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99" d="100"/>
          <a:sy n="99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angguo\AppData\Roaming\Microsoft\Excel\Fe55-1750V%20(version%202).xlsb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hangguo\AppData\Roaming\Microsoft\Excel\Fe55-1750V%20(version%202)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hangguo\AppData\Roaming\Microsoft\Excel\Fe55-1750V%20(version%202)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hangguo\AppData\Roaming\Microsoft\Excel\Fe55-1750V%20(version%202)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hangguo\AppData\Roaming\Microsoft\Excel\Fe55-1750V%20(version%202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\Fast%20Timing\04102012\Fe55-calib\Fe55-1750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0398535862989"/>
          <c:y val="7.2351572341566417E-2"/>
          <c:w val="0.78033965475371769"/>
          <c:h val="0.7643948082069123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'C:\Users\LU\Fast Timing\04102012\Fe55-calib\[Fe55-1725V.xlsx]Fe55-1725V'!$A$1:$A$1488</c:f>
              <c:numCache>
                <c:formatCode>General</c:formatCode>
                <c:ptCount val="1488"/>
                <c:pt idx="0">
                  <c:v>-0.162553</c:v>
                </c:pt>
                <c:pt idx="1">
                  <c:v>-0.161939</c:v>
                </c:pt>
                <c:pt idx="2">
                  <c:v>-0.161324</c:v>
                </c:pt>
                <c:pt idx="3">
                  <c:v>-0.16070999999999999</c:v>
                </c:pt>
                <c:pt idx="4">
                  <c:v>-0.16009499999999999</c:v>
                </c:pt>
                <c:pt idx="5">
                  <c:v>-0.15948100000000001</c:v>
                </c:pt>
                <c:pt idx="6">
                  <c:v>-0.15886600000000001</c:v>
                </c:pt>
                <c:pt idx="7">
                  <c:v>-0.158252</c:v>
                </c:pt>
                <c:pt idx="8">
                  <c:v>-0.157637</c:v>
                </c:pt>
                <c:pt idx="9">
                  <c:v>-0.157023</c:v>
                </c:pt>
                <c:pt idx="10">
                  <c:v>-0.15640799999999999</c:v>
                </c:pt>
                <c:pt idx="11">
                  <c:v>-0.15579399999999999</c:v>
                </c:pt>
                <c:pt idx="12">
                  <c:v>-0.15517900000000001</c:v>
                </c:pt>
                <c:pt idx="13">
                  <c:v>-0.15456500000000001</c:v>
                </c:pt>
                <c:pt idx="14">
                  <c:v>-0.15395</c:v>
                </c:pt>
                <c:pt idx="15">
                  <c:v>-0.153336</c:v>
                </c:pt>
                <c:pt idx="16">
                  <c:v>-0.152721</c:v>
                </c:pt>
                <c:pt idx="17">
                  <c:v>-0.15210699999999999</c:v>
                </c:pt>
                <c:pt idx="18">
                  <c:v>-0.15149199999999999</c:v>
                </c:pt>
                <c:pt idx="19">
                  <c:v>-0.15087800000000001</c:v>
                </c:pt>
                <c:pt idx="20">
                  <c:v>-0.15026300000000001</c:v>
                </c:pt>
                <c:pt idx="21">
                  <c:v>-0.149649</c:v>
                </c:pt>
                <c:pt idx="22">
                  <c:v>-0.149034</c:v>
                </c:pt>
                <c:pt idx="23">
                  <c:v>-0.14842</c:v>
                </c:pt>
                <c:pt idx="24">
                  <c:v>-0.14780499999999999</c:v>
                </c:pt>
                <c:pt idx="25">
                  <c:v>-0.14719099999999999</c:v>
                </c:pt>
                <c:pt idx="26">
                  <c:v>-0.14657600000000001</c:v>
                </c:pt>
                <c:pt idx="27">
                  <c:v>-0.14596200000000001</c:v>
                </c:pt>
                <c:pt idx="28">
                  <c:v>-0.145347</c:v>
                </c:pt>
                <c:pt idx="29">
                  <c:v>-0.144733</c:v>
                </c:pt>
                <c:pt idx="30">
                  <c:v>-0.144118</c:v>
                </c:pt>
                <c:pt idx="31">
                  <c:v>-0.14350399999999999</c:v>
                </c:pt>
                <c:pt idx="32">
                  <c:v>-0.14288899999999999</c:v>
                </c:pt>
                <c:pt idx="33">
                  <c:v>-0.14227400000000001</c:v>
                </c:pt>
                <c:pt idx="34">
                  <c:v>-0.14166000000000001</c:v>
                </c:pt>
                <c:pt idx="35">
                  <c:v>-0.141045</c:v>
                </c:pt>
                <c:pt idx="36">
                  <c:v>-0.140431</c:v>
                </c:pt>
                <c:pt idx="37">
                  <c:v>-0.139816</c:v>
                </c:pt>
                <c:pt idx="38">
                  <c:v>-0.13920199999999999</c:v>
                </c:pt>
                <c:pt idx="39">
                  <c:v>-0.13858699999999999</c:v>
                </c:pt>
                <c:pt idx="40">
                  <c:v>-0.13797300000000001</c:v>
                </c:pt>
                <c:pt idx="41">
                  <c:v>-0.13735800000000001</c:v>
                </c:pt>
                <c:pt idx="42">
                  <c:v>-0.136744</c:v>
                </c:pt>
                <c:pt idx="43">
                  <c:v>-0.136129</c:v>
                </c:pt>
                <c:pt idx="44">
                  <c:v>-0.135515</c:v>
                </c:pt>
                <c:pt idx="45">
                  <c:v>-0.13489999999999999</c:v>
                </c:pt>
                <c:pt idx="46">
                  <c:v>-0.13428599999999999</c:v>
                </c:pt>
                <c:pt idx="47">
                  <c:v>-0.13367100000000001</c:v>
                </c:pt>
                <c:pt idx="48">
                  <c:v>-0.13305700000000001</c:v>
                </c:pt>
                <c:pt idx="49">
                  <c:v>-0.132442</c:v>
                </c:pt>
                <c:pt idx="50">
                  <c:v>-0.131828</c:v>
                </c:pt>
                <c:pt idx="51">
                  <c:v>-0.131213</c:v>
                </c:pt>
                <c:pt idx="52">
                  <c:v>-0.13059899999999999</c:v>
                </c:pt>
                <c:pt idx="53">
                  <c:v>-0.12998399999999999</c:v>
                </c:pt>
                <c:pt idx="54">
                  <c:v>-0.12937000000000001</c:v>
                </c:pt>
                <c:pt idx="55">
                  <c:v>-0.12875500000000001</c:v>
                </c:pt>
                <c:pt idx="56">
                  <c:v>-0.128141</c:v>
                </c:pt>
                <c:pt idx="57">
                  <c:v>-0.127526</c:v>
                </c:pt>
                <c:pt idx="58">
                  <c:v>-0.126912</c:v>
                </c:pt>
                <c:pt idx="59">
                  <c:v>-0.12629699999999999</c:v>
                </c:pt>
                <c:pt idx="60">
                  <c:v>-0.12568299999999999</c:v>
                </c:pt>
                <c:pt idx="61">
                  <c:v>-0.12506800000000001</c:v>
                </c:pt>
                <c:pt idx="62">
                  <c:v>-0.124454</c:v>
                </c:pt>
                <c:pt idx="63">
                  <c:v>-0.123839</c:v>
                </c:pt>
                <c:pt idx="64">
                  <c:v>-0.123225</c:v>
                </c:pt>
                <c:pt idx="65">
                  <c:v>-0.12261</c:v>
                </c:pt>
                <c:pt idx="66">
                  <c:v>-0.12199599999999999</c:v>
                </c:pt>
                <c:pt idx="67">
                  <c:v>-0.121381</c:v>
                </c:pt>
                <c:pt idx="68">
                  <c:v>-0.120766</c:v>
                </c:pt>
                <c:pt idx="69">
                  <c:v>-0.12015199999999999</c:v>
                </c:pt>
                <c:pt idx="70">
                  <c:v>-0.119537</c:v>
                </c:pt>
                <c:pt idx="71">
                  <c:v>-0.118923</c:v>
                </c:pt>
                <c:pt idx="72">
                  <c:v>-0.118308</c:v>
                </c:pt>
                <c:pt idx="73">
                  <c:v>-0.11769399999999999</c:v>
                </c:pt>
                <c:pt idx="74">
                  <c:v>-0.117079</c:v>
                </c:pt>
                <c:pt idx="75">
                  <c:v>-0.116465</c:v>
                </c:pt>
                <c:pt idx="76">
                  <c:v>-0.11584999999999999</c:v>
                </c:pt>
                <c:pt idx="77">
                  <c:v>-0.11523600000000001</c:v>
                </c:pt>
                <c:pt idx="78">
                  <c:v>-0.114621</c:v>
                </c:pt>
                <c:pt idx="79">
                  <c:v>-0.114007</c:v>
                </c:pt>
                <c:pt idx="80">
                  <c:v>-0.11339200000000001</c:v>
                </c:pt>
                <c:pt idx="81">
                  <c:v>-0.112778</c:v>
                </c:pt>
                <c:pt idx="82">
                  <c:v>-0.112163</c:v>
                </c:pt>
                <c:pt idx="83">
                  <c:v>-0.111549</c:v>
                </c:pt>
                <c:pt idx="84">
                  <c:v>-0.110934</c:v>
                </c:pt>
                <c:pt idx="85">
                  <c:v>-0.11032</c:v>
                </c:pt>
                <c:pt idx="86">
                  <c:v>-0.109705</c:v>
                </c:pt>
                <c:pt idx="87">
                  <c:v>-0.10909099999999999</c:v>
                </c:pt>
                <c:pt idx="88">
                  <c:v>-0.108476</c:v>
                </c:pt>
                <c:pt idx="89">
                  <c:v>-0.107862</c:v>
                </c:pt>
                <c:pt idx="90">
                  <c:v>-0.107247</c:v>
                </c:pt>
                <c:pt idx="91">
                  <c:v>-0.10663300000000001</c:v>
                </c:pt>
                <c:pt idx="92">
                  <c:v>-0.106018</c:v>
                </c:pt>
                <c:pt idx="93">
                  <c:v>-0.105404</c:v>
                </c:pt>
                <c:pt idx="94">
                  <c:v>-0.10478899999999999</c:v>
                </c:pt>
                <c:pt idx="95">
                  <c:v>-0.104175</c:v>
                </c:pt>
                <c:pt idx="96">
                  <c:v>-0.10356</c:v>
                </c:pt>
                <c:pt idx="97">
                  <c:v>-0.102946</c:v>
                </c:pt>
                <c:pt idx="98">
                  <c:v>-0.10233100000000001</c:v>
                </c:pt>
                <c:pt idx="99">
                  <c:v>-0.101717</c:v>
                </c:pt>
                <c:pt idx="100">
                  <c:v>-0.101102</c:v>
                </c:pt>
                <c:pt idx="101">
                  <c:v>-0.10048700000000001</c:v>
                </c:pt>
                <c:pt idx="102">
                  <c:v>-9.9873000000000003E-2</c:v>
                </c:pt>
                <c:pt idx="103">
                  <c:v>-9.9257999999999999E-2</c:v>
                </c:pt>
                <c:pt idx="104">
                  <c:v>-9.8643999999999996E-2</c:v>
                </c:pt>
                <c:pt idx="105">
                  <c:v>-9.8029000000000005E-2</c:v>
                </c:pt>
                <c:pt idx="106">
                  <c:v>-9.7415000000000002E-2</c:v>
                </c:pt>
                <c:pt idx="107">
                  <c:v>-9.6799999999999997E-2</c:v>
                </c:pt>
                <c:pt idx="108">
                  <c:v>-9.6185999999999994E-2</c:v>
                </c:pt>
                <c:pt idx="109">
                  <c:v>-9.5571000000000003E-2</c:v>
                </c:pt>
                <c:pt idx="110">
                  <c:v>-9.4957E-2</c:v>
                </c:pt>
                <c:pt idx="111">
                  <c:v>-9.4341999999999995E-2</c:v>
                </c:pt>
                <c:pt idx="112">
                  <c:v>-9.3728000000000006E-2</c:v>
                </c:pt>
                <c:pt idx="113">
                  <c:v>-9.3113000000000001E-2</c:v>
                </c:pt>
                <c:pt idx="114">
                  <c:v>-9.2498999999999998E-2</c:v>
                </c:pt>
                <c:pt idx="115">
                  <c:v>-9.1883999999999993E-2</c:v>
                </c:pt>
                <c:pt idx="116">
                  <c:v>-9.1270000000000004E-2</c:v>
                </c:pt>
                <c:pt idx="117">
                  <c:v>-9.0654999999999999E-2</c:v>
                </c:pt>
                <c:pt idx="118">
                  <c:v>-9.0040999999999996E-2</c:v>
                </c:pt>
                <c:pt idx="119">
                  <c:v>-8.9426000000000005E-2</c:v>
                </c:pt>
                <c:pt idx="120">
                  <c:v>-8.8812000000000002E-2</c:v>
                </c:pt>
                <c:pt idx="121">
                  <c:v>-8.8196999999999998E-2</c:v>
                </c:pt>
                <c:pt idx="122">
                  <c:v>-8.7582999999999994E-2</c:v>
                </c:pt>
                <c:pt idx="123">
                  <c:v>-8.6968000000000004E-2</c:v>
                </c:pt>
                <c:pt idx="124">
                  <c:v>-8.6354E-2</c:v>
                </c:pt>
                <c:pt idx="125">
                  <c:v>-8.5738999999999996E-2</c:v>
                </c:pt>
                <c:pt idx="126">
                  <c:v>-8.5125000000000006E-2</c:v>
                </c:pt>
                <c:pt idx="127">
                  <c:v>-8.4510000000000002E-2</c:v>
                </c:pt>
                <c:pt idx="128">
                  <c:v>-8.3895999999999998E-2</c:v>
                </c:pt>
                <c:pt idx="129">
                  <c:v>-8.3280999999999994E-2</c:v>
                </c:pt>
                <c:pt idx="130">
                  <c:v>-8.2667000000000004E-2</c:v>
                </c:pt>
                <c:pt idx="131">
                  <c:v>-8.2052E-2</c:v>
                </c:pt>
                <c:pt idx="132">
                  <c:v>-8.1437999999999997E-2</c:v>
                </c:pt>
                <c:pt idx="133">
                  <c:v>-8.0823000000000006E-2</c:v>
                </c:pt>
                <c:pt idx="134">
                  <c:v>-8.0209000000000003E-2</c:v>
                </c:pt>
                <c:pt idx="135">
                  <c:v>-7.9593999999999998E-2</c:v>
                </c:pt>
                <c:pt idx="136">
                  <c:v>-7.8978999999999994E-2</c:v>
                </c:pt>
                <c:pt idx="137">
                  <c:v>-7.8365000000000004E-2</c:v>
                </c:pt>
                <c:pt idx="138">
                  <c:v>-7.775E-2</c:v>
                </c:pt>
                <c:pt idx="139">
                  <c:v>-7.7135999999999996E-2</c:v>
                </c:pt>
                <c:pt idx="140">
                  <c:v>-7.6521000000000006E-2</c:v>
                </c:pt>
                <c:pt idx="141">
                  <c:v>-7.5907000000000002E-2</c:v>
                </c:pt>
                <c:pt idx="142">
                  <c:v>-7.5291999999999998E-2</c:v>
                </c:pt>
                <c:pt idx="143">
                  <c:v>-7.4677999999999994E-2</c:v>
                </c:pt>
                <c:pt idx="144">
                  <c:v>-7.4063000000000004E-2</c:v>
                </c:pt>
                <c:pt idx="145">
                  <c:v>-7.3449E-2</c:v>
                </c:pt>
                <c:pt idx="146">
                  <c:v>-7.2833999999999996E-2</c:v>
                </c:pt>
                <c:pt idx="147">
                  <c:v>-7.2220000000000006E-2</c:v>
                </c:pt>
                <c:pt idx="148">
                  <c:v>-7.1605000000000002E-2</c:v>
                </c:pt>
                <c:pt idx="149">
                  <c:v>-7.0990999999999999E-2</c:v>
                </c:pt>
                <c:pt idx="150">
                  <c:v>-7.0375999999999994E-2</c:v>
                </c:pt>
                <c:pt idx="151">
                  <c:v>-6.9762000000000005E-2</c:v>
                </c:pt>
                <c:pt idx="152">
                  <c:v>-6.9147E-2</c:v>
                </c:pt>
                <c:pt idx="153">
                  <c:v>-6.8532999999999997E-2</c:v>
                </c:pt>
                <c:pt idx="154">
                  <c:v>-6.7918000000000006E-2</c:v>
                </c:pt>
                <c:pt idx="155">
                  <c:v>-6.7304000000000003E-2</c:v>
                </c:pt>
                <c:pt idx="156">
                  <c:v>-6.6688999999999998E-2</c:v>
                </c:pt>
                <c:pt idx="157">
                  <c:v>-6.6074999999999995E-2</c:v>
                </c:pt>
                <c:pt idx="158">
                  <c:v>-6.5460000000000004E-2</c:v>
                </c:pt>
                <c:pt idx="159">
                  <c:v>-6.4846000000000001E-2</c:v>
                </c:pt>
                <c:pt idx="160">
                  <c:v>-6.4230999999999996E-2</c:v>
                </c:pt>
                <c:pt idx="161">
                  <c:v>-6.3617000000000007E-2</c:v>
                </c:pt>
                <c:pt idx="162">
                  <c:v>-6.3002000000000002E-2</c:v>
                </c:pt>
                <c:pt idx="163">
                  <c:v>-6.2387999999999999E-2</c:v>
                </c:pt>
                <c:pt idx="164">
                  <c:v>-6.1773000000000002E-2</c:v>
                </c:pt>
                <c:pt idx="165">
                  <c:v>-6.1158999999999998E-2</c:v>
                </c:pt>
                <c:pt idx="166">
                  <c:v>-6.0544000000000001E-2</c:v>
                </c:pt>
                <c:pt idx="167">
                  <c:v>-5.9929999999999997E-2</c:v>
                </c:pt>
                <c:pt idx="168">
                  <c:v>-5.9315E-2</c:v>
                </c:pt>
                <c:pt idx="169">
                  <c:v>-5.8700000000000002E-2</c:v>
                </c:pt>
                <c:pt idx="170">
                  <c:v>-5.8085999999999999E-2</c:v>
                </c:pt>
                <c:pt idx="171">
                  <c:v>-5.7471000000000001E-2</c:v>
                </c:pt>
                <c:pt idx="172">
                  <c:v>-5.6856999999999998E-2</c:v>
                </c:pt>
                <c:pt idx="173">
                  <c:v>-5.6242E-2</c:v>
                </c:pt>
                <c:pt idx="174">
                  <c:v>-5.5627999999999997E-2</c:v>
                </c:pt>
                <c:pt idx="175">
                  <c:v>-5.5012999999999999E-2</c:v>
                </c:pt>
                <c:pt idx="176">
                  <c:v>-5.4399000000000003E-2</c:v>
                </c:pt>
                <c:pt idx="177">
                  <c:v>-5.3783999999999998E-2</c:v>
                </c:pt>
                <c:pt idx="178">
                  <c:v>-5.3170000000000002E-2</c:v>
                </c:pt>
                <c:pt idx="179">
                  <c:v>-5.2554999999999998E-2</c:v>
                </c:pt>
                <c:pt idx="180">
                  <c:v>-5.1941000000000001E-2</c:v>
                </c:pt>
                <c:pt idx="181">
                  <c:v>-5.1325999999999997E-2</c:v>
                </c:pt>
                <c:pt idx="182">
                  <c:v>-5.0712E-2</c:v>
                </c:pt>
                <c:pt idx="183">
                  <c:v>-5.0097000000000003E-2</c:v>
                </c:pt>
                <c:pt idx="184">
                  <c:v>-4.9482999999999999E-2</c:v>
                </c:pt>
                <c:pt idx="185">
                  <c:v>-4.8868000000000002E-2</c:v>
                </c:pt>
                <c:pt idx="186">
                  <c:v>-4.8253999999999998E-2</c:v>
                </c:pt>
                <c:pt idx="187">
                  <c:v>-4.7639000000000001E-2</c:v>
                </c:pt>
                <c:pt idx="188">
                  <c:v>-4.7024999999999997E-2</c:v>
                </c:pt>
                <c:pt idx="189">
                  <c:v>-4.641E-2</c:v>
                </c:pt>
                <c:pt idx="190">
                  <c:v>-4.5796000000000003E-2</c:v>
                </c:pt>
                <c:pt idx="191">
                  <c:v>-4.5180999999999999E-2</c:v>
                </c:pt>
                <c:pt idx="192">
                  <c:v>-4.4567000000000002E-2</c:v>
                </c:pt>
                <c:pt idx="193">
                  <c:v>-4.3951999999999998E-2</c:v>
                </c:pt>
                <c:pt idx="194">
                  <c:v>-4.3338000000000002E-2</c:v>
                </c:pt>
                <c:pt idx="195">
                  <c:v>-4.2722999999999997E-2</c:v>
                </c:pt>
                <c:pt idx="196">
                  <c:v>-4.2109000000000001E-2</c:v>
                </c:pt>
                <c:pt idx="197">
                  <c:v>-4.1494000000000003E-2</c:v>
                </c:pt>
                <c:pt idx="198">
                  <c:v>-4.088E-2</c:v>
                </c:pt>
                <c:pt idx="199">
                  <c:v>-4.0265000000000002E-2</c:v>
                </c:pt>
                <c:pt idx="200">
                  <c:v>-3.9650999999999999E-2</c:v>
                </c:pt>
                <c:pt idx="201">
                  <c:v>-3.9036000000000001E-2</c:v>
                </c:pt>
                <c:pt idx="202">
                  <c:v>-3.8421999999999998E-2</c:v>
                </c:pt>
                <c:pt idx="203">
                  <c:v>-3.7807E-2</c:v>
                </c:pt>
                <c:pt idx="204">
                  <c:v>-3.7192000000000003E-2</c:v>
                </c:pt>
                <c:pt idx="205">
                  <c:v>-3.6577999999999999E-2</c:v>
                </c:pt>
                <c:pt idx="206">
                  <c:v>-3.5963000000000002E-2</c:v>
                </c:pt>
                <c:pt idx="207">
                  <c:v>-3.5348999999999998E-2</c:v>
                </c:pt>
                <c:pt idx="208">
                  <c:v>-3.4734000000000001E-2</c:v>
                </c:pt>
                <c:pt idx="209">
                  <c:v>-3.4119999999999998E-2</c:v>
                </c:pt>
                <c:pt idx="210">
                  <c:v>-3.3505E-2</c:v>
                </c:pt>
                <c:pt idx="211">
                  <c:v>-3.2890999999999997E-2</c:v>
                </c:pt>
                <c:pt idx="212">
                  <c:v>-3.2275999999999999E-2</c:v>
                </c:pt>
                <c:pt idx="213">
                  <c:v>-3.1662000000000003E-2</c:v>
                </c:pt>
                <c:pt idx="214">
                  <c:v>-3.1047000000000002E-2</c:v>
                </c:pt>
                <c:pt idx="215">
                  <c:v>-3.0433000000000002E-2</c:v>
                </c:pt>
                <c:pt idx="216">
                  <c:v>-2.9818000000000001E-2</c:v>
                </c:pt>
                <c:pt idx="217">
                  <c:v>-2.9204000000000001E-2</c:v>
                </c:pt>
                <c:pt idx="218">
                  <c:v>-2.8589E-2</c:v>
                </c:pt>
                <c:pt idx="219">
                  <c:v>-2.7975E-2</c:v>
                </c:pt>
                <c:pt idx="220">
                  <c:v>-2.7359999999999999E-2</c:v>
                </c:pt>
                <c:pt idx="221">
                  <c:v>-2.6745999999999999E-2</c:v>
                </c:pt>
                <c:pt idx="222">
                  <c:v>-2.6131000000000001E-2</c:v>
                </c:pt>
                <c:pt idx="223">
                  <c:v>-2.5517000000000001E-2</c:v>
                </c:pt>
                <c:pt idx="224">
                  <c:v>-2.4902000000000001E-2</c:v>
                </c:pt>
                <c:pt idx="225">
                  <c:v>-2.4288000000000001E-2</c:v>
                </c:pt>
                <c:pt idx="226">
                  <c:v>-2.3673E-2</c:v>
                </c:pt>
                <c:pt idx="227">
                  <c:v>-2.3059E-2</c:v>
                </c:pt>
                <c:pt idx="228">
                  <c:v>-2.2443999999999999E-2</c:v>
                </c:pt>
                <c:pt idx="229">
                  <c:v>-2.1829999999999999E-2</c:v>
                </c:pt>
                <c:pt idx="230">
                  <c:v>-2.1215000000000001E-2</c:v>
                </c:pt>
                <c:pt idx="231">
                  <c:v>-2.0601000000000001E-2</c:v>
                </c:pt>
                <c:pt idx="232">
                  <c:v>-1.9986E-2</c:v>
                </c:pt>
                <c:pt idx="233">
                  <c:v>-1.9372E-2</c:v>
                </c:pt>
                <c:pt idx="234">
                  <c:v>-1.8756999999999999E-2</c:v>
                </c:pt>
                <c:pt idx="235">
                  <c:v>-1.8142999999999999E-2</c:v>
                </c:pt>
                <c:pt idx="236">
                  <c:v>-1.7527999999999998E-2</c:v>
                </c:pt>
                <c:pt idx="237">
                  <c:v>-1.6913999999999998E-2</c:v>
                </c:pt>
                <c:pt idx="238">
                  <c:v>-1.6299000000000001E-2</c:v>
                </c:pt>
                <c:pt idx="239">
                  <c:v>-1.5684E-2</c:v>
                </c:pt>
                <c:pt idx="240">
                  <c:v>-1.507E-2</c:v>
                </c:pt>
                <c:pt idx="241">
                  <c:v>-1.4455000000000001E-2</c:v>
                </c:pt>
                <c:pt idx="242">
                  <c:v>-1.3840999999999999E-2</c:v>
                </c:pt>
                <c:pt idx="243">
                  <c:v>-1.3226E-2</c:v>
                </c:pt>
                <c:pt idx="244">
                  <c:v>-1.2612E-2</c:v>
                </c:pt>
                <c:pt idx="245">
                  <c:v>-1.1997000000000001E-2</c:v>
                </c:pt>
                <c:pt idx="246">
                  <c:v>-1.1383000000000001E-2</c:v>
                </c:pt>
                <c:pt idx="247">
                  <c:v>-1.0768E-2</c:v>
                </c:pt>
                <c:pt idx="248">
                  <c:v>-1.0154E-2</c:v>
                </c:pt>
                <c:pt idx="249">
                  <c:v>-9.5390000000000006E-3</c:v>
                </c:pt>
                <c:pt idx="250">
                  <c:v>-8.9250000000000006E-3</c:v>
                </c:pt>
                <c:pt idx="251">
                  <c:v>-8.3099999999999997E-3</c:v>
                </c:pt>
                <c:pt idx="252">
                  <c:v>-7.6959999999999997E-3</c:v>
                </c:pt>
                <c:pt idx="253">
                  <c:v>-7.0809999999999996E-3</c:v>
                </c:pt>
                <c:pt idx="254">
                  <c:v>-6.4669999999999997E-3</c:v>
                </c:pt>
                <c:pt idx="255">
                  <c:v>-5.8520000000000004E-3</c:v>
                </c:pt>
                <c:pt idx="256">
                  <c:v>-5.2379999999999996E-3</c:v>
                </c:pt>
                <c:pt idx="257">
                  <c:v>-4.6230000000000004E-3</c:v>
                </c:pt>
                <c:pt idx="258">
                  <c:v>-4.0090000000000004E-3</c:v>
                </c:pt>
                <c:pt idx="259">
                  <c:v>-3.3939999999999999E-3</c:v>
                </c:pt>
                <c:pt idx="260">
                  <c:v>-2.7799999999999999E-3</c:v>
                </c:pt>
                <c:pt idx="261">
                  <c:v>-2.1649999999999998E-3</c:v>
                </c:pt>
                <c:pt idx="262">
                  <c:v>-1.5510000000000001E-3</c:v>
                </c:pt>
                <c:pt idx="263">
                  <c:v>-9.3599999999999998E-4</c:v>
                </c:pt>
                <c:pt idx="264">
                  <c:v>-3.2200000000000002E-4</c:v>
                </c:pt>
                <c:pt idx="265">
                  <c:v>2.9300000000000002E-4</c:v>
                </c:pt>
                <c:pt idx="266">
                  <c:v>9.0700000000000004E-4</c:v>
                </c:pt>
                <c:pt idx="267">
                  <c:v>1.5219999999999999E-3</c:v>
                </c:pt>
                <c:pt idx="268">
                  <c:v>2.1359999999999999E-3</c:v>
                </c:pt>
                <c:pt idx="269">
                  <c:v>2.751E-3</c:v>
                </c:pt>
                <c:pt idx="270">
                  <c:v>3.3649999999999999E-3</c:v>
                </c:pt>
                <c:pt idx="271">
                  <c:v>3.98E-3</c:v>
                </c:pt>
                <c:pt idx="272">
                  <c:v>4.5950000000000001E-3</c:v>
                </c:pt>
                <c:pt idx="273">
                  <c:v>5.2090000000000001E-3</c:v>
                </c:pt>
                <c:pt idx="274">
                  <c:v>5.8240000000000002E-3</c:v>
                </c:pt>
                <c:pt idx="275">
                  <c:v>6.4380000000000001E-3</c:v>
                </c:pt>
                <c:pt idx="276">
                  <c:v>7.0530000000000002E-3</c:v>
                </c:pt>
                <c:pt idx="277">
                  <c:v>7.6670000000000002E-3</c:v>
                </c:pt>
                <c:pt idx="278">
                  <c:v>8.2819999999999994E-3</c:v>
                </c:pt>
                <c:pt idx="279">
                  <c:v>8.8959999999999994E-3</c:v>
                </c:pt>
                <c:pt idx="280">
                  <c:v>9.5110000000000004E-3</c:v>
                </c:pt>
                <c:pt idx="281">
                  <c:v>1.0125E-2</c:v>
                </c:pt>
                <c:pt idx="282">
                  <c:v>1.074E-2</c:v>
                </c:pt>
                <c:pt idx="283">
                  <c:v>1.1354E-2</c:v>
                </c:pt>
                <c:pt idx="284">
                  <c:v>1.1969E-2</c:v>
                </c:pt>
                <c:pt idx="285">
                  <c:v>1.2583E-2</c:v>
                </c:pt>
                <c:pt idx="286">
                  <c:v>1.3198E-2</c:v>
                </c:pt>
                <c:pt idx="287">
                  <c:v>1.3812E-2</c:v>
                </c:pt>
                <c:pt idx="288">
                  <c:v>1.4427000000000001E-2</c:v>
                </c:pt>
                <c:pt idx="289">
                  <c:v>1.5041000000000001E-2</c:v>
                </c:pt>
                <c:pt idx="290">
                  <c:v>1.5656E-2</c:v>
                </c:pt>
                <c:pt idx="291">
                  <c:v>1.627E-2</c:v>
                </c:pt>
                <c:pt idx="292">
                  <c:v>1.6885000000000001E-2</c:v>
                </c:pt>
                <c:pt idx="293">
                  <c:v>1.7499000000000001E-2</c:v>
                </c:pt>
                <c:pt idx="294">
                  <c:v>1.8114000000000002E-2</c:v>
                </c:pt>
                <c:pt idx="295">
                  <c:v>1.8728000000000002E-2</c:v>
                </c:pt>
                <c:pt idx="296">
                  <c:v>1.9342999999999999E-2</c:v>
                </c:pt>
                <c:pt idx="297">
                  <c:v>1.9956999999999999E-2</c:v>
                </c:pt>
                <c:pt idx="298">
                  <c:v>2.0572E-2</c:v>
                </c:pt>
                <c:pt idx="299">
                  <c:v>2.1186E-2</c:v>
                </c:pt>
                <c:pt idx="300">
                  <c:v>2.1801000000000001E-2</c:v>
                </c:pt>
                <c:pt idx="301">
                  <c:v>2.2415000000000001E-2</c:v>
                </c:pt>
                <c:pt idx="302">
                  <c:v>2.3029999999999998E-2</c:v>
                </c:pt>
                <c:pt idx="303">
                  <c:v>2.3643999999999998E-2</c:v>
                </c:pt>
                <c:pt idx="304">
                  <c:v>2.4258999999999999E-2</c:v>
                </c:pt>
                <c:pt idx="305">
                  <c:v>2.4872999999999999E-2</c:v>
                </c:pt>
                <c:pt idx="306">
                  <c:v>2.5488E-2</c:v>
                </c:pt>
                <c:pt idx="307">
                  <c:v>2.6103000000000001E-2</c:v>
                </c:pt>
                <c:pt idx="308">
                  <c:v>2.6717000000000001E-2</c:v>
                </c:pt>
                <c:pt idx="309">
                  <c:v>2.7331999999999999E-2</c:v>
                </c:pt>
                <c:pt idx="310">
                  <c:v>2.7945999999999999E-2</c:v>
                </c:pt>
                <c:pt idx="311">
                  <c:v>2.8561E-2</c:v>
                </c:pt>
                <c:pt idx="312">
                  <c:v>2.9175E-2</c:v>
                </c:pt>
                <c:pt idx="313">
                  <c:v>2.9790000000000001E-2</c:v>
                </c:pt>
                <c:pt idx="314">
                  <c:v>3.0404E-2</c:v>
                </c:pt>
                <c:pt idx="315">
                  <c:v>3.1019000000000001E-2</c:v>
                </c:pt>
                <c:pt idx="316">
                  <c:v>3.1633000000000001E-2</c:v>
                </c:pt>
                <c:pt idx="317">
                  <c:v>3.2247999999999999E-2</c:v>
                </c:pt>
                <c:pt idx="318">
                  <c:v>3.2862000000000002E-2</c:v>
                </c:pt>
                <c:pt idx="319">
                  <c:v>3.3477E-2</c:v>
                </c:pt>
                <c:pt idx="320">
                  <c:v>3.4091000000000003E-2</c:v>
                </c:pt>
                <c:pt idx="321">
                  <c:v>3.4706000000000001E-2</c:v>
                </c:pt>
                <c:pt idx="322">
                  <c:v>3.5319999999999997E-2</c:v>
                </c:pt>
                <c:pt idx="323">
                  <c:v>3.5935000000000002E-2</c:v>
                </c:pt>
                <c:pt idx="324">
                  <c:v>3.6548999999999998E-2</c:v>
                </c:pt>
                <c:pt idx="325">
                  <c:v>3.7164000000000003E-2</c:v>
                </c:pt>
                <c:pt idx="326">
                  <c:v>3.7777999999999999E-2</c:v>
                </c:pt>
                <c:pt idx="327">
                  <c:v>3.8392999999999997E-2</c:v>
                </c:pt>
                <c:pt idx="328">
                  <c:v>3.9007E-2</c:v>
                </c:pt>
                <c:pt idx="329">
                  <c:v>3.9621999999999997E-2</c:v>
                </c:pt>
                <c:pt idx="330">
                  <c:v>4.0236000000000001E-2</c:v>
                </c:pt>
                <c:pt idx="331">
                  <c:v>4.0850999999999998E-2</c:v>
                </c:pt>
                <c:pt idx="332">
                  <c:v>4.1465000000000002E-2</c:v>
                </c:pt>
                <c:pt idx="333">
                  <c:v>4.2079999999999999E-2</c:v>
                </c:pt>
                <c:pt idx="334">
                  <c:v>4.2694000000000003E-2</c:v>
                </c:pt>
                <c:pt idx="335">
                  <c:v>4.3309E-2</c:v>
                </c:pt>
                <c:pt idx="336">
                  <c:v>4.3922999999999997E-2</c:v>
                </c:pt>
                <c:pt idx="337">
                  <c:v>4.4538000000000001E-2</c:v>
                </c:pt>
                <c:pt idx="338">
                  <c:v>4.5151999999999998E-2</c:v>
                </c:pt>
                <c:pt idx="339">
                  <c:v>4.5767000000000002E-2</c:v>
                </c:pt>
                <c:pt idx="340">
                  <c:v>4.6382E-2</c:v>
                </c:pt>
                <c:pt idx="341">
                  <c:v>4.6996000000000003E-2</c:v>
                </c:pt>
                <c:pt idx="342">
                  <c:v>4.7611000000000001E-2</c:v>
                </c:pt>
                <c:pt idx="343">
                  <c:v>4.8224999999999997E-2</c:v>
                </c:pt>
                <c:pt idx="344">
                  <c:v>4.8840000000000001E-2</c:v>
                </c:pt>
                <c:pt idx="345">
                  <c:v>4.9453999999999998E-2</c:v>
                </c:pt>
                <c:pt idx="346">
                  <c:v>5.0069000000000002E-2</c:v>
                </c:pt>
                <c:pt idx="347">
                  <c:v>5.0682999999999999E-2</c:v>
                </c:pt>
                <c:pt idx="348">
                  <c:v>5.1298000000000003E-2</c:v>
                </c:pt>
                <c:pt idx="349">
                  <c:v>5.1912E-2</c:v>
                </c:pt>
                <c:pt idx="350">
                  <c:v>5.2526999999999997E-2</c:v>
                </c:pt>
                <c:pt idx="351">
                  <c:v>5.3141000000000001E-2</c:v>
                </c:pt>
                <c:pt idx="352">
                  <c:v>5.3755999999999998E-2</c:v>
                </c:pt>
                <c:pt idx="353">
                  <c:v>5.4370000000000002E-2</c:v>
                </c:pt>
                <c:pt idx="354">
                  <c:v>5.4984999999999999E-2</c:v>
                </c:pt>
                <c:pt idx="355">
                  <c:v>5.5599000000000003E-2</c:v>
                </c:pt>
                <c:pt idx="356">
                  <c:v>5.6214E-2</c:v>
                </c:pt>
                <c:pt idx="357">
                  <c:v>5.6827999999999997E-2</c:v>
                </c:pt>
                <c:pt idx="358">
                  <c:v>5.7443000000000001E-2</c:v>
                </c:pt>
                <c:pt idx="359">
                  <c:v>5.8056999999999997E-2</c:v>
                </c:pt>
                <c:pt idx="360">
                  <c:v>5.8672000000000002E-2</c:v>
                </c:pt>
                <c:pt idx="361">
                  <c:v>5.9285999999999998E-2</c:v>
                </c:pt>
                <c:pt idx="362">
                  <c:v>5.9901000000000003E-2</c:v>
                </c:pt>
                <c:pt idx="363">
                  <c:v>6.0514999999999999E-2</c:v>
                </c:pt>
                <c:pt idx="364">
                  <c:v>6.1129999999999997E-2</c:v>
                </c:pt>
                <c:pt idx="365">
                  <c:v>6.1744E-2</c:v>
                </c:pt>
                <c:pt idx="366">
                  <c:v>6.2358999999999998E-2</c:v>
                </c:pt>
                <c:pt idx="367">
                  <c:v>6.2973000000000001E-2</c:v>
                </c:pt>
                <c:pt idx="368">
                  <c:v>6.3588000000000006E-2</c:v>
                </c:pt>
                <c:pt idx="369">
                  <c:v>6.4201999999999995E-2</c:v>
                </c:pt>
                <c:pt idx="370">
                  <c:v>6.4817E-2</c:v>
                </c:pt>
                <c:pt idx="371">
                  <c:v>6.5431000000000003E-2</c:v>
                </c:pt>
                <c:pt idx="372">
                  <c:v>6.6045999999999994E-2</c:v>
                </c:pt>
                <c:pt idx="373">
                  <c:v>6.6659999999999997E-2</c:v>
                </c:pt>
                <c:pt idx="374">
                  <c:v>6.7275000000000001E-2</c:v>
                </c:pt>
                <c:pt idx="375">
                  <c:v>6.7890000000000006E-2</c:v>
                </c:pt>
                <c:pt idx="376">
                  <c:v>6.8503999999999995E-2</c:v>
                </c:pt>
                <c:pt idx="377">
                  <c:v>6.9119E-2</c:v>
                </c:pt>
                <c:pt idx="378">
                  <c:v>6.9733000000000003E-2</c:v>
                </c:pt>
                <c:pt idx="379">
                  <c:v>7.0347999999999994E-2</c:v>
                </c:pt>
                <c:pt idx="380">
                  <c:v>7.0961999999999997E-2</c:v>
                </c:pt>
                <c:pt idx="381">
                  <c:v>7.1577000000000002E-2</c:v>
                </c:pt>
                <c:pt idx="382">
                  <c:v>7.2191000000000005E-2</c:v>
                </c:pt>
                <c:pt idx="383">
                  <c:v>7.2805999999999996E-2</c:v>
                </c:pt>
                <c:pt idx="384">
                  <c:v>7.3419999999999999E-2</c:v>
                </c:pt>
                <c:pt idx="385">
                  <c:v>7.4035000000000004E-2</c:v>
                </c:pt>
                <c:pt idx="386">
                  <c:v>7.4648999999999993E-2</c:v>
                </c:pt>
                <c:pt idx="387">
                  <c:v>7.5263999999999998E-2</c:v>
                </c:pt>
                <c:pt idx="388">
                  <c:v>7.5878000000000001E-2</c:v>
                </c:pt>
                <c:pt idx="389">
                  <c:v>7.6493000000000005E-2</c:v>
                </c:pt>
                <c:pt idx="390">
                  <c:v>7.7106999999999995E-2</c:v>
                </c:pt>
                <c:pt idx="391">
                  <c:v>7.7721999999999999E-2</c:v>
                </c:pt>
                <c:pt idx="392">
                  <c:v>7.8336000000000003E-2</c:v>
                </c:pt>
                <c:pt idx="393">
                  <c:v>7.8950999999999993E-2</c:v>
                </c:pt>
                <c:pt idx="394">
                  <c:v>7.9564999999999997E-2</c:v>
                </c:pt>
                <c:pt idx="395">
                  <c:v>8.0180000000000001E-2</c:v>
                </c:pt>
                <c:pt idx="396">
                  <c:v>8.0794000000000005E-2</c:v>
                </c:pt>
                <c:pt idx="397">
                  <c:v>8.1408999999999995E-2</c:v>
                </c:pt>
                <c:pt idx="398">
                  <c:v>8.2022999999999999E-2</c:v>
                </c:pt>
                <c:pt idx="399">
                  <c:v>8.2638000000000003E-2</c:v>
                </c:pt>
                <c:pt idx="400">
                  <c:v>8.3252000000000007E-2</c:v>
                </c:pt>
                <c:pt idx="401">
                  <c:v>8.3866999999999997E-2</c:v>
                </c:pt>
                <c:pt idx="402">
                  <c:v>8.4481000000000001E-2</c:v>
                </c:pt>
                <c:pt idx="403">
                  <c:v>8.5096000000000005E-2</c:v>
                </c:pt>
                <c:pt idx="404">
                  <c:v>8.5709999999999995E-2</c:v>
                </c:pt>
                <c:pt idx="405">
                  <c:v>8.6324999999999999E-2</c:v>
                </c:pt>
                <c:pt idx="406">
                  <c:v>8.6939000000000002E-2</c:v>
                </c:pt>
                <c:pt idx="407">
                  <c:v>8.7554000000000007E-2</c:v>
                </c:pt>
                <c:pt idx="408">
                  <c:v>8.8168999999999997E-2</c:v>
                </c:pt>
                <c:pt idx="409">
                  <c:v>8.8783000000000001E-2</c:v>
                </c:pt>
                <c:pt idx="410">
                  <c:v>8.9398000000000005E-2</c:v>
                </c:pt>
                <c:pt idx="411">
                  <c:v>9.0011999999999995E-2</c:v>
                </c:pt>
                <c:pt idx="412">
                  <c:v>9.0626999999999999E-2</c:v>
                </c:pt>
                <c:pt idx="413">
                  <c:v>9.1241000000000003E-2</c:v>
                </c:pt>
                <c:pt idx="414">
                  <c:v>9.1855999999999993E-2</c:v>
                </c:pt>
                <c:pt idx="415">
                  <c:v>9.2469999999999997E-2</c:v>
                </c:pt>
                <c:pt idx="416">
                  <c:v>9.3085000000000001E-2</c:v>
                </c:pt>
                <c:pt idx="417">
                  <c:v>9.3699000000000005E-2</c:v>
                </c:pt>
                <c:pt idx="418">
                  <c:v>9.4313999999999995E-2</c:v>
                </c:pt>
                <c:pt idx="419">
                  <c:v>9.4927999999999998E-2</c:v>
                </c:pt>
                <c:pt idx="420">
                  <c:v>9.5543000000000003E-2</c:v>
                </c:pt>
                <c:pt idx="421">
                  <c:v>9.6157000000000006E-2</c:v>
                </c:pt>
                <c:pt idx="422">
                  <c:v>9.6771999999999997E-2</c:v>
                </c:pt>
                <c:pt idx="423">
                  <c:v>9.7386E-2</c:v>
                </c:pt>
                <c:pt idx="424">
                  <c:v>9.8001000000000005E-2</c:v>
                </c:pt>
                <c:pt idx="425">
                  <c:v>9.8614999999999994E-2</c:v>
                </c:pt>
                <c:pt idx="426">
                  <c:v>9.9229999999999999E-2</c:v>
                </c:pt>
                <c:pt idx="427">
                  <c:v>9.9844000000000002E-2</c:v>
                </c:pt>
                <c:pt idx="428">
                  <c:v>0.10045900000000001</c:v>
                </c:pt>
                <c:pt idx="429">
                  <c:v>0.101073</c:v>
                </c:pt>
                <c:pt idx="430">
                  <c:v>0.101688</c:v>
                </c:pt>
                <c:pt idx="431">
                  <c:v>0.102302</c:v>
                </c:pt>
                <c:pt idx="432">
                  <c:v>0.10291699999999999</c:v>
                </c:pt>
                <c:pt idx="433">
                  <c:v>0.103531</c:v>
                </c:pt>
                <c:pt idx="434">
                  <c:v>0.104146</c:v>
                </c:pt>
                <c:pt idx="435">
                  <c:v>0.10476000000000001</c:v>
                </c:pt>
                <c:pt idx="436">
                  <c:v>0.105375</c:v>
                </c:pt>
                <c:pt idx="437">
                  <c:v>0.105989</c:v>
                </c:pt>
                <c:pt idx="438">
                  <c:v>0.106604</c:v>
                </c:pt>
                <c:pt idx="439">
                  <c:v>0.10721799999999999</c:v>
                </c:pt>
                <c:pt idx="440">
                  <c:v>0.107833</c:v>
                </c:pt>
                <c:pt idx="441">
                  <c:v>0.108447</c:v>
                </c:pt>
                <c:pt idx="442">
                  <c:v>0.10906200000000001</c:v>
                </c:pt>
                <c:pt idx="443">
                  <c:v>0.109677</c:v>
                </c:pt>
                <c:pt idx="444">
                  <c:v>0.110291</c:v>
                </c:pt>
                <c:pt idx="445">
                  <c:v>0.110906</c:v>
                </c:pt>
                <c:pt idx="446">
                  <c:v>0.11151999999999999</c:v>
                </c:pt>
                <c:pt idx="447">
                  <c:v>0.112135</c:v>
                </c:pt>
                <c:pt idx="448">
                  <c:v>0.112749</c:v>
                </c:pt>
                <c:pt idx="449">
                  <c:v>0.11336400000000001</c:v>
                </c:pt>
                <c:pt idx="450">
                  <c:v>0.113978</c:v>
                </c:pt>
                <c:pt idx="451">
                  <c:v>0.114593</c:v>
                </c:pt>
                <c:pt idx="452">
                  <c:v>0.115207</c:v>
                </c:pt>
                <c:pt idx="453">
                  <c:v>0.11582199999999999</c:v>
                </c:pt>
                <c:pt idx="454">
                  <c:v>0.116436</c:v>
                </c:pt>
                <c:pt idx="455">
                  <c:v>0.117051</c:v>
                </c:pt>
                <c:pt idx="456">
                  <c:v>0.11766500000000001</c:v>
                </c:pt>
                <c:pt idx="457">
                  <c:v>0.11828</c:v>
                </c:pt>
                <c:pt idx="458">
                  <c:v>0.118894</c:v>
                </c:pt>
                <c:pt idx="459">
                  <c:v>0.119509</c:v>
                </c:pt>
                <c:pt idx="460">
                  <c:v>0.12012299999999999</c:v>
                </c:pt>
                <c:pt idx="461">
                  <c:v>0.120738</c:v>
                </c:pt>
                <c:pt idx="462">
                  <c:v>0.121352</c:v>
                </c:pt>
                <c:pt idx="463">
                  <c:v>0.12196700000000001</c:v>
                </c:pt>
                <c:pt idx="464">
                  <c:v>0.122581</c:v>
                </c:pt>
                <c:pt idx="465">
                  <c:v>0.123196</c:v>
                </c:pt>
                <c:pt idx="466">
                  <c:v>0.12381</c:v>
                </c:pt>
                <c:pt idx="467">
                  <c:v>0.12442499999999999</c:v>
                </c:pt>
                <c:pt idx="468">
                  <c:v>0.12503900000000001</c:v>
                </c:pt>
                <c:pt idx="469">
                  <c:v>0.12565399999999999</c:v>
                </c:pt>
                <c:pt idx="470">
                  <c:v>0.12626799999999999</c:v>
                </c:pt>
                <c:pt idx="471">
                  <c:v>0.126883</c:v>
                </c:pt>
                <c:pt idx="472">
                  <c:v>0.127497</c:v>
                </c:pt>
                <c:pt idx="473">
                  <c:v>0.128112</c:v>
                </c:pt>
                <c:pt idx="474">
                  <c:v>0.12872600000000001</c:v>
                </c:pt>
                <c:pt idx="475">
                  <c:v>0.12934100000000001</c:v>
                </c:pt>
                <c:pt idx="476">
                  <c:v>0.12995599999999999</c:v>
                </c:pt>
                <c:pt idx="477">
                  <c:v>0.13056999999999999</c:v>
                </c:pt>
                <c:pt idx="478">
                  <c:v>0.131185</c:v>
                </c:pt>
                <c:pt idx="479">
                  <c:v>0.131799</c:v>
                </c:pt>
                <c:pt idx="480">
                  <c:v>0.132414</c:v>
                </c:pt>
                <c:pt idx="481">
                  <c:v>0.13302800000000001</c:v>
                </c:pt>
                <c:pt idx="482">
                  <c:v>0.13364300000000001</c:v>
                </c:pt>
                <c:pt idx="483">
                  <c:v>0.13425699999999999</c:v>
                </c:pt>
                <c:pt idx="484">
                  <c:v>0.13487199999999999</c:v>
                </c:pt>
                <c:pt idx="485">
                  <c:v>0.135486</c:v>
                </c:pt>
                <c:pt idx="486">
                  <c:v>0.136101</c:v>
                </c:pt>
                <c:pt idx="487">
                  <c:v>0.136715</c:v>
                </c:pt>
                <c:pt idx="488">
                  <c:v>0.13733000000000001</c:v>
                </c:pt>
                <c:pt idx="489">
                  <c:v>0.13794400000000001</c:v>
                </c:pt>
                <c:pt idx="490">
                  <c:v>0.13855899999999999</c:v>
                </c:pt>
                <c:pt idx="491">
                  <c:v>0.13917299999999999</c:v>
                </c:pt>
                <c:pt idx="492">
                  <c:v>0.139788</c:v>
                </c:pt>
                <c:pt idx="493">
                  <c:v>0.140402</c:v>
                </c:pt>
                <c:pt idx="494">
                  <c:v>0.141017</c:v>
                </c:pt>
                <c:pt idx="495">
                  <c:v>0.14163100000000001</c:v>
                </c:pt>
                <c:pt idx="496">
                  <c:v>0.14224600000000001</c:v>
                </c:pt>
                <c:pt idx="497">
                  <c:v>0.14285999999999999</c:v>
                </c:pt>
                <c:pt idx="498">
                  <c:v>0.14347499999999999</c:v>
                </c:pt>
                <c:pt idx="499">
                  <c:v>0.14408899999999999</c:v>
                </c:pt>
                <c:pt idx="500">
                  <c:v>0.144704</c:v>
                </c:pt>
                <c:pt idx="501">
                  <c:v>0.145318</c:v>
                </c:pt>
                <c:pt idx="502">
                  <c:v>0.14593300000000001</c:v>
                </c:pt>
                <c:pt idx="503">
                  <c:v>0.14654700000000001</c:v>
                </c:pt>
                <c:pt idx="504">
                  <c:v>0.14716199999999999</c:v>
                </c:pt>
                <c:pt idx="505">
                  <c:v>0.14777599999999999</c:v>
                </c:pt>
                <c:pt idx="506">
                  <c:v>0.148391</c:v>
                </c:pt>
                <c:pt idx="507">
                  <c:v>0.149005</c:v>
                </c:pt>
                <c:pt idx="508">
                  <c:v>0.14962</c:v>
                </c:pt>
                <c:pt idx="509">
                  <c:v>0.15023400000000001</c:v>
                </c:pt>
                <c:pt idx="510">
                  <c:v>0.15084900000000001</c:v>
                </c:pt>
                <c:pt idx="511">
                  <c:v>0.15146399999999999</c:v>
                </c:pt>
                <c:pt idx="512">
                  <c:v>0.15207799999999999</c:v>
                </c:pt>
                <c:pt idx="513">
                  <c:v>0.152693</c:v>
                </c:pt>
                <c:pt idx="514">
                  <c:v>0.153307</c:v>
                </c:pt>
                <c:pt idx="515">
                  <c:v>0.153922</c:v>
                </c:pt>
                <c:pt idx="516">
                  <c:v>0.15453600000000001</c:v>
                </c:pt>
                <c:pt idx="517">
                  <c:v>0.15515100000000001</c:v>
                </c:pt>
                <c:pt idx="518">
                  <c:v>0.15576499999999999</c:v>
                </c:pt>
                <c:pt idx="519">
                  <c:v>0.15637999999999999</c:v>
                </c:pt>
                <c:pt idx="520">
                  <c:v>0.15699399999999999</c:v>
                </c:pt>
                <c:pt idx="521">
                  <c:v>0.157609</c:v>
                </c:pt>
                <c:pt idx="522">
                  <c:v>0.158223</c:v>
                </c:pt>
                <c:pt idx="523">
                  <c:v>0.15883800000000001</c:v>
                </c:pt>
                <c:pt idx="524">
                  <c:v>0.15945200000000001</c:v>
                </c:pt>
                <c:pt idx="525">
                  <c:v>0.16006699999999999</c:v>
                </c:pt>
                <c:pt idx="526">
                  <c:v>0.16068099999999999</c:v>
                </c:pt>
                <c:pt idx="527">
                  <c:v>0.16129599999999999</c:v>
                </c:pt>
                <c:pt idx="528">
                  <c:v>0.16191</c:v>
                </c:pt>
                <c:pt idx="529">
                  <c:v>0.162525</c:v>
                </c:pt>
                <c:pt idx="530">
                  <c:v>0.16313900000000001</c:v>
                </c:pt>
                <c:pt idx="531">
                  <c:v>0.16375400000000001</c:v>
                </c:pt>
                <c:pt idx="532">
                  <c:v>0.16436799999999999</c:v>
                </c:pt>
                <c:pt idx="533">
                  <c:v>0.16498299999999999</c:v>
                </c:pt>
                <c:pt idx="534">
                  <c:v>0.16559699999999999</c:v>
                </c:pt>
                <c:pt idx="535">
                  <c:v>0.166212</c:v>
                </c:pt>
                <c:pt idx="536">
                  <c:v>0.166826</c:v>
                </c:pt>
                <c:pt idx="537">
                  <c:v>0.16744100000000001</c:v>
                </c:pt>
                <c:pt idx="538">
                  <c:v>0.16805500000000001</c:v>
                </c:pt>
                <c:pt idx="539">
                  <c:v>0.16866999999999999</c:v>
                </c:pt>
                <c:pt idx="540">
                  <c:v>0.16928399999999999</c:v>
                </c:pt>
                <c:pt idx="541">
                  <c:v>0.16989899999999999</c:v>
                </c:pt>
                <c:pt idx="542">
                  <c:v>0.170513</c:v>
                </c:pt>
                <c:pt idx="543">
                  <c:v>0.171128</c:v>
                </c:pt>
                <c:pt idx="544">
                  <c:v>0.17174300000000001</c:v>
                </c:pt>
                <c:pt idx="545">
                  <c:v>0.17235700000000001</c:v>
                </c:pt>
                <c:pt idx="546">
                  <c:v>0.17297199999999999</c:v>
                </c:pt>
                <c:pt idx="547">
                  <c:v>0.17358599999999999</c:v>
                </c:pt>
                <c:pt idx="548">
                  <c:v>0.17420099999999999</c:v>
                </c:pt>
                <c:pt idx="549">
                  <c:v>0.174815</c:v>
                </c:pt>
                <c:pt idx="550">
                  <c:v>0.17543</c:v>
                </c:pt>
                <c:pt idx="551">
                  <c:v>0.17604400000000001</c:v>
                </c:pt>
                <c:pt idx="552">
                  <c:v>0.17665900000000001</c:v>
                </c:pt>
                <c:pt idx="553">
                  <c:v>0.17727299999999999</c:v>
                </c:pt>
                <c:pt idx="554">
                  <c:v>0.17788799999999999</c:v>
                </c:pt>
                <c:pt idx="555">
                  <c:v>0.17850199999999999</c:v>
                </c:pt>
                <c:pt idx="556">
                  <c:v>0.179117</c:v>
                </c:pt>
                <c:pt idx="557">
                  <c:v>0.179731</c:v>
                </c:pt>
                <c:pt idx="558">
                  <c:v>0.18034600000000001</c:v>
                </c:pt>
                <c:pt idx="559">
                  <c:v>0.18096000000000001</c:v>
                </c:pt>
                <c:pt idx="560">
                  <c:v>0.18157499999999999</c:v>
                </c:pt>
                <c:pt idx="561">
                  <c:v>0.18218899999999999</c:v>
                </c:pt>
                <c:pt idx="562">
                  <c:v>0.18280399999999999</c:v>
                </c:pt>
                <c:pt idx="563">
                  <c:v>0.183418</c:v>
                </c:pt>
                <c:pt idx="564">
                  <c:v>0.184033</c:v>
                </c:pt>
                <c:pt idx="565">
                  <c:v>0.18464700000000001</c:v>
                </c:pt>
                <c:pt idx="566">
                  <c:v>0.18526200000000001</c:v>
                </c:pt>
                <c:pt idx="567">
                  <c:v>0.18587600000000001</c:v>
                </c:pt>
                <c:pt idx="568">
                  <c:v>0.18649099999999999</c:v>
                </c:pt>
                <c:pt idx="569">
                  <c:v>0.18710499999999999</c:v>
                </c:pt>
                <c:pt idx="570">
                  <c:v>0.18772</c:v>
                </c:pt>
                <c:pt idx="571">
                  <c:v>0.188334</c:v>
                </c:pt>
                <c:pt idx="572">
                  <c:v>0.18894900000000001</c:v>
                </c:pt>
                <c:pt idx="573">
                  <c:v>0.18956300000000001</c:v>
                </c:pt>
                <c:pt idx="574">
                  <c:v>0.19017800000000001</c:v>
                </c:pt>
                <c:pt idx="575">
                  <c:v>0.19079199999999999</c:v>
                </c:pt>
                <c:pt idx="576">
                  <c:v>0.19140699999999999</c:v>
                </c:pt>
                <c:pt idx="577">
                  <c:v>0.192021</c:v>
                </c:pt>
                <c:pt idx="578">
                  <c:v>0.192636</c:v>
                </c:pt>
                <c:pt idx="579">
                  <c:v>0.19325100000000001</c:v>
                </c:pt>
                <c:pt idx="580">
                  <c:v>0.19386500000000001</c:v>
                </c:pt>
                <c:pt idx="581">
                  <c:v>0.19447999999999999</c:v>
                </c:pt>
                <c:pt idx="582">
                  <c:v>0.19509399999999999</c:v>
                </c:pt>
                <c:pt idx="583">
                  <c:v>0.19570899999999999</c:v>
                </c:pt>
                <c:pt idx="584">
                  <c:v>0.196323</c:v>
                </c:pt>
                <c:pt idx="585">
                  <c:v>0.196938</c:v>
                </c:pt>
                <c:pt idx="586">
                  <c:v>0.19755200000000001</c:v>
                </c:pt>
                <c:pt idx="587">
                  <c:v>0.19816700000000001</c:v>
                </c:pt>
                <c:pt idx="588">
                  <c:v>0.19878100000000001</c:v>
                </c:pt>
                <c:pt idx="589">
                  <c:v>0.19939599999999999</c:v>
                </c:pt>
                <c:pt idx="590">
                  <c:v>0.20000999999999999</c:v>
                </c:pt>
                <c:pt idx="591">
                  <c:v>0.200625</c:v>
                </c:pt>
                <c:pt idx="592">
                  <c:v>0.201239</c:v>
                </c:pt>
                <c:pt idx="593">
                  <c:v>0.20185400000000001</c:v>
                </c:pt>
                <c:pt idx="594">
                  <c:v>0.20246800000000001</c:v>
                </c:pt>
                <c:pt idx="595">
                  <c:v>0.20308300000000001</c:v>
                </c:pt>
                <c:pt idx="596">
                  <c:v>0.20369699999999999</c:v>
                </c:pt>
                <c:pt idx="597">
                  <c:v>0.20431199999999999</c:v>
                </c:pt>
                <c:pt idx="598">
                  <c:v>0.204926</c:v>
                </c:pt>
                <c:pt idx="599">
                  <c:v>0.205541</c:v>
                </c:pt>
                <c:pt idx="600">
                  <c:v>0.206155</c:v>
                </c:pt>
                <c:pt idx="601">
                  <c:v>0.20677000000000001</c:v>
                </c:pt>
                <c:pt idx="602">
                  <c:v>0.20738400000000001</c:v>
                </c:pt>
                <c:pt idx="603">
                  <c:v>0.20799899999999999</c:v>
                </c:pt>
                <c:pt idx="604">
                  <c:v>0.20861299999999999</c:v>
                </c:pt>
                <c:pt idx="605">
                  <c:v>0.209228</c:v>
                </c:pt>
                <c:pt idx="606">
                  <c:v>0.209842</c:v>
                </c:pt>
                <c:pt idx="607">
                  <c:v>0.21045700000000001</c:v>
                </c:pt>
                <c:pt idx="608">
                  <c:v>0.21107100000000001</c:v>
                </c:pt>
                <c:pt idx="609">
                  <c:v>0.21168600000000001</c:v>
                </c:pt>
                <c:pt idx="610">
                  <c:v>0.21229999999999999</c:v>
                </c:pt>
                <c:pt idx="611">
                  <c:v>0.21291499999999999</c:v>
                </c:pt>
                <c:pt idx="612">
                  <c:v>0.213529</c:v>
                </c:pt>
                <c:pt idx="613">
                  <c:v>0.214144</c:v>
                </c:pt>
                <c:pt idx="614">
                  <c:v>0.21475900000000001</c:v>
                </c:pt>
                <c:pt idx="615">
                  <c:v>0.21537300000000001</c:v>
                </c:pt>
                <c:pt idx="616">
                  <c:v>0.21598800000000001</c:v>
                </c:pt>
                <c:pt idx="617">
                  <c:v>0.21660199999999999</c:v>
                </c:pt>
                <c:pt idx="618">
                  <c:v>0.21721699999999999</c:v>
                </c:pt>
                <c:pt idx="619">
                  <c:v>0.217831</c:v>
                </c:pt>
                <c:pt idx="620">
                  <c:v>0.218446</c:v>
                </c:pt>
                <c:pt idx="621">
                  <c:v>0.21906</c:v>
                </c:pt>
                <c:pt idx="622">
                  <c:v>0.21967500000000001</c:v>
                </c:pt>
                <c:pt idx="623">
                  <c:v>0.22028900000000001</c:v>
                </c:pt>
                <c:pt idx="624">
                  <c:v>0.22090399999999999</c:v>
                </c:pt>
                <c:pt idx="625">
                  <c:v>0.22151799999999999</c:v>
                </c:pt>
                <c:pt idx="626">
                  <c:v>0.222133</c:v>
                </c:pt>
                <c:pt idx="627">
                  <c:v>0.222747</c:v>
                </c:pt>
                <c:pt idx="628">
                  <c:v>0.223362</c:v>
                </c:pt>
                <c:pt idx="629">
                  <c:v>0.22397600000000001</c:v>
                </c:pt>
                <c:pt idx="630">
                  <c:v>0.22459100000000001</c:v>
                </c:pt>
                <c:pt idx="631">
                  <c:v>0.22520499999999999</c:v>
                </c:pt>
                <c:pt idx="632">
                  <c:v>0.22581999999999999</c:v>
                </c:pt>
                <c:pt idx="633">
                  <c:v>0.226434</c:v>
                </c:pt>
                <c:pt idx="634">
                  <c:v>0.227049</c:v>
                </c:pt>
                <c:pt idx="635">
                  <c:v>0.227663</c:v>
                </c:pt>
                <c:pt idx="636">
                  <c:v>0.22827800000000001</c:v>
                </c:pt>
                <c:pt idx="637">
                  <c:v>0.22889200000000001</c:v>
                </c:pt>
                <c:pt idx="638">
                  <c:v>0.22950699999999999</c:v>
                </c:pt>
                <c:pt idx="639">
                  <c:v>0.23012099999999999</c:v>
                </c:pt>
                <c:pt idx="640">
                  <c:v>0.230736</c:v>
                </c:pt>
                <c:pt idx="641">
                  <c:v>0.23135</c:v>
                </c:pt>
                <c:pt idx="642">
                  <c:v>0.231965</c:v>
                </c:pt>
                <c:pt idx="643">
                  <c:v>0.23257900000000001</c:v>
                </c:pt>
                <c:pt idx="644">
                  <c:v>0.23319400000000001</c:v>
                </c:pt>
                <c:pt idx="645">
                  <c:v>0.23380799999999999</c:v>
                </c:pt>
                <c:pt idx="646">
                  <c:v>0.23442299999999999</c:v>
                </c:pt>
                <c:pt idx="647">
                  <c:v>0.235038</c:v>
                </c:pt>
                <c:pt idx="648">
                  <c:v>0.235652</c:v>
                </c:pt>
                <c:pt idx="649">
                  <c:v>0.236267</c:v>
                </c:pt>
                <c:pt idx="650">
                  <c:v>0.23688100000000001</c:v>
                </c:pt>
                <c:pt idx="651">
                  <c:v>0.23749600000000001</c:v>
                </c:pt>
                <c:pt idx="652">
                  <c:v>0.23810999999999999</c:v>
                </c:pt>
                <c:pt idx="653">
                  <c:v>0.23872499999999999</c:v>
                </c:pt>
                <c:pt idx="654">
                  <c:v>0.239339</c:v>
                </c:pt>
                <c:pt idx="655">
                  <c:v>0.239954</c:v>
                </c:pt>
                <c:pt idx="656">
                  <c:v>0.240568</c:v>
                </c:pt>
                <c:pt idx="657">
                  <c:v>0.24118300000000001</c:v>
                </c:pt>
                <c:pt idx="658">
                  <c:v>0.24179700000000001</c:v>
                </c:pt>
                <c:pt idx="659">
                  <c:v>0.24241199999999999</c:v>
                </c:pt>
                <c:pt idx="660">
                  <c:v>0.24302599999999999</c:v>
                </c:pt>
                <c:pt idx="661">
                  <c:v>0.243641</c:v>
                </c:pt>
                <c:pt idx="662">
                  <c:v>0.244255</c:v>
                </c:pt>
                <c:pt idx="663">
                  <c:v>0.24487</c:v>
                </c:pt>
                <c:pt idx="664">
                  <c:v>0.24548400000000001</c:v>
                </c:pt>
                <c:pt idx="665">
                  <c:v>0.24609900000000001</c:v>
                </c:pt>
                <c:pt idx="666">
                  <c:v>0.24671299999999999</c:v>
                </c:pt>
                <c:pt idx="667">
                  <c:v>0.24732799999999999</c:v>
                </c:pt>
                <c:pt idx="668">
                  <c:v>0.247942</c:v>
                </c:pt>
                <c:pt idx="669">
                  <c:v>0.248557</c:v>
                </c:pt>
                <c:pt idx="670">
                  <c:v>0.249171</c:v>
                </c:pt>
                <c:pt idx="671">
                  <c:v>0.24978600000000001</c:v>
                </c:pt>
                <c:pt idx="672">
                  <c:v>0.25040000000000001</c:v>
                </c:pt>
                <c:pt idx="673">
                  <c:v>0.25101499999999999</c:v>
                </c:pt>
                <c:pt idx="674">
                  <c:v>0.25162899999999999</c:v>
                </c:pt>
                <c:pt idx="675">
                  <c:v>0.25224400000000002</c:v>
                </c:pt>
                <c:pt idx="676">
                  <c:v>0.25285800000000003</c:v>
                </c:pt>
                <c:pt idx="677">
                  <c:v>0.253473</c:v>
                </c:pt>
                <c:pt idx="678">
                  <c:v>0.25408700000000001</c:v>
                </c:pt>
                <c:pt idx="679">
                  <c:v>0.25470199999999998</c:v>
                </c:pt>
                <c:pt idx="680">
                  <c:v>0.25531599999999999</c:v>
                </c:pt>
                <c:pt idx="681">
                  <c:v>0.25593100000000002</c:v>
                </c:pt>
                <c:pt idx="682">
                  <c:v>0.256546</c:v>
                </c:pt>
                <c:pt idx="683">
                  <c:v>0.25716</c:v>
                </c:pt>
                <c:pt idx="684">
                  <c:v>0.25777499999999998</c:v>
                </c:pt>
                <c:pt idx="685">
                  <c:v>0.25838899999999998</c:v>
                </c:pt>
                <c:pt idx="686">
                  <c:v>0.25900400000000001</c:v>
                </c:pt>
                <c:pt idx="687">
                  <c:v>0.25961800000000002</c:v>
                </c:pt>
                <c:pt idx="688">
                  <c:v>0.26023299999999999</c:v>
                </c:pt>
                <c:pt idx="689">
                  <c:v>0.260847</c:v>
                </c:pt>
                <c:pt idx="690">
                  <c:v>0.26146200000000003</c:v>
                </c:pt>
                <c:pt idx="691">
                  <c:v>0.26207599999999998</c:v>
                </c:pt>
                <c:pt idx="692">
                  <c:v>0.26269100000000001</c:v>
                </c:pt>
                <c:pt idx="693">
                  <c:v>0.26330500000000001</c:v>
                </c:pt>
                <c:pt idx="694">
                  <c:v>0.26391999999999999</c:v>
                </c:pt>
                <c:pt idx="695">
                  <c:v>0.26453399999999999</c:v>
                </c:pt>
                <c:pt idx="696">
                  <c:v>0.26514900000000002</c:v>
                </c:pt>
                <c:pt idx="697">
                  <c:v>0.26576300000000003</c:v>
                </c:pt>
                <c:pt idx="698">
                  <c:v>0.266378</c:v>
                </c:pt>
                <c:pt idx="699">
                  <c:v>0.26699200000000001</c:v>
                </c:pt>
                <c:pt idx="700">
                  <c:v>0.26760699999999998</c:v>
                </c:pt>
                <c:pt idx="701">
                  <c:v>0.26822099999999999</c:v>
                </c:pt>
                <c:pt idx="702">
                  <c:v>0.26883600000000002</c:v>
                </c:pt>
                <c:pt idx="703">
                  <c:v>0.26945000000000002</c:v>
                </c:pt>
                <c:pt idx="704">
                  <c:v>0.270065</c:v>
                </c:pt>
                <c:pt idx="705">
                  <c:v>0.270679</c:v>
                </c:pt>
                <c:pt idx="706">
                  <c:v>0.27129399999999998</c:v>
                </c:pt>
                <c:pt idx="707">
                  <c:v>0.27190799999999998</c:v>
                </c:pt>
                <c:pt idx="708">
                  <c:v>0.27252300000000002</c:v>
                </c:pt>
                <c:pt idx="709">
                  <c:v>0.27313700000000002</c:v>
                </c:pt>
                <c:pt idx="710">
                  <c:v>0.273752</c:v>
                </c:pt>
                <c:pt idx="711">
                  <c:v>0.274366</c:v>
                </c:pt>
                <c:pt idx="712">
                  <c:v>0.27498099999999998</c:v>
                </c:pt>
                <c:pt idx="713">
                  <c:v>0.27559499999999998</c:v>
                </c:pt>
                <c:pt idx="714">
                  <c:v>0.27621000000000001</c:v>
                </c:pt>
                <c:pt idx="715">
                  <c:v>0.27682499999999999</c:v>
                </c:pt>
                <c:pt idx="716">
                  <c:v>0.27743899999999999</c:v>
                </c:pt>
                <c:pt idx="717">
                  <c:v>0.27805400000000002</c:v>
                </c:pt>
                <c:pt idx="718">
                  <c:v>0.27866800000000003</c:v>
                </c:pt>
                <c:pt idx="719">
                  <c:v>0.279283</c:v>
                </c:pt>
                <c:pt idx="720">
                  <c:v>0.27989700000000001</c:v>
                </c:pt>
                <c:pt idx="721">
                  <c:v>0.28051199999999998</c:v>
                </c:pt>
                <c:pt idx="722">
                  <c:v>0.28112599999999999</c:v>
                </c:pt>
                <c:pt idx="723">
                  <c:v>0.28174100000000002</c:v>
                </c:pt>
                <c:pt idx="724">
                  <c:v>0.28235500000000002</c:v>
                </c:pt>
                <c:pt idx="725">
                  <c:v>0.28297</c:v>
                </c:pt>
                <c:pt idx="726">
                  <c:v>0.283584</c:v>
                </c:pt>
                <c:pt idx="727">
                  <c:v>0.28419899999999998</c:v>
                </c:pt>
                <c:pt idx="728">
                  <c:v>0.28481299999999998</c:v>
                </c:pt>
                <c:pt idx="729">
                  <c:v>0.28542800000000002</c:v>
                </c:pt>
                <c:pt idx="730">
                  <c:v>0.28604200000000002</c:v>
                </c:pt>
                <c:pt idx="731">
                  <c:v>0.286657</c:v>
                </c:pt>
                <c:pt idx="732">
                  <c:v>0.287271</c:v>
                </c:pt>
                <c:pt idx="733">
                  <c:v>0.28788599999999998</c:v>
                </c:pt>
                <c:pt idx="734">
                  <c:v>0.28849999999999998</c:v>
                </c:pt>
                <c:pt idx="735">
                  <c:v>0.28911500000000001</c:v>
                </c:pt>
                <c:pt idx="736">
                  <c:v>0.28972900000000001</c:v>
                </c:pt>
                <c:pt idx="737">
                  <c:v>0.29034399999999999</c:v>
                </c:pt>
                <c:pt idx="738">
                  <c:v>0.29095799999999999</c:v>
                </c:pt>
                <c:pt idx="739">
                  <c:v>0.29157300000000003</c:v>
                </c:pt>
                <c:pt idx="740">
                  <c:v>0.29218699999999997</c:v>
                </c:pt>
                <c:pt idx="741">
                  <c:v>0.29280200000000001</c:v>
                </c:pt>
                <c:pt idx="742">
                  <c:v>0.29341600000000001</c:v>
                </c:pt>
                <c:pt idx="743">
                  <c:v>0.29403099999999999</c:v>
                </c:pt>
                <c:pt idx="744">
                  <c:v>0.29464499999999999</c:v>
                </c:pt>
                <c:pt idx="745">
                  <c:v>0.29526000000000002</c:v>
                </c:pt>
                <c:pt idx="746">
                  <c:v>0.29587400000000003</c:v>
                </c:pt>
                <c:pt idx="747">
                  <c:v>0.296489</c:v>
                </c:pt>
                <c:pt idx="748">
                  <c:v>0.29710300000000001</c:v>
                </c:pt>
                <c:pt idx="749">
                  <c:v>0.29771799999999998</c:v>
                </c:pt>
                <c:pt idx="750">
                  <c:v>0.29833300000000001</c:v>
                </c:pt>
                <c:pt idx="751">
                  <c:v>0.29894700000000002</c:v>
                </c:pt>
                <c:pt idx="752">
                  <c:v>0.29956199999999999</c:v>
                </c:pt>
                <c:pt idx="753">
                  <c:v>0.300176</c:v>
                </c:pt>
                <c:pt idx="754">
                  <c:v>0.30079099999999998</c:v>
                </c:pt>
                <c:pt idx="755">
                  <c:v>0.30140499999999998</c:v>
                </c:pt>
                <c:pt idx="756">
                  <c:v>0.30202000000000001</c:v>
                </c:pt>
                <c:pt idx="757">
                  <c:v>0.30263400000000001</c:v>
                </c:pt>
                <c:pt idx="758">
                  <c:v>0.30324899999999999</c:v>
                </c:pt>
                <c:pt idx="759">
                  <c:v>0.30386299999999999</c:v>
                </c:pt>
                <c:pt idx="760">
                  <c:v>0.30447800000000003</c:v>
                </c:pt>
                <c:pt idx="761">
                  <c:v>0.30509199999999997</c:v>
                </c:pt>
                <c:pt idx="762">
                  <c:v>0.30570700000000001</c:v>
                </c:pt>
                <c:pt idx="763">
                  <c:v>0.30632100000000001</c:v>
                </c:pt>
                <c:pt idx="764">
                  <c:v>0.30693599999999999</c:v>
                </c:pt>
                <c:pt idx="765">
                  <c:v>0.30754999999999999</c:v>
                </c:pt>
                <c:pt idx="766">
                  <c:v>0.30816500000000002</c:v>
                </c:pt>
                <c:pt idx="767">
                  <c:v>0.30877900000000003</c:v>
                </c:pt>
                <c:pt idx="768">
                  <c:v>0.309394</c:v>
                </c:pt>
                <c:pt idx="769">
                  <c:v>0.31000800000000001</c:v>
                </c:pt>
                <c:pt idx="770">
                  <c:v>0.31062299999999998</c:v>
                </c:pt>
                <c:pt idx="771">
                  <c:v>0.31123699999999999</c:v>
                </c:pt>
                <c:pt idx="772">
                  <c:v>0.31185200000000002</c:v>
                </c:pt>
                <c:pt idx="773">
                  <c:v>0.31246600000000002</c:v>
                </c:pt>
                <c:pt idx="774">
                  <c:v>0.313081</c:v>
                </c:pt>
                <c:pt idx="775">
                  <c:v>0.313695</c:v>
                </c:pt>
                <c:pt idx="776">
                  <c:v>0.31430999999999998</c:v>
                </c:pt>
                <c:pt idx="777">
                  <c:v>0.31492399999999998</c:v>
                </c:pt>
                <c:pt idx="778">
                  <c:v>0.31553900000000001</c:v>
                </c:pt>
                <c:pt idx="779">
                  <c:v>0.31615300000000002</c:v>
                </c:pt>
                <c:pt idx="780">
                  <c:v>0.31676799999999999</c:v>
                </c:pt>
                <c:pt idx="781">
                  <c:v>0.317382</c:v>
                </c:pt>
                <c:pt idx="782">
                  <c:v>0.31799699999999997</c:v>
                </c:pt>
                <c:pt idx="783">
                  <c:v>0.31861200000000001</c:v>
                </c:pt>
                <c:pt idx="784">
                  <c:v>0.31922600000000001</c:v>
                </c:pt>
                <c:pt idx="785">
                  <c:v>0.31984099999999999</c:v>
                </c:pt>
                <c:pt idx="786">
                  <c:v>0.32045499999999999</c:v>
                </c:pt>
                <c:pt idx="787">
                  <c:v>0.32107000000000002</c:v>
                </c:pt>
                <c:pt idx="788">
                  <c:v>0.32168400000000003</c:v>
                </c:pt>
                <c:pt idx="789">
                  <c:v>0.322299</c:v>
                </c:pt>
                <c:pt idx="790">
                  <c:v>0.32291300000000001</c:v>
                </c:pt>
                <c:pt idx="791">
                  <c:v>0.32352799999999998</c:v>
                </c:pt>
                <c:pt idx="792">
                  <c:v>0.32414199999999999</c:v>
                </c:pt>
                <c:pt idx="793">
                  <c:v>0.32475700000000002</c:v>
                </c:pt>
                <c:pt idx="794">
                  <c:v>0.32537100000000002</c:v>
                </c:pt>
                <c:pt idx="795">
                  <c:v>0.325986</c:v>
                </c:pt>
                <c:pt idx="796">
                  <c:v>0.3266</c:v>
                </c:pt>
                <c:pt idx="797">
                  <c:v>0.32721499999999998</c:v>
                </c:pt>
                <c:pt idx="798">
                  <c:v>0.32782899999999998</c:v>
                </c:pt>
                <c:pt idx="799">
                  <c:v>0.32844400000000001</c:v>
                </c:pt>
                <c:pt idx="800">
                  <c:v>0.32905800000000002</c:v>
                </c:pt>
                <c:pt idx="801">
                  <c:v>0.32967299999999999</c:v>
                </c:pt>
                <c:pt idx="802">
                  <c:v>0.330287</c:v>
                </c:pt>
                <c:pt idx="803">
                  <c:v>0.33090199999999997</c:v>
                </c:pt>
                <c:pt idx="804">
                  <c:v>0.33151599999999998</c:v>
                </c:pt>
                <c:pt idx="805">
                  <c:v>0.33213100000000001</c:v>
                </c:pt>
                <c:pt idx="806">
                  <c:v>0.33274500000000001</c:v>
                </c:pt>
                <c:pt idx="807">
                  <c:v>0.33335999999999999</c:v>
                </c:pt>
                <c:pt idx="808">
                  <c:v>0.33397399999999999</c:v>
                </c:pt>
                <c:pt idx="809">
                  <c:v>0.33458900000000003</c:v>
                </c:pt>
                <c:pt idx="810">
                  <c:v>0.33520299999999997</c:v>
                </c:pt>
                <c:pt idx="811">
                  <c:v>0.33581800000000001</c:v>
                </c:pt>
                <c:pt idx="812">
                  <c:v>0.33643200000000001</c:v>
                </c:pt>
                <c:pt idx="813">
                  <c:v>0.33704699999999999</c:v>
                </c:pt>
                <c:pt idx="814">
                  <c:v>0.33766099999999999</c:v>
                </c:pt>
                <c:pt idx="815">
                  <c:v>0.33827600000000002</c:v>
                </c:pt>
                <c:pt idx="816">
                  <c:v>0.33889000000000002</c:v>
                </c:pt>
                <c:pt idx="817">
                  <c:v>0.339505</c:v>
                </c:pt>
                <c:pt idx="818">
                  <c:v>0.34011999999999998</c:v>
                </c:pt>
                <c:pt idx="819">
                  <c:v>0.34073399999999998</c:v>
                </c:pt>
                <c:pt idx="820">
                  <c:v>0.34134900000000001</c:v>
                </c:pt>
                <c:pt idx="821">
                  <c:v>0.34196300000000002</c:v>
                </c:pt>
                <c:pt idx="822">
                  <c:v>0.34257799999999999</c:v>
                </c:pt>
                <c:pt idx="823">
                  <c:v>0.343192</c:v>
                </c:pt>
                <c:pt idx="824">
                  <c:v>0.34380699999999997</c:v>
                </c:pt>
                <c:pt idx="825">
                  <c:v>0.34442099999999998</c:v>
                </c:pt>
                <c:pt idx="826">
                  <c:v>0.34503600000000001</c:v>
                </c:pt>
                <c:pt idx="827">
                  <c:v>0.34565000000000001</c:v>
                </c:pt>
                <c:pt idx="828">
                  <c:v>0.34626499999999999</c:v>
                </c:pt>
                <c:pt idx="829">
                  <c:v>0.34687899999999999</c:v>
                </c:pt>
                <c:pt idx="830">
                  <c:v>0.34749400000000003</c:v>
                </c:pt>
                <c:pt idx="831">
                  <c:v>0.34810799999999997</c:v>
                </c:pt>
                <c:pt idx="832">
                  <c:v>0.34872300000000001</c:v>
                </c:pt>
                <c:pt idx="833">
                  <c:v>0.34933700000000001</c:v>
                </c:pt>
                <c:pt idx="834">
                  <c:v>0.34995199999999999</c:v>
                </c:pt>
                <c:pt idx="835">
                  <c:v>0.35056599999999999</c:v>
                </c:pt>
                <c:pt idx="836">
                  <c:v>0.35118100000000002</c:v>
                </c:pt>
                <c:pt idx="837">
                  <c:v>0.35179500000000002</c:v>
                </c:pt>
                <c:pt idx="838">
                  <c:v>0.35241</c:v>
                </c:pt>
                <c:pt idx="839">
                  <c:v>0.353024</c:v>
                </c:pt>
                <c:pt idx="840">
                  <c:v>0.35363899999999998</c:v>
                </c:pt>
                <c:pt idx="841">
                  <c:v>0.35425299999999998</c:v>
                </c:pt>
                <c:pt idx="842">
                  <c:v>0.35486800000000002</c:v>
                </c:pt>
                <c:pt idx="843">
                  <c:v>0.35548200000000002</c:v>
                </c:pt>
                <c:pt idx="844">
                  <c:v>0.356097</c:v>
                </c:pt>
                <c:pt idx="845">
                  <c:v>0.356711</c:v>
                </c:pt>
                <c:pt idx="846">
                  <c:v>0.35732599999999998</c:v>
                </c:pt>
                <c:pt idx="847">
                  <c:v>0.35793999999999998</c:v>
                </c:pt>
                <c:pt idx="848">
                  <c:v>0.35855500000000001</c:v>
                </c:pt>
                <c:pt idx="849">
                  <c:v>0.35916900000000002</c:v>
                </c:pt>
                <c:pt idx="850">
                  <c:v>0.35978399999999999</c:v>
                </c:pt>
                <c:pt idx="851">
                  <c:v>0.36039900000000002</c:v>
                </c:pt>
                <c:pt idx="852">
                  <c:v>0.36101299999999997</c:v>
                </c:pt>
                <c:pt idx="853">
                  <c:v>0.361628</c:v>
                </c:pt>
                <c:pt idx="854">
                  <c:v>0.36224200000000001</c:v>
                </c:pt>
                <c:pt idx="855">
                  <c:v>0.36285699999999999</c:v>
                </c:pt>
                <c:pt idx="856">
                  <c:v>0.36347099999999999</c:v>
                </c:pt>
                <c:pt idx="857">
                  <c:v>0.36408600000000002</c:v>
                </c:pt>
                <c:pt idx="858">
                  <c:v>0.36470000000000002</c:v>
                </c:pt>
                <c:pt idx="859">
                  <c:v>0.365315</c:v>
                </c:pt>
                <c:pt idx="860">
                  <c:v>0.365929</c:v>
                </c:pt>
                <c:pt idx="861">
                  <c:v>0.36654399999999998</c:v>
                </c:pt>
                <c:pt idx="862">
                  <c:v>0.36715799999999998</c:v>
                </c:pt>
                <c:pt idx="863">
                  <c:v>0.36777300000000002</c:v>
                </c:pt>
                <c:pt idx="864">
                  <c:v>0.36838700000000002</c:v>
                </c:pt>
                <c:pt idx="865">
                  <c:v>0.369002</c:v>
                </c:pt>
                <c:pt idx="866">
                  <c:v>0.369616</c:v>
                </c:pt>
                <c:pt idx="867">
                  <c:v>0.37023099999999998</c:v>
                </c:pt>
                <c:pt idx="868">
                  <c:v>0.37084499999999998</c:v>
                </c:pt>
                <c:pt idx="869">
                  <c:v>0.37146000000000001</c:v>
                </c:pt>
                <c:pt idx="870">
                  <c:v>0.37207400000000002</c:v>
                </c:pt>
                <c:pt idx="871">
                  <c:v>0.37268899999999999</c:v>
                </c:pt>
                <c:pt idx="872">
                  <c:v>0.373303</c:v>
                </c:pt>
                <c:pt idx="873">
                  <c:v>0.37391799999999997</c:v>
                </c:pt>
                <c:pt idx="874">
                  <c:v>0.37453199999999998</c:v>
                </c:pt>
                <c:pt idx="875">
                  <c:v>0.37514700000000001</c:v>
                </c:pt>
                <c:pt idx="876">
                  <c:v>0.37576100000000001</c:v>
                </c:pt>
                <c:pt idx="877">
                  <c:v>0.37637599999999999</c:v>
                </c:pt>
                <c:pt idx="878">
                  <c:v>0.37698999999999999</c:v>
                </c:pt>
                <c:pt idx="879">
                  <c:v>0.37760500000000002</c:v>
                </c:pt>
                <c:pt idx="880">
                  <c:v>0.37821900000000003</c:v>
                </c:pt>
                <c:pt idx="881">
                  <c:v>0.378834</c:v>
                </c:pt>
                <c:pt idx="882">
                  <c:v>0.37944800000000001</c:v>
                </c:pt>
                <c:pt idx="883">
                  <c:v>0.38006299999999998</c:v>
                </c:pt>
                <c:pt idx="884">
                  <c:v>0.38067699999999999</c:v>
                </c:pt>
                <c:pt idx="885">
                  <c:v>0.38129200000000002</c:v>
                </c:pt>
                <c:pt idx="886">
                  <c:v>0.381907</c:v>
                </c:pt>
                <c:pt idx="887">
                  <c:v>0.382521</c:v>
                </c:pt>
                <c:pt idx="888">
                  <c:v>0.38313599999999998</c:v>
                </c:pt>
                <c:pt idx="889">
                  <c:v>0.38374999999999998</c:v>
                </c:pt>
                <c:pt idx="890">
                  <c:v>0.38436500000000001</c:v>
                </c:pt>
                <c:pt idx="891">
                  <c:v>0.38497900000000002</c:v>
                </c:pt>
                <c:pt idx="892">
                  <c:v>0.38559399999999999</c:v>
                </c:pt>
                <c:pt idx="893">
                  <c:v>0.386208</c:v>
                </c:pt>
                <c:pt idx="894">
                  <c:v>0.38682299999999997</c:v>
                </c:pt>
                <c:pt idx="895">
                  <c:v>0.38743699999999998</c:v>
                </c:pt>
                <c:pt idx="896">
                  <c:v>0.38805200000000001</c:v>
                </c:pt>
                <c:pt idx="897">
                  <c:v>0.38866600000000001</c:v>
                </c:pt>
                <c:pt idx="898">
                  <c:v>0.38928099999999999</c:v>
                </c:pt>
                <c:pt idx="899">
                  <c:v>0.38989499999999999</c:v>
                </c:pt>
                <c:pt idx="900">
                  <c:v>0.39051000000000002</c:v>
                </c:pt>
                <c:pt idx="901">
                  <c:v>0.39112400000000003</c:v>
                </c:pt>
                <c:pt idx="902">
                  <c:v>0.391739</c:v>
                </c:pt>
                <c:pt idx="903">
                  <c:v>0.39235300000000001</c:v>
                </c:pt>
                <c:pt idx="904">
                  <c:v>0.39296799999999998</c:v>
                </c:pt>
                <c:pt idx="905">
                  <c:v>0.39358199999999999</c:v>
                </c:pt>
                <c:pt idx="906">
                  <c:v>0.39419700000000002</c:v>
                </c:pt>
                <c:pt idx="907">
                  <c:v>0.39481100000000002</c:v>
                </c:pt>
                <c:pt idx="908">
                  <c:v>0.395426</c:v>
                </c:pt>
                <c:pt idx="909">
                  <c:v>0.39604</c:v>
                </c:pt>
                <c:pt idx="910">
                  <c:v>0.39665499999999998</c:v>
                </c:pt>
                <c:pt idx="911">
                  <c:v>0.39726899999999998</c:v>
                </c:pt>
                <c:pt idx="912">
                  <c:v>0.39788400000000002</c:v>
                </c:pt>
                <c:pt idx="913">
                  <c:v>0.39849800000000002</c:v>
                </c:pt>
                <c:pt idx="914">
                  <c:v>0.399113</c:v>
                </c:pt>
                <c:pt idx="915">
                  <c:v>0.399727</c:v>
                </c:pt>
                <c:pt idx="916">
                  <c:v>0.40034199999999998</c:v>
                </c:pt>
                <c:pt idx="917">
                  <c:v>0.40095599999999998</c:v>
                </c:pt>
                <c:pt idx="918">
                  <c:v>0.40157100000000001</c:v>
                </c:pt>
                <c:pt idx="919">
                  <c:v>0.40218599999999999</c:v>
                </c:pt>
                <c:pt idx="920">
                  <c:v>0.40279999999999999</c:v>
                </c:pt>
                <c:pt idx="921">
                  <c:v>0.40341500000000002</c:v>
                </c:pt>
                <c:pt idx="922">
                  <c:v>0.40402900000000003</c:v>
                </c:pt>
                <c:pt idx="923">
                  <c:v>0.404644</c:v>
                </c:pt>
                <c:pt idx="924">
                  <c:v>0.40525800000000001</c:v>
                </c:pt>
                <c:pt idx="925">
                  <c:v>0.40587299999999998</c:v>
                </c:pt>
                <c:pt idx="926">
                  <c:v>0.40648699999999999</c:v>
                </c:pt>
                <c:pt idx="927">
                  <c:v>0.40710200000000002</c:v>
                </c:pt>
                <c:pt idx="928">
                  <c:v>0.40771600000000002</c:v>
                </c:pt>
                <c:pt idx="929">
                  <c:v>0.408331</c:v>
                </c:pt>
                <c:pt idx="930">
                  <c:v>0.408945</c:v>
                </c:pt>
                <c:pt idx="931">
                  <c:v>0.40955999999999998</c:v>
                </c:pt>
                <c:pt idx="932">
                  <c:v>0.41017399999999998</c:v>
                </c:pt>
                <c:pt idx="933">
                  <c:v>0.41078900000000002</c:v>
                </c:pt>
                <c:pt idx="934">
                  <c:v>0.41140300000000002</c:v>
                </c:pt>
                <c:pt idx="935">
                  <c:v>0.412018</c:v>
                </c:pt>
                <c:pt idx="936">
                  <c:v>0.412632</c:v>
                </c:pt>
                <c:pt idx="937">
                  <c:v>0.41324699999999998</c:v>
                </c:pt>
                <c:pt idx="938">
                  <c:v>0.41386099999999998</c:v>
                </c:pt>
                <c:pt idx="939">
                  <c:v>0.41447600000000001</c:v>
                </c:pt>
                <c:pt idx="940">
                  <c:v>0.41509000000000001</c:v>
                </c:pt>
                <c:pt idx="941">
                  <c:v>0.41570499999999999</c:v>
                </c:pt>
                <c:pt idx="942">
                  <c:v>0.41631899999999999</c:v>
                </c:pt>
                <c:pt idx="943">
                  <c:v>0.41693400000000003</c:v>
                </c:pt>
                <c:pt idx="944">
                  <c:v>0.41754799999999997</c:v>
                </c:pt>
                <c:pt idx="945">
                  <c:v>0.41816300000000001</c:v>
                </c:pt>
                <c:pt idx="946">
                  <c:v>0.41877700000000001</c:v>
                </c:pt>
                <c:pt idx="947">
                  <c:v>0.41939199999999999</c:v>
                </c:pt>
                <c:pt idx="948">
                  <c:v>0.42000599999999999</c:v>
                </c:pt>
                <c:pt idx="949">
                  <c:v>0.42062100000000002</c:v>
                </c:pt>
                <c:pt idx="950">
                  <c:v>0.42123500000000003</c:v>
                </c:pt>
                <c:pt idx="951">
                  <c:v>0.42185</c:v>
                </c:pt>
                <c:pt idx="952">
                  <c:v>0.42246400000000001</c:v>
                </c:pt>
                <c:pt idx="953">
                  <c:v>0.42307899999999998</c:v>
                </c:pt>
                <c:pt idx="954">
                  <c:v>0.42369400000000002</c:v>
                </c:pt>
                <c:pt idx="955">
                  <c:v>0.42430800000000002</c:v>
                </c:pt>
                <c:pt idx="956">
                  <c:v>0.424923</c:v>
                </c:pt>
                <c:pt idx="957">
                  <c:v>0.425537</c:v>
                </c:pt>
                <c:pt idx="958">
                  <c:v>0.42615199999999998</c:v>
                </c:pt>
                <c:pt idx="959">
                  <c:v>0.42676599999999998</c:v>
                </c:pt>
                <c:pt idx="960">
                  <c:v>0.42738100000000001</c:v>
                </c:pt>
                <c:pt idx="961">
                  <c:v>0.42799500000000001</c:v>
                </c:pt>
                <c:pt idx="962">
                  <c:v>0.42860999999999999</c:v>
                </c:pt>
                <c:pt idx="963">
                  <c:v>0.42922399999999999</c:v>
                </c:pt>
                <c:pt idx="964">
                  <c:v>0.42983900000000003</c:v>
                </c:pt>
                <c:pt idx="965">
                  <c:v>0.43045299999999997</c:v>
                </c:pt>
                <c:pt idx="966">
                  <c:v>0.43106800000000001</c:v>
                </c:pt>
                <c:pt idx="967">
                  <c:v>0.43168200000000001</c:v>
                </c:pt>
                <c:pt idx="968">
                  <c:v>0.43229699999999999</c:v>
                </c:pt>
                <c:pt idx="969">
                  <c:v>0.43291099999999999</c:v>
                </c:pt>
                <c:pt idx="970">
                  <c:v>0.43352600000000002</c:v>
                </c:pt>
                <c:pt idx="971">
                  <c:v>0.43414000000000003</c:v>
                </c:pt>
                <c:pt idx="972">
                  <c:v>0.434755</c:v>
                </c:pt>
                <c:pt idx="973">
                  <c:v>0.43536900000000001</c:v>
                </c:pt>
                <c:pt idx="974">
                  <c:v>0.43598399999999998</c:v>
                </c:pt>
                <c:pt idx="975">
                  <c:v>0.43659799999999999</c:v>
                </c:pt>
                <c:pt idx="976">
                  <c:v>0.43721300000000002</c:v>
                </c:pt>
                <c:pt idx="977">
                  <c:v>0.43782700000000002</c:v>
                </c:pt>
                <c:pt idx="978">
                  <c:v>0.438442</c:v>
                </c:pt>
                <c:pt idx="979">
                  <c:v>0.439056</c:v>
                </c:pt>
                <c:pt idx="980">
                  <c:v>0.43967099999999998</c:v>
                </c:pt>
                <c:pt idx="981">
                  <c:v>0.44028499999999998</c:v>
                </c:pt>
                <c:pt idx="982">
                  <c:v>0.44090000000000001</c:v>
                </c:pt>
                <c:pt idx="983">
                  <c:v>0.44151400000000002</c:v>
                </c:pt>
                <c:pt idx="984">
                  <c:v>0.44212899999999999</c:v>
                </c:pt>
                <c:pt idx="985">
                  <c:v>0.442743</c:v>
                </c:pt>
                <c:pt idx="986">
                  <c:v>0.44335799999999997</c:v>
                </c:pt>
                <c:pt idx="987">
                  <c:v>0.44397199999999998</c:v>
                </c:pt>
                <c:pt idx="988">
                  <c:v>0.44458700000000001</c:v>
                </c:pt>
                <c:pt idx="989">
                  <c:v>0.44520199999999999</c:v>
                </c:pt>
                <c:pt idx="990">
                  <c:v>0.44581599999999999</c:v>
                </c:pt>
                <c:pt idx="991">
                  <c:v>0.44643100000000002</c:v>
                </c:pt>
                <c:pt idx="992">
                  <c:v>0.44704500000000003</c:v>
                </c:pt>
                <c:pt idx="993">
                  <c:v>0.44766</c:v>
                </c:pt>
                <c:pt idx="994">
                  <c:v>0.44827400000000001</c:v>
                </c:pt>
                <c:pt idx="995">
                  <c:v>0.44888899999999998</c:v>
                </c:pt>
                <c:pt idx="996">
                  <c:v>0.44950299999999999</c:v>
                </c:pt>
                <c:pt idx="997">
                  <c:v>0.45011800000000002</c:v>
                </c:pt>
                <c:pt idx="998">
                  <c:v>0.45073200000000002</c:v>
                </c:pt>
                <c:pt idx="999">
                  <c:v>0.451347</c:v>
                </c:pt>
                <c:pt idx="1000">
                  <c:v>0.451961</c:v>
                </c:pt>
                <c:pt idx="1001">
                  <c:v>0.45257599999999998</c:v>
                </c:pt>
                <c:pt idx="1002">
                  <c:v>0.45318999999999998</c:v>
                </c:pt>
                <c:pt idx="1003">
                  <c:v>0.45380500000000001</c:v>
                </c:pt>
                <c:pt idx="1004">
                  <c:v>0.45441900000000002</c:v>
                </c:pt>
                <c:pt idx="1005">
                  <c:v>0.45503399999999999</c:v>
                </c:pt>
                <c:pt idx="1006">
                  <c:v>0.455648</c:v>
                </c:pt>
                <c:pt idx="1007">
                  <c:v>0.45626299999999997</c:v>
                </c:pt>
                <c:pt idx="1008">
                  <c:v>0.45687699999999998</c:v>
                </c:pt>
                <c:pt idx="1009">
                  <c:v>0.45749200000000001</c:v>
                </c:pt>
                <c:pt idx="1010">
                  <c:v>0.45810600000000001</c:v>
                </c:pt>
                <c:pt idx="1011">
                  <c:v>0.45872099999999999</c:v>
                </c:pt>
                <c:pt idx="1012">
                  <c:v>0.45933499999999999</c:v>
                </c:pt>
                <c:pt idx="1013">
                  <c:v>0.45995000000000003</c:v>
                </c:pt>
                <c:pt idx="1014">
                  <c:v>0.46056399999999997</c:v>
                </c:pt>
                <c:pt idx="1015">
                  <c:v>0.46117900000000001</c:v>
                </c:pt>
                <c:pt idx="1016">
                  <c:v>0.46179300000000001</c:v>
                </c:pt>
                <c:pt idx="1017">
                  <c:v>0.46240799999999999</c:v>
                </c:pt>
                <c:pt idx="1018">
                  <c:v>0.46302199999999999</c:v>
                </c:pt>
                <c:pt idx="1019">
                  <c:v>0.46363700000000002</c:v>
                </c:pt>
                <c:pt idx="1020">
                  <c:v>0.46425100000000002</c:v>
                </c:pt>
                <c:pt idx="1021">
                  <c:v>0.464866</c:v>
                </c:pt>
                <c:pt idx="1022">
                  <c:v>0.46548099999999998</c:v>
                </c:pt>
                <c:pt idx="1023">
                  <c:v>0.46609499999999998</c:v>
                </c:pt>
                <c:pt idx="1024">
                  <c:v>0.46671000000000001</c:v>
                </c:pt>
                <c:pt idx="1025">
                  <c:v>0.46732400000000002</c:v>
                </c:pt>
                <c:pt idx="1026">
                  <c:v>0.46793899999999999</c:v>
                </c:pt>
                <c:pt idx="1027">
                  <c:v>0.468553</c:v>
                </c:pt>
                <c:pt idx="1028">
                  <c:v>0.46916799999999997</c:v>
                </c:pt>
                <c:pt idx="1029">
                  <c:v>0.46978199999999998</c:v>
                </c:pt>
                <c:pt idx="1030">
                  <c:v>0.47039700000000001</c:v>
                </c:pt>
                <c:pt idx="1031">
                  <c:v>0.47101100000000001</c:v>
                </c:pt>
                <c:pt idx="1032">
                  <c:v>0.47162599999999999</c:v>
                </c:pt>
                <c:pt idx="1033">
                  <c:v>0.47223999999999999</c:v>
                </c:pt>
                <c:pt idx="1034">
                  <c:v>0.47285500000000003</c:v>
                </c:pt>
                <c:pt idx="1035">
                  <c:v>0.47346899999999997</c:v>
                </c:pt>
                <c:pt idx="1036">
                  <c:v>0.47408400000000001</c:v>
                </c:pt>
                <c:pt idx="1037">
                  <c:v>0.47469800000000001</c:v>
                </c:pt>
                <c:pt idx="1038">
                  <c:v>0.47531299999999999</c:v>
                </c:pt>
                <c:pt idx="1039">
                  <c:v>0.47592699999999999</c:v>
                </c:pt>
                <c:pt idx="1040">
                  <c:v>0.47654200000000002</c:v>
                </c:pt>
                <c:pt idx="1041">
                  <c:v>0.47715600000000002</c:v>
                </c:pt>
                <c:pt idx="1042">
                  <c:v>0.477771</c:v>
                </c:pt>
                <c:pt idx="1043">
                  <c:v>0.478385</c:v>
                </c:pt>
                <c:pt idx="1044">
                  <c:v>0.47899999999999998</c:v>
                </c:pt>
                <c:pt idx="1045">
                  <c:v>0.47961399999999998</c:v>
                </c:pt>
                <c:pt idx="1046">
                  <c:v>0.48022900000000002</c:v>
                </c:pt>
                <c:pt idx="1047">
                  <c:v>0.48084300000000002</c:v>
                </c:pt>
                <c:pt idx="1048">
                  <c:v>0.481458</c:v>
                </c:pt>
                <c:pt idx="1049">
                  <c:v>0.482072</c:v>
                </c:pt>
                <c:pt idx="1050">
                  <c:v>0.48268699999999998</c:v>
                </c:pt>
                <c:pt idx="1051">
                  <c:v>0.48330099999999998</c:v>
                </c:pt>
                <c:pt idx="1052">
                  <c:v>0.48391600000000001</c:v>
                </c:pt>
                <c:pt idx="1053">
                  <c:v>0.48453000000000002</c:v>
                </c:pt>
                <c:pt idx="1054">
                  <c:v>0.48514499999999999</c:v>
                </c:pt>
                <c:pt idx="1055">
                  <c:v>0.485759</c:v>
                </c:pt>
                <c:pt idx="1056">
                  <c:v>0.48637399999999997</c:v>
                </c:pt>
                <c:pt idx="1057">
                  <c:v>0.48698900000000001</c:v>
                </c:pt>
                <c:pt idx="1058">
                  <c:v>0.48760300000000001</c:v>
                </c:pt>
                <c:pt idx="1059">
                  <c:v>0.48821799999999999</c:v>
                </c:pt>
                <c:pt idx="1060">
                  <c:v>0.48883199999999999</c:v>
                </c:pt>
                <c:pt idx="1061">
                  <c:v>0.48944700000000002</c:v>
                </c:pt>
                <c:pt idx="1062">
                  <c:v>0.49006100000000002</c:v>
                </c:pt>
                <c:pt idx="1063">
                  <c:v>0.490676</c:v>
                </c:pt>
                <c:pt idx="1064">
                  <c:v>0.49129</c:v>
                </c:pt>
                <c:pt idx="1065">
                  <c:v>0.49190499999999998</c:v>
                </c:pt>
                <c:pt idx="1066">
                  <c:v>0.49251899999999998</c:v>
                </c:pt>
                <c:pt idx="1067">
                  <c:v>0.49313400000000002</c:v>
                </c:pt>
                <c:pt idx="1068">
                  <c:v>0.49374800000000002</c:v>
                </c:pt>
                <c:pt idx="1069">
                  <c:v>0.494363</c:v>
                </c:pt>
                <c:pt idx="1070">
                  <c:v>0.494977</c:v>
                </c:pt>
                <c:pt idx="1071">
                  <c:v>0.49559199999999998</c:v>
                </c:pt>
                <c:pt idx="1072">
                  <c:v>0.49620599999999998</c:v>
                </c:pt>
                <c:pt idx="1073">
                  <c:v>0.49682100000000001</c:v>
                </c:pt>
                <c:pt idx="1074">
                  <c:v>0.49743500000000002</c:v>
                </c:pt>
                <c:pt idx="1075">
                  <c:v>0.49804999999999999</c:v>
                </c:pt>
                <c:pt idx="1076">
                  <c:v>0.498664</c:v>
                </c:pt>
                <c:pt idx="1077">
                  <c:v>0.49927899999999997</c:v>
                </c:pt>
                <c:pt idx="1078">
                  <c:v>0.49989299999999998</c:v>
                </c:pt>
                <c:pt idx="1079">
                  <c:v>0.50050799999999995</c:v>
                </c:pt>
                <c:pt idx="1080">
                  <c:v>0.50112199999999996</c:v>
                </c:pt>
                <c:pt idx="1081">
                  <c:v>0.50173699999999999</c:v>
                </c:pt>
                <c:pt idx="1082">
                  <c:v>0.50235099999999999</c:v>
                </c:pt>
                <c:pt idx="1083">
                  <c:v>0.50296600000000002</c:v>
                </c:pt>
                <c:pt idx="1084">
                  <c:v>0.50358000000000003</c:v>
                </c:pt>
                <c:pt idx="1085">
                  <c:v>0.50419499999999995</c:v>
                </c:pt>
                <c:pt idx="1086">
                  <c:v>0.50480899999999995</c:v>
                </c:pt>
                <c:pt idx="1087">
                  <c:v>0.50542399999999998</c:v>
                </c:pt>
                <c:pt idx="1088">
                  <c:v>0.50603799999999999</c:v>
                </c:pt>
                <c:pt idx="1089">
                  <c:v>0.50665300000000002</c:v>
                </c:pt>
                <c:pt idx="1090">
                  <c:v>0.50726800000000005</c:v>
                </c:pt>
                <c:pt idx="1091">
                  <c:v>0.50788199999999994</c:v>
                </c:pt>
                <c:pt idx="1092">
                  <c:v>0.50849699999999998</c:v>
                </c:pt>
                <c:pt idx="1093">
                  <c:v>0.50911099999999998</c:v>
                </c:pt>
                <c:pt idx="1094">
                  <c:v>0.50972600000000001</c:v>
                </c:pt>
                <c:pt idx="1095">
                  <c:v>0.51034000000000002</c:v>
                </c:pt>
                <c:pt idx="1096">
                  <c:v>0.51095500000000005</c:v>
                </c:pt>
                <c:pt idx="1097">
                  <c:v>0.51156900000000005</c:v>
                </c:pt>
                <c:pt idx="1098">
                  <c:v>0.51218399999999997</c:v>
                </c:pt>
                <c:pt idx="1099">
                  <c:v>0.51279799999999998</c:v>
                </c:pt>
                <c:pt idx="1100">
                  <c:v>0.51341300000000001</c:v>
                </c:pt>
                <c:pt idx="1101">
                  <c:v>0.51402700000000001</c:v>
                </c:pt>
                <c:pt idx="1102">
                  <c:v>0.51464200000000004</c:v>
                </c:pt>
                <c:pt idx="1103">
                  <c:v>0.51525600000000005</c:v>
                </c:pt>
                <c:pt idx="1104">
                  <c:v>0.51587099999999997</c:v>
                </c:pt>
                <c:pt idx="1105">
                  <c:v>0.51648499999999997</c:v>
                </c:pt>
                <c:pt idx="1106">
                  <c:v>0.5171</c:v>
                </c:pt>
                <c:pt idx="1107">
                  <c:v>0.51771400000000001</c:v>
                </c:pt>
                <c:pt idx="1108">
                  <c:v>0.51832900000000004</c:v>
                </c:pt>
                <c:pt idx="1109">
                  <c:v>0.51894300000000004</c:v>
                </c:pt>
                <c:pt idx="1110">
                  <c:v>0.51955799999999996</c:v>
                </c:pt>
                <c:pt idx="1111">
                  <c:v>0.52017199999999997</c:v>
                </c:pt>
                <c:pt idx="1112">
                  <c:v>0.520787</c:v>
                </c:pt>
                <c:pt idx="1113">
                  <c:v>0.521401</c:v>
                </c:pt>
                <c:pt idx="1114">
                  <c:v>0.52201600000000004</c:v>
                </c:pt>
                <c:pt idx="1115">
                  <c:v>0.52263000000000004</c:v>
                </c:pt>
                <c:pt idx="1116">
                  <c:v>0.52324499999999996</c:v>
                </c:pt>
                <c:pt idx="1117">
                  <c:v>0.52385899999999996</c:v>
                </c:pt>
                <c:pt idx="1118">
                  <c:v>0.524474</c:v>
                </c:pt>
                <c:pt idx="1119">
                  <c:v>0.525088</c:v>
                </c:pt>
                <c:pt idx="1120">
                  <c:v>0.52570300000000003</c:v>
                </c:pt>
                <c:pt idx="1121">
                  <c:v>0.52631700000000003</c:v>
                </c:pt>
                <c:pt idx="1122">
                  <c:v>0.52693199999999996</c:v>
                </c:pt>
                <c:pt idx="1123">
                  <c:v>0.52754599999999996</c:v>
                </c:pt>
                <c:pt idx="1124">
                  <c:v>0.52816099999999999</c:v>
                </c:pt>
                <c:pt idx="1125">
                  <c:v>0.52877600000000002</c:v>
                </c:pt>
                <c:pt idx="1126">
                  <c:v>0.52939000000000003</c:v>
                </c:pt>
                <c:pt idx="1127">
                  <c:v>0.53000499999999995</c:v>
                </c:pt>
                <c:pt idx="1128">
                  <c:v>0.53061899999999995</c:v>
                </c:pt>
                <c:pt idx="1129">
                  <c:v>0.53123399999999998</c:v>
                </c:pt>
                <c:pt idx="1130">
                  <c:v>0.53184799999999999</c:v>
                </c:pt>
                <c:pt idx="1131">
                  <c:v>0.53246300000000002</c:v>
                </c:pt>
                <c:pt idx="1132">
                  <c:v>0.53307700000000002</c:v>
                </c:pt>
                <c:pt idx="1133">
                  <c:v>0.53369200000000006</c:v>
                </c:pt>
                <c:pt idx="1134">
                  <c:v>0.53430599999999995</c:v>
                </c:pt>
                <c:pt idx="1135">
                  <c:v>0.53492099999999998</c:v>
                </c:pt>
                <c:pt idx="1136">
                  <c:v>0.53553499999999998</c:v>
                </c:pt>
                <c:pt idx="1137">
                  <c:v>0.53615000000000002</c:v>
                </c:pt>
                <c:pt idx="1138">
                  <c:v>0.53676400000000002</c:v>
                </c:pt>
                <c:pt idx="1139">
                  <c:v>0.53737900000000005</c:v>
                </c:pt>
                <c:pt idx="1140">
                  <c:v>0.53799300000000005</c:v>
                </c:pt>
                <c:pt idx="1141">
                  <c:v>0.53860799999999998</c:v>
                </c:pt>
                <c:pt idx="1142">
                  <c:v>0.53922199999999998</c:v>
                </c:pt>
                <c:pt idx="1143">
                  <c:v>0.53983700000000001</c:v>
                </c:pt>
                <c:pt idx="1144">
                  <c:v>0.54045100000000001</c:v>
                </c:pt>
                <c:pt idx="1145">
                  <c:v>0.54106600000000005</c:v>
                </c:pt>
                <c:pt idx="1146">
                  <c:v>0.54168000000000005</c:v>
                </c:pt>
                <c:pt idx="1147">
                  <c:v>0.54229499999999997</c:v>
                </c:pt>
                <c:pt idx="1148">
                  <c:v>0.54290899999999997</c:v>
                </c:pt>
                <c:pt idx="1149">
                  <c:v>0.54352400000000001</c:v>
                </c:pt>
                <c:pt idx="1150">
                  <c:v>0.54413800000000001</c:v>
                </c:pt>
                <c:pt idx="1151">
                  <c:v>0.54475300000000004</c:v>
                </c:pt>
                <c:pt idx="1152">
                  <c:v>0.54536700000000005</c:v>
                </c:pt>
                <c:pt idx="1153">
                  <c:v>0.54598199999999997</c:v>
                </c:pt>
                <c:pt idx="1154">
                  <c:v>0.54659599999999997</c:v>
                </c:pt>
                <c:pt idx="1155">
                  <c:v>0.547211</c:v>
                </c:pt>
                <c:pt idx="1156">
                  <c:v>0.54782500000000001</c:v>
                </c:pt>
                <c:pt idx="1157">
                  <c:v>0.54844000000000004</c:v>
                </c:pt>
                <c:pt idx="1158">
                  <c:v>0.54905499999999996</c:v>
                </c:pt>
                <c:pt idx="1159">
                  <c:v>0.54966899999999996</c:v>
                </c:pt>
                <c:pt idx="1160">
                  <c:v>0.550284</c:v>
                </c:pt>
                <c:pt idx="1161">
                  <c:v>0.550898</c:v>
                </c:pt>
                <c:pt idx="1162">
                  <c:v>0.55151300000000003</c:v>
                </c:pt>
                <c:pt idx="1163">
                  <c:v>0.55212700000000003</c:v>
                </c:pt>
                <c:pt idx="1164">
                  <c:v>0.55274199999999996</c:v>
                </c:pt>
                <c:pt idx="1165">
                  <c:v>0.55335599999999996</c:v>
                </c:pt>
                <c:pt idx="1166">
                  <c:v>0.55397099999999999</c:v>
                </c:pt>
                <c:pt idx="1167">
                  <c:v>0.55458499999999999</c:v>
                </c:pt>
                <c:pt idx="1168">
                  <c:v>0.55520000000000003</c:v>
                </c:pt>
                <c:pt idx="1169">
                  <c:v>0.55581400000000003</c:v>
                </c:pt>
                <c:pt idx="1170">
                  <c:v>0.55642899999999995</c:v>
                </c:pt>
                <c:pt idx="1171">
                  <c:v>0.55704299999999995</c:v>
                </c:pt>
                <c:pt idx="1172">
                  <c:v>0.55765799999999999</c:v>
                </c:pt>
                <c:pt idx="1173">
                  <c:v>0.55827199999999999</c:v>
                </c:pt>
                <c:pt idx="1174">
                  <c:v>0.55888700000000002</c:v>
                </c:pt>
                <c:pt idx="1175">
                  <c:v>0.55950100000000003</c:v>
                </c:pt>
                <c:pt idx="1176">
                  <c:v>0.56011599999999995</c:v>
                </c:pt>
                <c:pt idx="1177">
                  <c:v>0.56072999999999995</c:v>
                </c:pt>
                <c:pt idx="1178">
                  <c:v>0.56134499999999998</c:v>
                </c:pt>
                <c:pt idx="1179">
                  <c:v>0.56195899999999999</c:v>
                </c:pt>
                <c:pt idx="1180">
                  <c:v>0.56257400000000002</c:v>
                </c:pt>
                <c:pt idx="1181">
                  <c:v>0.56318800000000002</c:v>
                </c:pt>
                <c:pt idx="1182">
                  <c:v>0.56380300000000005</c:v>
                </c:pt>
                <c:pt idx="1183">
                  <c:v>0.56441699999999995</c:v>
                </c:pt>
                <c:pt idx="1184">
                  <c:v>0.56503199999999998</c:v>
                </c:pt>
                <c:pt idx="1185">
                  <c:v>0.56564599999999998</c:v>
                </c:pt>
                <c:pt idx="1186">
                  <c:v>0.56626100000000001</c:v>
                </c:pt>
                <c:pt idx="1187">
                  <c:v>0.56687500000000002</c:v>
                </c:pt>
                <c:pt idx="1188">
                  <c:v>0.56749000000000005</c:v>
                </c:pt>
                <c:pt idx="1189">
                  <c:v>0.56810400000000005</c:v>
                </c:pt>
                <c:pt idx="1190">
                  <c:v>0.56871899999999997</c:v>
                </c:pt>
                <c:pt idx="1191">
                  <c:v>0.56933299999999998</c:v>
                </c:pt>
                <c:pt idx="1192">
                  <c:v>0.56994800000000001</c:v>
                </c:pt>
                <c:pt idx="1193">
                  <c:v>0.57056300000000004</c:v>
                </c:pt>
                <c:pt idx="1194">
                  <c:v>0.57117700000000005</c:v>
                </c:pt>
                <c:pt idx="1195">
                  <c:v>0.57179199999999997</c:v>
                </c:pt>
                <c:pt idx="1196">
                  <c:v>0.57240599999999997</c:v>
                </c:pt>
                <c:pt idx="1197">
                  <c:v>0.573021</c:v>
                </c:pt>
                <c:pt idx="1198">
                  <c:v>0.57363500000000001</c:v>
                </c:pt>
                <c:pt idx="1199">
                  <c:v>0.57425000000000004</c:v>
                </c:pt>
                <c:pt idx="1200">
                  <c:v>0.57486400000000004</c:v>
                </c:pt>
                <c:pt idx="1201">
                  <c:v>0.57547899999999996</c:v>
                </c:pt>
                <c:pt idx="1202">
                  <c:v>0.57609299999999997</c:v>
                </c:pt>
                <c:pt idx="1203">
                  <c:v>0.576708</c:v>
                </c:pt>
                <c:pt idx="1204">
                  <c:v>0.577322</c:v>
                </c:pt>
                <c:pt idx="1205">
                  <c:v>0.57793700000000003</c:v>
                </c:pt>
                <c:pt idx="1206">
                  <c:v>0.57855100000000004</c:v>
                </c:pt>
                <c:pt idx="1207">
                  <c:v>0.57916599999999996</c:v>
                </c:pt>
                <c:pt idx="1208">
                  <c:v>0.57977999999999996</c:v>
                </c:pt>
                <c:pt idx="1209">
                  <c:v>0.58039499999999999</c:v>
                </c:pt>
                <c:pt idx="1210">
                  <c:v>0.581009</c:v>
                </c:pt>
                <c:pt idx="1211">
                  <c:v>0.58162400000000003</c:v>
                </c:pt>
                <c:pt idx="1212">
                  <c:v>0.58223800000000003</c:v>
                </c:pt>
                <c:pt idx="1213">
                  <c:v>0.58285299999999995</c:v>
                </c:pt>
                <c:pt idx="1214">
                  <c:v>0.58346699999999996</c:v>
                </c:pt>
                <c:pt idx="1215">
                  <c:v>0.58408199999999999</c:v>
                </c:pt>
                <c:pt idx="1216">
                  <c:v>0.58469599999999999</c:v>
                </c:pt>
                <c:pt idx="1217">
                  <c:v>0.58531100000000003</c:v>
                </c:pt>
                <c:pt idx="1218">
                  <c:v>0.58592500000000003</c:v>
                </c:pt>
                <c:pt idx="1219">
                  <c:v>0.58653999999999995</c:v>
                </c:pt>
                <c:pt idx="1220">
                  <c:v>0.58715399999999995</c:v>
                </c:pt>
                <c:pt idx="1221">
                  <c:v>0.58776899999999999</c:v>
                </c:pt>
                <c:pt idx="1222">
                  <c:v>0.58838299999999999</c:v>
                </c:pt>
                <c:pt idx="1223">
                  <c:v>0.58899800000000002</c:v>
                </c:pt>
                <c:pt idx="1224">
                  <c:v>0.58961200000000002</c:v>
                </c:pt>
                <c:pt idx="1225">
                  <c:v>0.59022699999999995</c:v>
                </c:pt>
                <c:pt idx="1226">
                  <c:v>0.59084199999999998</c:v>
                </c:pt>
                <c:pt idx="1227">
                  <c:v>0.59145599999999998</c:v>
                </c:pt>
                <c:pt idx="1228">
                  <c:v>0.59207100000000001</c:v>
                </c:pt>
                <c:pt idx="1229">
                  <c:v>0.59268500000000002</c:v>
                </c:pt>
                <c:pt idx="1230">
                  <c:v>0.59330000000000005</c:v>
                </c:pt>
                <c:pt idx="1231">
                  <c:v>0.59391400000000005</c:v>
                </c:pt>
                <c:pt idx="1232">
                  <c:v>0.59452899999999997</c:v>
                </c:pt>
                <c:pt idx="1233">
                  <c:v>0.59514299999999998</c:v>
                </c:pt>
                <c:pt idx="1234">
                  <c:v>0.59575800000000001</c:v>
                </c:pt>
                <c:pt idx="1235">
                  <c:v>0.59637200000000001</c:v>
                </c:pt>
                <c:pt idx="1236">
                  <c:v>0.59698700000000005</c:v>
                </c:pt>
                <c:pt idx="1237">
                  <c:v>0.59760100000000005</c:v>
                </c:pt>
                <c:pt idx="1238">
                  <c:v>0.59821599999999997</c:v>
                </c:pt>
                <c:pt idx="1239">
                  <c:v>0.59882999999999997</c:v>
                </c:pt>
                <c:pt idx="1240">
                  <c:v>0.59944500000000001</c:v>
                </c:pt>
                <c:pt idx="1241">
                  <c:v>0.60005900000000001</c:v>
                </c:pt>
                <c:pt idx="1242">
                  <c:v>0.60067400000000004</c:v>
                </c:pt>
                <c:pt idx="1243">
                  <c:v>0.60128800000000004</c:v>
                </c:pt>
                <c:pt idx="1244">
                  <c:v>0.60190299999999997</c:v>
                </c:pt>
                <c:pt idx="1245">
                  <c:v>0.60251699999999997</c:v>
                </c:pt>
                <c:pt idx="1246">
                  <c:v>0.603132</c:v>
                </c:pt>
                <c:pt idx="1247">
                  <c:v>0.603746</c:v>
                </c:pt>
                <c:pt idx="1248">
                  <c:v>0.60436100000000004</c:v>
                </c:pt>
                <c:pt idx="1249">
                  <c:v>0.60497500000000004</c:v>
                </c:pt>
                <c:pt idx="1250">
                  <c:v>0.60558999999999996</c:v>
                </c:pt>
                <c:pt idx="1251">
                  <c:v>0.60620399999999997</c:v>
                </c:pt>
                <c:pt idx="1252">
                  <c:v>0.606819</c:v>
                </c:pt>
                <c:pt idx="1253">
                  <c:v>0.607433</c:v>
                </c:pt>
                <c:pt idx="1254">
                  <c:v>0.60804800000000003</c:v>
                </c:pt>
                <c:pt idx="1255">
                  <c:v>0.60866200000000004</c:v>
                </c:pt>
                <c:pt idx="1256">
                  <c:v>0.60927699999999996</c:v>
                </c:pt>
                <c:pt idx="1257">
                  <c:v>0.60989099999999996</c:v>
                </c:pt>
                <c:pt idx="1258">
                  <c:v>0.61050599999999999</c:v>
                </c:pt>
                <c:pt idx="1259">
                  <c:v>0.61112</c:v>
                </c:pt>
                <c:pt idx="1260">
                  <c:v>0.61173500000000003</c:v>
                </c:pt>
                <c:pt idx="1261">
                  <c:v>0.61234999999999995</c:v>
                </c:pt>
                <c:pt idx="1262">
                  <c:v>0.61296399999999995</c:v>
                </c:pt>
                <c:pt idx="1263">
                  <c:v>0.61357899999999999</c:v>
                </c:pt>
                <c:pt idx="1264">
                  <c:v>0.61419299999999999</c:v>
                </c:pt>
                <c:pt idx="1265">
                  <c:v>0.61480800000000002</c:v>
                </c:pt>
                <c:pt idx="1266">
                  <c:v>0.61542200000000002</c:v>
                </c:pt>
                <c:pt idx="1267">
                  <c:v>0.61603699999999995</c:v>
                </c:pt>
                <c:pt idx="1268">
                  <c:v>0.61665099999999995</c:v>
                </c:pt>
                <c:pt idx="1269">
                  <c:v>0.61726599999999998</c:v>
                </c:pt>
                <c:pt idx="1270">
                  <c:v>0.61787999999999998</c:v>
                </c:pt>
                <c:pt idx="1271">
                  <c:v>0.61849500000000002</c:v>
                </c:pt>
                <c:pt idx="1272">
                  <c:v>0.61910900000000002</c:v>
                </c:pt>
                <c:pt idx="1273">
                  <c:v>0.61972400000000005</c:v>
                </c:pt>
                <c:pt idx="1274">
                  <c:v>0.62033799999999995</c:v>
                </c:pt>
                <c:pt idx="1275">
                  <c:v>0.62095299999999998</c:v>
                </c:pt>
                <c:pt idx="1276">
                  <c:v>0.62156699999999998</c:v>
                </c:pt>
                <c:pt idx="1277">
                  <c:v>0.62218200000000001</c:v>
                </c:pt>
                <c:pt idx="1278">
                  <c:v>0.62279600000000002</c:v>
                </c:pt>
                <c:pt idx="1279">
                  <c:v>0.62341100000000005</c:v>
                </c:pt>
                <c:pt idx="1280">
                  <c:v>0.62402500000000005</c:v>
                </c:pt>
                <c:pt idx="1281">
                  <c:v>0.62463999999999997</c:v>
                </c:pt>
                <c:pt idx="1282">
                  <c:v>0.62525399999999998</c:v>
                </c:pt>
                <c:pt idx="1283">
                  <c:v>0.62586900000000001</c:v>
                </c:pt>
                <c:pt idx="1284">
                  <c:v>0.62648300000000001</c:v>
                </c:pt>
                <c:pt idx="1285">
                  <c:v>0.62709800000000004</c:v>
                </c:pt>
                <c:pt idx="1286">
                  <c:v>0.62771200000000005</c:v>
                </c:pt>
                <c:pt idx="1287">
                  <c:v>0.62832699999999997</c:v>
                </c:pt>
                <c:pt idx="1288">
                  <c:v>0.62894099999999997</c:v>
                </c:pt>
                <c:pt idx="1289">
                  <c:v>0.629556</c:v>
                </c:pt>
                <c:pt idx="1290">
                  <c:v>0.63017000000000001</c:v>
                </c:pt>
                <c:pt idx="1291">
                  <c:v>0.63078500000000004</c:v>
                </c:pt>
                <c:pt idx="1292">
                  <c:v>0.63139900000000004</c:v>
                </c:pt>
                <c:pt idx="1293">
                  <c:v>0.63201399999999996</c:v>
                </c:pt>
                <c:pt idx="1294">
                  <c:v>0.632629</c:v>
                </c:pt>
                <c:pt idx="1295">
                  <c:v>0.633243</c:v>
                </c:pt>
                <c:pt idx="1296">
                  <c:v>0.63385800000000003</c:v>
                </c:pt>
                <c:pt idx="1297">
                  <c:v>0.63447200000000004</c:v>
                </c:pt>
                <c:pt idx="1298">
                  <c:v>0.63508699999999996</c:v>
                </c:pt>
                <c:pt idx="1299">
                  <c:v>0.63570099999999996</c:v>
                </c:pt>
                <c:pt idx="1300">
                  <c:v>0.63631599999999999</c:v>
                </c:pt>
                <c:pt idx="1301">
                  <c:v>0.63693</c:v>
                </c:pt>
                <c:pt idx="1302">
                  <c:v>0.63754500000000003</c:v>
                </c:pt>
                <c:pt idx="1303">
                  <c:v>0.63815900000000003</c:v>
                </c:pt>
                <c:pt idx="1304">
                  <c:v>0.63877399999999995</c:v>
                </c:pt>
                <c:pt idx="1305">
                  <c:v>0.63938799999999996</c:v>
                </c:pt>
                <c:pt idx="1306">
                  <c:v>0.64000299999999999</c:v>
                </c:pt>
                <c:pt idx="1307">
                  <c:v>0.64061699999999999</c:v>
                </c:pt>
                <c:pt idx="1308">
                  <c:v>0.64123200000000002</c:v>
                </c:pt>
                <c:pt idx="1309">
                  <c:v>0.64184600000000003</c:v>
                </c:pt>
                <c:pt idx="1310">
                  <c:v>0.64246099999999995</c:v>
                </c:pt>
                <c:pt idx="1311">
                  <c:v>0.64307499999999995</c:v>
                </c:pt>
                <c:pt idx="1312">
                  <c:v>0.64368999999999998</c:v>
                </c:pt>
                <c:pt idx="1313">
                  <c:v>0.64430399999999999</c:v>
                </c:pt>
                <c:pt idx="1314">
                  <c:v>0.64491900000000002</c:v>
                </c:pt>
                <c:pt idx="1315">
                  <c:v>0.64553300000000002</c:v>
                </c:pt>
                <c:pt idx="1316">
                  <c:v>0.64614799999999994</c:v>
                </c:pt>
                <c:pt idx="1317">
                  <c:v>0.64676199999999995</c:v>
                </c:pt>
                <c:pt idx="1318">
                  <c:v>0.64737699999999998</c:v>
                </c:pt>
                <c:pt idx="1319">
                  <c:v>0.64799099999999998</c:v>
                </c:pt>
                <c:pt idx="1320">
                  <c:v>0.64860600000000002</c:v>
                </c:pt>
                <c:pt idx="1321">
                  <c:v>0.64922000000000002</c:v>
                </c:pt>
                <c:pt idx="1322">
                  <c:v>0.64983500000000005</c:v>
                </c:pt>
                <c:pt idx="1323">
                  <c:v>0.65044900000000005</c:v>
                </c:pt>
                <c:pt idx="1324">
                  <c:v>0.65106399999999998</c:v>
                </c:pt>
                <c:pt idx="1325">
                  <c:v>0.65167799999999998</c:v>
                </c:pt>
                <c:pt idx="1326">
                  <c:v>0.65229300000000001</c:v>
                </c:pt>
                <c:pt idx="1327">
                  <c:v>0.65290700000000002</c:v>
                </c:pt>
                <c:pt idx="1328">
                  <c:v>0.65352200000000005</c:v>
                </c:pt>
                <c:pt idx="1329">
                  <c:v>0.65413699999999997</c:v>
                </c:pt>
                <c:pt idx="1330">
                  <c:v>0.65475099999999997</c:v>
                </c:pt>
                <c:pt idx="1331">
                  <c:v>0.655366</c:v>
                </c:pt>
                <c:pt idx="1332">
                  <c:v>0.65598000000000001</c:v>
                </c:pt>
                <c:pt idx="1333">
                  <c:v>0.65659500000000004</c:v>
                </c:pt>
                <c:pt idx="1334">
                  <c:v>0.65720900000000004</c:v>
                </c:pt>
                <c:pt idx="1335">
                  <c:v>0.65782399999999996</c:v>
                </c:pt>
                <c:pt idx="1336">
                  <c:v>0.65843799999999997</c:v>
                </c:pt>
                <c:pt idx="1337">
                  <c:v>0.659053</c:v>
                </c:pt>
                <c:pt idx="1338">
                  <c:v>0.659667</c:v>
                </c:pt>
                <c:pt idx="1339">
                  <c:v>0.66028200000000004</c:v>
                </c:pt>
                <c:pt idx="1340">
                  <c:v>0.66089600000000004</c:v>
                </c:pt>
                <c:pt idx="1341">
                  <c:v>0.66151099999999996</c:v>
                </c:pt>
                <c:pt idx="1342">
                  <c:v>0.66212499999999996</c:v>
                </c:pt>
                <c:pt idx="1343">
                  <c:v>0.66274</c:v>
                </c:pt>
                <c:pt idx="1344">
                  <c:v>0.663354</c:v>
                </c:pt>
                <c:pt idx="1345">
                  <c:v>0.66396900000000003</c:v>
                </c:pt>
                <c:pt idx="1346">
                  <c:v>0.66458300000000003</c:v>
                </c:pt>
                <c:pt idx="1347">
                  <c:v>0.66519799999999996</c:v>
                </c:pt>
                <c:pt idx="1348">
                  <c:v>0.66581199999999996</c:v>
                </c:pt>
                <c:pt idx="1349">
                  <c:v>0.66642699999999999</c:v>
                </c:pt>
                <c:pt idx="1350">
                  <c:v>0.667041</c:v>
                </c:pt>
                <c:pt idx="1351">
                  <c:v>0.66765600000000003</c:v>
                </c:pt>
                <c:pt idx="1352">
                  <c:v>0.66827000000000003</c:v>
                </c:pt>
                <c:pt idx="1353">
                  <c:v>0.66888499999999995</c:v>
                </c:pt>
                <c:pt idx="1354">
                  <c:v>0.66949899999999996</c:v>
                </c:pt>
                <c:pt idx="1355">
                  <c:v>0.67011399999999999</c:v>
                </c:pt>
                <c:pt idx="1356">
                  <c:v>0.67072799999999999</c:v>
                </c:pt>
                <c:pt idx="1357">
                  <c:v>0.67134300000000002</c:v>
                </c:pt>
                <c:pt idx="1358">
                  <c:v>0.67195700000000003</c:v>
                </c:pt>
                <c:pt idx="1359">
                  <c:v>0.67257199999999995</c:v>
                </c:pt>
                <c:pt idx="1360">
                  <c:v>0.67318599999999995</c:v>
                </c:pt>
                <c:pt idx="1361">
                  <c:v>0.67380099999999998</c:v>
                </c:pt>
                <c:pt idx="1362">
                  <c:v>0.67441499999999999</c:v>
                </c:pt>
                <c:pt idx="1363">
                  <c:v>0.67503000000000002</c:v>
                </c:pt>
                <c:pt idx="1364">
                  <c:v>0.67564500000000005</c:v>
                </c:pt>
                <c:pt idx="1365">
                  <c:v>0.67625900000000005</c:v>
                </c:pt>
                <c:pt idx="1366">
                  <c:v>0.67687399999999998</c:v>
                </c:pt>
                <c:pt idx="1367">
                  <c:v>0.67748799999999998</c:v>
                </c:pt>
                <c:pt idx="1368">
                  <c:v>0.67810300000000001</c:v>
                </c:pt>
                <c:pt idx="1369">
                  <c:v>0.67871700000000001</c:v>
                </c:pt>
                <c:pt idx="1370">
                  <c:v>0.67933200000000005</c:v>
                </c:pt>
                <c:pt idx="1371">
                  <c:v>0.67994600000000005</c:v>
                </c:pt>
                <c:pt idx="1372">
                  <c:v>0.68056099999999997</c:v>
                </c:pt>
                <c:pt idx="1373">
                  <c:v>0.68117499999999997</c:v>
                </c:pt>
                <c:pt idx="1374">
                  <c:v>0.68179000000000001</c:v>
                </c:pt>
                <c:pt idx="1375">
                  <c:v>0.68240400000000001</c:v>
                </c:pt>
                <c:pt idx="1376">
                  <c:v>0.68301900000000004</c:v>
                </c:pt>
                <c:pt idx="1377">
                  <c:v>0.68363300000000005</c:v>
                </c:pt>
                <c:pt idx="1378">
                  <c:v>0.68424799999999997</c:v>
                </c:pt>
                <c:pt idx="1379">
                  <c:v>0.68486199999999997</c:v>
                </c:pt>
                <c:pt idx="1380">
                  <c:v>0.685477</c:v>
                </c:pt>
                <c:pt idx="1381">
                  <c:v>0.68609100000000001</c:v>
                </c:pt>
                <c:pt idx="1382">
                  <c:v>0.68670600000000004</c:v>
                </c:pt>
                <c:pt idx="1383">
                  <c:v>0.68732000000000004</c:v>
                </c:pt>
                <c:pt idx="1384">
                  <c:v>0.68793499999999996</c:v>
                </c:pt>
                <c:pt idx="1385">
                  <c:v>0.68854899999999997</c:v>
                </c:pt>
                <c:pt idx="1386">
                  <c:v>0.689164</c:v>
                </c:pt>
                <c:pt idx="1387">
                  <c:v>0.689778</c:v>
                </c:pt>
                <c:pt idx="1388">
                  <c:v>0.69039300000000003</c:v>
                </c:pt>
                <c:pt idx="1389">
                  <c:v>0.69100700000000004</c:v>
                </c:pt>
                <c:pt idx="1390">
                  <c:v>0.69162199999999996</c:v>
                </c:pt>
                <c:pt idx="1391">
                  <c:v>0.69223599999999996</c:v>
                </c:pt>
                <c:pt idx="1392">
                  <c:v>0.69285099999999999</c:v>
                </c:pt>
                <c:pt idx="1393">
                  <c:v>0.693465</c:v>
                </c:pt>
                <c:pt idx="1394">
                  <c:v>0.69408000000000003</c:v>
                </c:pt>
                <c:pt idx="1395">
                  <c:v>0.69469400000000003</c:v>
                </c:pt>
                <c:pt idx="1396">
                  <c:v>0.69530899999999995</c:v>
                </c:pt>
                <c:pt idx="1397">
                  <c:v>0.69592399999999999</c:v>
                </c:pt>
                <c:pt idx="1398">
                  <c:v>0.69653799999999999</c:v>
                </c:pt>
                <c:pt idx="1399">
                  <c:v>0.69715300000000002</c:v>
                </c:pt>
                <c:pt idx="1400">
                  <c:v>0.69776700000000003</c:v>
                </c:pt>
                <c:pt idx="1401">
                  <c:v>0.69838199999999995</c:v>
                </c:pt>
                <c:pt idx="1402">
                  <c:v>0.69899599999999995</c:v>
                </c:pt>
                <c:pt idx="1403">
                  <c:v>0.69961099999999998</c:v>
                </c:pt>
                <c:pt idx="1404">
                  <c:v>0.70022499999999999</c:v>
                </c:pt>
                <c:pt idx="1405">
                  <c:v>0.70084000000000002</c:v>
                </c:pt>
                <c:pt idx="1406">
                  <c:v>0.70145400000000002</c:v>
                </c:pt>
                <c:pt idx="1407">
                  <c:v>0.70206900000000005</c:v>
                </c:pt>
                <c:pt idx="1408">
                  <c:v>0.70268299999999995</c:v>
                </c:pt>
                <c:pt idx="1409">
                  <c:v>0.70329799999999998</c:v>
                </c:pt>
                <c:pt idx="1410">
                  <c:v>0.70391199999999998</c:v>
                </c:pt>
                <c:pt idx="1411">
                  <c:v>0.70452700000000001</c:v>
                </c:pt>
                <c:pt idx="1412">
                  <c:v>0.70514100000000002</c:v>
                </c:pt>
                <c:pt idx="1413">
                  <c:v>0.70575600000000005</c:v>
                </c:pt>
                <c:pt idx="1414">
                  <c:v>0.70637000000000005</c:v>
                </c:pt>
                <c:pt idx="1415">
                  <c:v>0.70698499999999997</c:v>
                </c:pt>
                <c:pt idx="1416">
                  <c:v>0.70759899999999998</c:v>
                </c:pt>
                <c:pt idx="1417">
                  <c:v>0.70821400000000001</c:v>
                </c:pt>
                <c:pt idx="1418">
                  <c:v>0.70882800000000001</c:v>
                </c:pt>
                <c:pt idx="1419">
                  <c:v>0.70944300000000005</c:v>
                </c:pt>
                <c:pt idx="1420">
                  <c:v>0.71005700000000005</c:v>
                </c:pt>
                <c:pt idx="1421">
                  <c:v>0.71067199999999997</c:v>
                </c:pt>
                <c:pt idx="1422">
                  <c:v>0.71128599999999997</c:v>
                </c:pt>
                <c:pt idx="1423">
                  <c:v>0.71190100000000001</c:v>
                </c:pt>
                <c:pt idx="1424">
                  <c:v>0.71251500000000001</c:v>
                </c:pt>
                <c:pt idx="1425">
                  <c:v>0.71313000000000004</c:v>
                </c:pt>
                <c:pt idx="1426">
                  <c:v>0.71374400000000005</c:v>
                </c:pt>
                <c:pt idx="1427">
                  <c:v>0.71435899999999997</c:v>
                </c:pt>
                <c:pt idx="1428">
                  <c:v>0.71497299999999997</c:v>
                </c:pt>
                <c:pt idx="1429">
                  <c:v>0.715588</c:v>
                </c:pt>
                <c:pt idx="1430">
                  <c:v>0.71620200000000001</c:v>
                </c:pt>
                <c:pt idx="1431">
                  <c:v>0.71681700000000004</c:v>
                </c:pt>
                <c:pt idx="1432">
                  <c:v>0.71743199999999996</c:v>
                </c:pt>
                <c:pt idx="1433">
                  <c:v>0.71804599999999996</c:v>
                </c:pt>
                <c:pt idx="1434">
                  <c:v>0.71866099999999999</c:v>
                </c:pt>
                <c:pt idx="1435">
                  <c:v>0.719275</c:v>
                </c:pt>
                <c:pt idx="1436">
                  <c:v>0.71989000000000003</c:v>
                </c:pt>
                <c:pt idx="1437">
                  <c:v>0.72050400000000003</c:v>
                </c:pt>
                <c:pt idx="1438">
                  <c:v>0.72111899999999995</c:v>
                </c:pt>
                <c:pt idx="1439">
                  <c:v>0.72173299999999996</c:v>
                </c:pt>
                <c:pt idx="1440">
                  <c:v>0.72234799999999999</c:v>
                </c:pt>
                <c:pt idx="1441">
                  <c:v>0.72296199999999999</c:v>
                </c:pt>
                <c:pt idx="1442">
                  <c:v>0.72357700000000003</c:v>
                </c:pt>
                <c:pt idx="1443">
                  <c:v>0.72419100000000003</c:v>
                </c:pt>
                <c:pt idx="1444">
                  <c:v>0.72480599999999995</c:v>
                </c:pt>
                <c:pt idx="1445">
                  <c:v>0.72541999999999995</c:v>
                </c:pt>
                <c:pt idx="1446">
                  <c:v>0.72603499999999999</c:v>
                </c:pt>
                <c:pt idx="1447">
                  <c:v>0.72664899999999999</c:v>
                </c:pt>
                <c:pt idx="1448">
                  <c:v>0.72726400000000002</c:v>
                </c:pt>
                <c:pt idx="1449">
                  <c:v>0.72787800000000002</c:v>
                </c:pt>
                <c:pt idx="1450">
                  <c:v>0.72849299999999995</c:v>
                </c:pt>
                <c:pt idx="1451">
                  <c:v>0.72910699999999995</c:v>
                </c:pt>
                <c:pt idx="1452">
                  <c:v>0.72972199999999998</c:v>
                </c:pt>
                <c:pt idx="1453">
                  <c:v>0.73033599999999999</c:v>
                </c:pt>
                <c:pt idx="1454">
                  <c:v>0.73095100000000002</c:v>
                </c:pt>
                <c:pt idx="1455">
                  <c:v>0.73156500000000002</c:v>
                </c:pt>
                <c:pt idx="1456">
                  <c:v>0.73218000000000005</c:v>
                </c:pt>
                <c:pt idx="1457">
                  <c:v>0.73279399999999995</c:v>
                </c:pt>
                <c:pt idx="1458">
                  <c:v>0.73340899999999998</c:v>
                </c:pt>
                <c:pt idx="1459">
                  <c:v>0.73402299999999998</c:v>
                </c:pt>
                <c:pt idx="1460">
                  <c:v>0.73463800000000001</c:v>
                </c:pt>
                <c:pt idx="1461">
                  <c:v>0.73525200000000002</c:v>
                </c:pt>
                <c:pt idx="1462">
                  <c:v>0.73586700000000005</c:v>
                </c:pt>
                <c:pt idx="1463">
                  <c:v>0.73648100000000005</c:v>
                </c:pt>
                <c:pt idx="1464">
                  <c:v>0.73709599999999997</c:v>
                </c:pt>
                <c:pt idx="1465">
                  <c:v>0.73771100000000001</c:v>
                </c:pt>
                <c:pt idx="1466">
                  <c:v>0.73832500000000001</c:v>
                </c:pt>
                <c:pt idx="1467">
                  <c:v>0.73894000000000004</c:v>
                </c:pt>
                <c:pt idx="1468">
                  <c:v>0.73955400000000004</c:v>
                </c:pt>
                <c:pt idx="1469">
                  <c:v>0.74016899999999997</c:v>
                </c:pt>
                <c:pt idx="1470">
                  <c:v>0.74078299999999997</c:v>
                </c:pt>
                <c:pt idx="1471">
                  <c:v>0.741398</c:v>
                </c:pt>
                <c:pt idx="1472">
                  <c:v>0.742012</c:v>
                </c:pt>
                <c:pt idx="1473">
                  <c:v>0.74262700000000004</c:v>
                </c:pt>
                <c:pt idx="1474">
                  <c:v>0.74324100000000004</c:v>
                </c:pt>
                <c:pt idx="1475">
                  <c:v>0.74385599999999996</c:v>
                </c:pt>
                <c:pt idx="1476">
                  <c:v>0.74446999999999997</c:v>
                </c:pt>
                <c:pt idx="1477">
                  <c:v>0.745085</c:v>
                </c:pt>
                <c:pt idx="1478">
                  <c:v>0.745699</c:v>
                </c:pt>
                <c:pt idx="1479">
                  <c:v>0.74631400000000003</c:v>
                </c:pt>
                <c:pt idx="1480">
                  <c:v>0.74692800000000004</c:v>
                </c:pt>
                <c:pt idx="1481">
                  <c:v>0.74754299999999996</c:v>
                </c:pt>
                <c:pt idx="1482">
                  <c:v>0.74815699999999996</c:v>
                </c:pt>
                <c:pt idx="1483">
                  <c:v>0.74877199999999999</c:v>
                </c:pt>
                <c:pt idx="1484">
                  <c:v>0.749386</c:v>
                </c:pt>
                <c:pt idx="1485">
                  <c:v>0.75000100000000003</c:v>
                </c:pt>
                <c:pt idx="1486">
                  <c:v>0.75061500000000003</c:v>
                </c:pt>
                <c:pt idx="1487">
                  <c:v>0.75122999999999995</c:v>
                </c:pt>
              </c:numCache>
            </c:numRef>
          </c:xVal>
          <c:yVal>
            <c:numRef>
              <c:f>'C:\Users\LU\Fast Timing\04102012\Fe55-calib\[Fe55-1725V.xlsx]Fe55-1725V'!$B$1:$B$1488</c:f>
              <c:numCache>
                <c:formatCode>General</c:formatCode>
                <c:ptCount val="14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1</c:v>
                </c:pt>
                <c:pt idx="327">
                  <c:v>7</c:v>
                </c:pt>
                <c:pt idx="328">
                  <c:v>8</c:v>
                </c:pt>
                <c:pt idx="329">
                  <c:v>6</c:v>
                </c:pt>
                <c:pt idx="330">
                  <c:v>17</c:v>
                </c:pt>
                <c:pt idx="331">
                  <c:v>17</c:v>
                </c:pt>
                <c:pt idx="332">
                  <c:v>19</c:v>
                </c:pt>
                <c:pt idx="333">
                  <c:v>26</c:v>
                </c:pt>
                <c:pt idx="334">
                  <c:v>42</c:v>
                </c:pt>
                <c:pt idx="335">
                  <c:v>51</c:v>
                </c:pt>
                <c:pt idx="336">
                  <c:v>72</c:v>
                </c:pt>
                <c:pt idx="337">
                  <c:v>88</c:v>
                </c:pt>
                <c:pt idx="338">
                  <c:v>71</c:v>
                </c:pt>
                <c:pt idx="339">
                  <c:v>112</c:v>
                </c:pt>
                <c:pt idx="340">
                  <c:v>86</c:v>
                </c:pt>
                <c:pt idx="341">
                  <c:v>79</c:v>
                </c:pt>
                <c:pt idx="342">
                  <c:v>103</c:v>
                </c:pt>
                <c:pt idx="343">
                  <c:v>115</c:v>
                </c:pt>
                <c:pt idx="344">
                  <c:v>100</c:v>
                </c:pt>
                <c:pt idx="345">
                  <c:v>73</c:v>
                </c:pt>
                <c:pt idx="346">
                  <c:v>94</c:v>
                </c:pt>
                <c:pt idx="347">
                  <c:v>89</c:v>
                </c:pt>
                <c:pt idx="348">
                  <c:v>72</c:v>
                </c:pt>
                <c:pt idx="349">
                  <c:v>80</c:v>
                </c:pt>
                <c:pt idx="350">
                  <c:v>72</c:v>
                </c:pt>
                <c:pt idx="351">
                  <c:v>72</c:v>
                </c:pt>
                <c:pt idx="352">
                  <c:v>43</c:v>
                </c:pt>
                <c:pt idx="353">
                  <c:v>56</c:v>
                </c:pt>
                <c:pt idx="354">
                  <c:v>55</c:v>
                </c:pt>
                <c:pt idx="355">
                  <c:v>56</c:v>
                </c:pt>
                <c:pt idx="356">
                  <c:v>62</c:v>
                </c:pt>
                <c:pt idx="357">
                  <c:v>83</c:v>
                </c:pt>
                <c:pt idx="358">
                  <c:v>76</c:v>
                </c:pt>
                <c:pt idx="359">
                  <c:v>92</c:v>
                </c:pt>
                <c:pt idx="360">
                  <c:v>75</c:v>
                </c:pt>
                <c:pt idx="361">
                  <c:v>81</c:v>
                </c:pt>
                <c:pt idx="362">
                  <c:v>85</c:v>
                </c:pt>
                <c:pt idx="363">
                  <c:v>83</c:v>
                </c:pt>
                <c:pt idx="364">
                  <c:v>96</c:v>
                </c:pt>
                <c:pt idx="365">
                  <c:v>109</c:v>
                </c:pt>
                <c:pt idx="366">
                  <c:v>70</c:v>
                </c:pt>
                <c:pt idx="367">
                  <c:v>73</c:v>
                </c:pt>
                <c:pt idx="368">
                  <c:v>72</c:v>
                </c:pt>
                <c:pt idx="369">
                  <c:v>64</c:v>
                </c:pt>
                <c:pt idx="370">
                  <c:v>91</c:v>
                </c:pt>
                <c:pt idx="371">
                  <c:v>75</c:v>
                </c:pt>
                <c:pt idx="372">
                  <c:v>70</c:v>
                </c:pt>
                <c:pt idx="373">
                  <c:v>71</c:v>
                </c:pt>
                <c:pt idx="374">
                  <c:v>63</c:v>
                </c:pt>
                <c:pt idx="375">
                  <c:v>57</c:v>
                </c:pt>
                <c:pt idx="376">
                  <c:v>60</c:v>
                </c:pt>
                <c:pt idx="377">
                  <c:v>71</c:v>
                </c:pt>
                <c:pt idx="378">
                  <c:v>62</c:v>
                </c:pt>
                <c:pt idx="379">
                  <c:v>77</c:v>
                </c:pt>
                <c:pt idx="380">
                  <c:v>85</c:v>
                </c:pt>
                <c:pt idx="381">
                  <c:v>89</c:v>
                </c:pt>
                <c:pt idx="382">
                  <c:v>85</c:v>
                </c:pt>
                <c:pt idx="383">
                  <c:v>90</c:v>
                </c:pt>
                <c:pt idx="384">
                  <c:v>79</c:v>
                </c:pt>
                <c:pt idx="385">
                  <c:v>64</c:v>
                </c:pt>
                <c:pt idx="386">
                  <c:v>87</c:v>
                </c:pt>
                <c:pt idx="387">
                  <c:v>74</c:v>
                </c:pt>
                <c:pt idx="388">
                  <c:v>64</c:v>
                </c:pt>
                <c:pt idx="389">
                  <c:v>70</c:v>
                </c:pt>
                <c:pt idx="390">
                  <c:v>76</c:v>
                </c:pt>
                <c:pt idx="391">
                  <c:v>69</c:v>
                </c:pt>
                <c:pt idx="392">
                  <c:v>94</c:v>
                </c:pt>
                <c:pt idx="393">
                  <c:v>68</c:v>
                </c:pt>
                <c:pt idx="394">
                  <c:v>75</c:v>
                </c:pt>
                <c:pt idx="395">
                  <c:v>62</c:v>
                </c:pt>
                <c:pt idx="396">
                  <c:v>59</c:v>
                </c:pt>
                <c:pt idx="397">
                  <c:v>67</c:v>
                </c:pt>
                <c:pt idx="398">
                  <c:v>56</c:v>
                </c:pt>
                <c:pt idx="399">
                  <c:v>66</c:v>
                </c:pt>
                <c:pt idx="400">
                  <c:v>78</c:v>
                </c:pt>
                <c:pt idx="401">
                  <c:v>83</c:v>
                </c:pt>
                <c:pt idx="402">
                  <c:v>79</c:v>
                </c:pt>
                <c:pt idx="403">
                  <c:v>123</c:v>
                </c:pt>
                <c:pt idx="404">
                  <c:v>127</c:v>
                </c:pt>
                <c:pt idx="405">
                  <c:v>127</c:v>
                </c:pt>
                <c:pt idx="406">
                  <c:v>112</c:v>
                </c:pt>
                <c:pt idx="407">
                  <c:v>90</c:v>
                </c:pt>
                <c:pt idx="408">
                  <c:v>89</c:v>
                </c:pt>
                <c:pt idx="409">
                  <c:v>84</c:v>
                </c:pt>
                <c:pt idx="410">
                  <c:v>78</c:v>
                </c:pt>
                <c:pt idx="411">
                  <c:v>92</c:v>
                </c:pt>
                <c:pt idx="412">
                  <c:v>101</c:v>
                </c:pt>
                <c:pt idx="413">
                  <c:v>107</c:v>
                </c:pt>
                <c:pt idx="414">
                  <c:v>135</c:v>
                </c:pt>
                <c:pt idx="415">
                  <c:v>121</c:v>
                </c:pt>
                <c:pt idx="416">
                  <c:v>119</c:v>
                </c:pt>
                <c:pt idx="417">
                  <c:v>125</c:v>
                </c:pt>
                <c:pt idx="418">
                  <c:v>101</c:v>
                </c:pt>
                <c:pt idx="419">
                  <c:v>113</c:v>
                </c:pt>
                <c:pt idx="420">
                  <c:v>101</c:v>
                </c:pt>
                <c:pt idx="421">
                  <c:v>114</c:v>
                </c:pt>
                <c:pt idx="422">
                  <c:v>127</c:v>
                </c:pt>
                <c:pt idx="423">
                  <c:v>136</c:v>
                </c:pt>
                <c:pt idx="424">
                  <c:v>127</c:v>
                </c:pt>
                <c:pt idx="425">
                  <c:v>160</c:v>
                </c:pt>
                <c:pt idx="426">
                  <c:v>185</c:v>
                </c:pt>
                <c:pt idx="427">
                  <c:v>154</c:v>
                </c:pt>
                <c:pt idx="428">
                  <c:v>163</c:v>
                </c:pt>
                <c:pt idx="429">
                  <c:v>147</c:v>
                </c:pt>
                <c:pt idx="430">
                  <c:v>185</c:v>
                </c:pt>
                <c:pt idx="431">
                  <c:v>179</c:v>
                </c:pt>
                <c:pt idx="432">
                  <c:v>175</c:v>
                </c:pt>
                <c:pt idx="433">
                  <c:v>191</c:v>
                </c:pt>
                <c:pt idx="434">
                  <c:v>207</c:v>
                </c:pt>
                <c:pt idx="435">
                  <c:v>195</c:v>
                </c:pt>
                <c:pt idx="436">
                  <c:v>257</c:v>
                </c:pt>
                <c:pt idx="437">
                  <c:v>251</c:v>
                </c:pt>
                <c:pt idx="438">
                  <c:v>249</c:v>
                </c:pt>
                <c:pt idx="439">
                  <c:v>299</c:v>
                </c:pt>
                <c:pt idx="440">
                  <c:v>337</c:v>
                </c:pt>
                <c:pt idx="441">
                  <c:v>321</c:v>
                </c:pt>
                <c:pt idx="442">
                  <c:v>404</c:v>
                </c:pt>
                <c:pt idx="443">
                  <c:v>366</c:v>
                </c:pt>
                <c:pt idx="444">
                  <c:v>391</c:v>
                </c:pt>
                <c:pt idx="445">
                  <c:v>454</c:v>
                </c:pt>
                <c:pt idx="446">
                  <c:v>454</c:v>
                </c:pt>
                <c:pt idx="447">
                  <c:v>462</c:v>
                </c:pt>
                <c:pt idx="448">
                  <c:v>463</c:v>
                </c:pt>
                <c:pt idx="449">
                  <c:v>411</c:v>
                </c:pt>
                <c:pt idx="450">
                  <c:v>397</c:v>
                </c:pt>
                <c:pt idx="451">
                  <c:v>345</c:v>
                </c:pt>
                <c:pt idx="452">
                  <c:v>408</c:v>
                </c:pt>
                <c:pt idx="453">
                  <c:v>385</c:v>
                </c:pt>
                <c:pt idx="454">
                  <c:v>363</c:v>
                </c:pt>
                <c:pt idx="455">
                  <c:v>406</c:v>
                </c:pt>
                <c:pt idx="456">
                  <c:v>449</c:v>
                </c:pt>
                <c:pt idx="457">
                  <c:v>411</c:v>
                </c:pt>
                <c:pt idx="458">
                  <c:v>419</c:v>
                </c:pt>
                <c:pt idx="459">
                  <c:v>444</c:v>
                </c:pt>
                <c:pt idx="460">
                  <c:v>492</c:v>
                </c:pt>
                <c:pt idx="461">
                  <c:v>499</c:v>
                </c:pt>
                <c:pt idx="462">
                  <c:v>498</c:v>
                </c:pt>
                <c:pt idx="463">
                  <c:v>481</c:v>
                </c:pt>
                <c:pt idx="464">
                  <c:v>406</c:v>
                </c:pt>
                <c:pt idx="465">
                  <c:v>324</c:v>
                </c:pt>
                <c:pt idx="466">
                  <c:v>327</c:v>
                </c:pt>
                <c:pt idx="467">
                  <c:v>296</c:v>
                </c:pt>
                <c:pt idx="468">
                  <c:v>303</c:v>
                </c:pt>
                <c:pt idx="469">
                  <c:v>279</c:v>
                </c:pt>
                <c:pt idx="470">
                  <c:v>283</c:v>
                </c:pt>
                <c:pt idx="471">
                  <c:v>294</c:v>
                </c:pt>
                <c:pt idx="472">
                  <c:v>314</c:v>
                </c:pt>
                <c:pt idx="473">
                  <c:v>291</c:v>
                </c:pt>
                <c:pt idx="474">
                  <c:v>240</c:v>
                </c:pt>
                <c:pt idx="475">
                  <c:v>232</c:v>
                </c:pt>
                <c:pt idx="476">
                  <c:v>240</c:v>
                </c:pt>
                <c:pt idx="477">
                  <c:v>189</c:v>
                </c:pt>
                <c:pt idx="478">
                  <c:v>180</c:v>
                </c:pt>
                <c:pt idx="479">
                  <c:v>189</c:v>
                </c:pt>
                <c:pt idx="480">
                  <c:v>186</c:v>
                </c:pt>
                <c:pt idx="481">
                  <c:v>190</c:v>
                </c:pt>
                <c:pt idx="482">
                  <c:v>223</c:v>
                </c:pt>
                <c:pt idx="483">
                  <c:v>162</c:v>
                </c:pt>
                <c:pt idx="484">
                  <c:v>152</c:v>
                </c:pt>
                <c:pt idx="485">
                  <c:v>129</c:v>
                </c:pt>
                <c:pt idx="486">
                  <c:v>107</c:v>
                </c:pt>
                <c:pt idx="487">
                  <c:v>137</c:v>
                </c:pt>
                <c:pt idx="488">
                  <c:v>114</c:v>
                </c:pt>
                <c:pt idx="489">
                  <c:v>91</c:v>
                </c:pt>
                <c:pt idx="490">
                  <c:v>68</c:v>
                </c:pt>
                <c:pt idx="491">
                  <c:v>65</c:v>
                </c:pt>
                <c:pt idx="492">
                  <c:v>56</c:v>
                </c:pt>
                <c:pt idx="493">
                  <c:v>48</c:v>
                </c:pt>
                <c:pt idx="494">
                  <c:v>38</c:v>
                </c:pt>
                <c:pt idx="495">
                  <c:v>43</c:v>
                </c:pt>
                <c:pt idx="496">
                  <c:v>35</c:v>
                </c:pt>
                <c:pt idx="497">
                  <c:v>28</c:v>
                </c:pt>
                <c:pt idx="498">
                  <c:v>30</c:v>
                </c:pt>
                <c:pt idx="499">
                  <c:v>20</c:v>
                </c:pt>
                <c:pt idx="500">
                  <c:v>20</c:v>
                </c:pt>
                <c:pt idx="501">
                  <c:v>21</c:v>
                </c:pt>
                <c:pt idx="502">
                  <c:v>19</c:v>
                </c:pt>
                <c:pt idx="503">
                  <c:v>16</c:v>
                </c:pt>
                <c:pt idx="504">
                  <c:v>16</c:v>
                </c:pt>
                <c:pt idx="505">
                  <c:v>9</c:v>
                </c:pt>
                <c:pt idx="506">
                  <c:v>6</c:v>
                </c:pt>
                <c:pt idx="507">
                  <c:v>13</c:v>
                </c:pt>
                <c:pt idx="508">
                  <c:v>12</c:v>
                </c:pt>
                <c:pt idx="509">
                  <c:v>8</c:v>
                </c:pt>
                <c:pt idx="510">
                  <c:v>5</c:v>
                </c:pt>
                <c:pt idx="511">
                  <c:v>8</c:v>
                </c:pt>
                <c:pt idx="512">
                  <c:v>10</c:v>
                </c:pt>
                <c:pt idx="513">
                  <c:v>0</c:v>
                </c:pt>
                <c:pt idx="514">
                  <c:v>1</c:v>
                </c:pt>
                <c:pt idx="515">
                  <c:v>4</c:v>
                </c:pt>
                <c:pt idx="516">
                  <c:v>0</c:v>
                </c:pt>
                <c:pt idx="517">
                  <c:v>1</c:v>
                </c:pt>
                <c:pt idx="518">
                  <c:v>1</c:v>
                </c:pt>
                <c:pt idx="519">
                  <c:v>0</c:v>
                </c:pt>
                <c:pt idx="520">
                  <c:v>1</c:v>
                </c:pt>
                <c:pt idx="521">
                  <c:v>1</c:v>
                </c:pt>
                <c:pt idx="522">
                  <c:v>0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1</c:v>
                </c:pt>
                <c:pt idx="533">
                  <c:v>1</c:v>
                </c:pt>
                <c:pt idx="534">
                  <c:v>0</c:v>
                </c:pt>
                <c:pt idx="535">
                  <c:v>1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1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1</c:v>
                </c:pt>
                <c:pt idx="599">
                  <c:v>1</c:v>
                </c:pt>
                <c:pt idx="600">
                  <c:v>0</c:v>
                </c:pt>
                <c:pt idx="601">
                  <c:v>0</c:v>
                </c:pt>
                <c:pt idx="602">
                  <c:v>1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1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1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1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1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1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1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20000"/>
        <c:axId val="198220560"/>
      </c:scatterChart>
      <c:valAx>
        <c:axId val="198220000"/>
        <c:scaling>
          <c:orientation val="minMax"/>
          <c:max val="0.5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198220560"/>
        <c:crosses val="autoZero"/>
        <c:crossBetween val="midCat"/>
      </c:valAx>
      <c:valAx>
        <c:axId val="198220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220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'fe55-func-1720V'!$A$1:$A$1947</c:f>
              <c:numCache>
                <c:formatCode>0.00E+00</c:formatCode>
                <c:ptCount val="1947"/>
                <c:pt idx="0">
                  <c:v>-2.86631E-2</c:v>
                </c:pt>
                <c:pt idx="1">
                  <c:v>-2.8571800000000001E-2</c:v>
                </c:pt>
                <c:pt idx="2">
                  <c:v>-2.8480499999999999E-2</c:v>
                </c:pt>
                <c:pt idx="3">
                  <c:v>-2.83892E-2</c:v>
                </c:pt>
                <c:pt idx="4">
                  <c:v>-2.8297900000000001E-2</c:v>
                </c:pt>
                <c:pt idx="5">
                  <c:v>-2.8206700000000001E-2</c:v>
                </c:pt>
                <c:pt idx="6">
                  <c:v>-2.8115399999999999E-2</c:v>
                </c:pt>
                <c:pt idx="7">
                  <c:v>-2.80241E-2</c:v>
                </c:pt>
                <c:pt idx="8">
                  <c:v>-2.7932800000000001E-2</c:v>
                </c:pt>
                <c:pt idx="9">
                  <c:v>-2.7841500000000002E-2</c:v>
                </c:pt>
                <c:pt idx="10">
                  <c:v>-2.7750299999999999E-2</c:v>
                </c:pt>
                <c:pt idx="11">
                  <c:v>-2.7659E-2</c:v>
                </c:pt>
                <c:pt idx="12">
                  <c:v>-2.7567700000000001E-2</c:v>
                </c:pt>
                <c:pt idx="13">
                  <c:v>-2.7476400000000002E-2</c:v>
                </c:pt>
                <c:pt idx="14">
                  <c:v>-2.7385099999999999E-2</c:v>
                </c:pt>
                <c:pt idx="15">
                  <c:v>-2.7293899999999999E-2</c:v>
                </c:pt>
                <c:pt idx="16">
                  <c:v>-2.72026E-2</c:v>
                </c:pt>
                <c:pt idx="17">
                  <c:v>-2.7111300000000001E-2</c:v>
                </c:pt>
                <c:pt idx="18">
                  <c:v>-2.7019999999999999E-2</c:v>
                </c:pt>
                <c:pt idx="19">
                  <c:v>-2.69287E-2</c:v>
                </c:pt>
                <c:pt idx="20">
                  <c:v>-2.68375E-2</c:v>
                </c:pt>
                <c:pt idx="21">
                  <c:v>-2.6746200000000001E-2</c:v>
                </c:pt>
                <c:pt idx="22">
                  <c:v>-2.6654899999999999E-2</c:v>
                </c:pt>
                <c:pt idx="23">
                  <c:v>-2.65636E-2</c:v>
                </c:pt>
                <c:pt idx="24">
                  <c:v>-2.6472300000000001E-2</c:v>
                </c:pt>
                <c:pt idx="25">
                  <c:v>-2.6381100000000001E-2</c:v>
                </c:pt>
                <c:pt idx="26">
                  <c:v>-2.6289799999999999E-2</c:v>
                </c:pt>
                <c:pt idx="27">
                  <c:v>-2.61985E-2</c:v>
                </c:pt>
                <c:pt idx="28">
                  <c:v>-2.6107200000000001E-2</c:v>
                </c:pt>
                <c:pt idx="29">
                  <c:v>-2.6015900000000002E-2</c:v>
                </c:pt>
                <c:pt idx="30">
                  <c:v>-2.5924699999999998E-2</c:v>
                </c:pt>
                <c:pt idx="31">
                  <c:v>-2.5833399999999999E-2</c:v>
                </c:pt>
                <c:pt idx="32">
                  <c:v>-2.57421E-2</c:v>
                </c:pt>
                <c:pt idx="33">
                  <c:v>-2.5650800000000001E-2</c:v>
                </c:pt>
                <c:pt idx="34">
                  <c:v>-2.5559499999999999E-2</c:v>
                </c:pt>
                <c:pt idx="35">
                  <c:v>-2.5468299999999999E-2</c:v>
                </c:pt>
                <c:pt idx="36">
                  <c:v>-2.5377E-2</c:v>
                </c:pt>
                <c:pt idx="37">
                  <c:v>-2.5285700000000001E-2</c:v>
                </c:pt>
                <c:pt idx="38">
                  <c:v>-2.5194399999999999E-2</c:v>
                </c:pt>
                <c:pt idx="39">
                  <c:v>-2.51031E-2</c:v>
                </c:pt>
                <c:pt idx="40">
                  <c:v>-2.50119E-2</c:v>
                </c:pt>
                <c:pt idx="41">
                  <c:v>-2.4920600000000001E-2</c:v>
                </c:pt>
                <c:pt idx="42">
                  <c:v>-2.4829299999999999E-2</c:v>
                </c:pt>
                <c:pt idx="43">
                  <c:v>-2.4738E-2</c:v>
                </c:pt>
                <c:pt idx="44">
                  <c:v>-2.4646700000000001E-2</c:v>
                </c:pt>
                <c:pt idx="45">
                  <c:v>-2.4555500000000001E-2</c:v>
                </c:pt>
                <c:pt idx="46">
                  <c:v>-2.4464199999999998E-2</c:v>
                </c:pt>
                <c:pt idx="47">
                  <c:v>-2.4372899999999999E-2</c:v>
                </c:pt>
                <c:pt idx="48">
                  <c:v>-2.42816E-2</c:v>
                </c:pt>
                <c:pt idx="49">
                  <c:v>-2.4190300000000001E-2</c:v>
                </c:pt>
                <c:pt idx="50">
                  <c:v>-2.4099099999999998E-2</c:v>
                </c:pt>
                <c:pt idx="51">
                  <c:v>-2.4007799999999999E-2</c:v>
                </c:pt>
                <c:pt idx="52">
                  <c:v>-2.39165E-2</c:v>
                </c:pt>
                <c:pt idx="53">
                  <c:v>-2.3825200000000001E-2</c:v>
                </c:pt>
                <c:pt idx="54">
                  <c:v>-2.3733899999999999E-2</c:v>
                </c:pt>
                <c:pt idx="55">
                  <c:v>-2.3642699999999999E-2</c:v>
                </c:pt>
                <c:pt idx="56">
                  <c:v>-2.35514E-2</c:v>
                </c:pt>
                <c:pt idx="57">
                  <c:v>-2.3460100000000001E-2</c:v>
                </c:pt>
                <c:pt idx="58">
                  <c:v>-2.3368799999999999E-2</c:v>
                </c:pt>
                <c:pt idx="59">
                  <c:v>-2.32775E-2</c:v>
                </c:pt>
                <c:pt idx="60">
                  <c:v>-2.3186200000000001E-2</c:v>
                </c:pt>
                <c:pt idx="61">
                  <c:v>-2.3095000000000001E-2</c:v>
                </c:pt>
                <c:pt idx="62">
                  <c:v>-2.3003699999999998E-2</c:v>
                </c:pt>
                <c:pt idx="63">
                  <c:v>-2.2912399999999999E-2</c:v>
                </c:pt>
                <c:pt idx="64">
                  <c:v>-2.28211E-2</c:v>
                </c:pt>
                <c:pt idx="65">
                  <c:v>-2.2729800000000001E-2</c:v>
                </c:pt>
                <c:pt idx="66">
                  <c:v>-2.2638599999999998E-2</c:v>
                </c:pt>
                <c:pt idx="67">
                  <c:v>-2.2547299999999999E-2</c:v>
                </c:pt>
                <c:pt idx="68">
                  <c:v>-2.2456E-2</c:v>
                </c:pt>
                <c:pt idx="69">
                  <c:v>-2.2364700000000001E-2</c:v>
                </c:pt>
                <c:pt idx="70">
                  <c:v>-2.2273399999999999E-2</c:v>
                </c:pt>
                <c:pt idx="71">
                  <c:v>-2.2182199999999999E-2</c:v>
                </c:pt>
                <c:pt idx="72">
                  <c:v>-2.20909E-2</c:v>
                </c:pt>
                <c:pt idx="73">
                  <c:v>-2.1999600000000001E-2</c:v>
                </c:pt>
                <c:pt idx="74">
                  <c:v>-2.1908299999999999E-2</c:v>
                </c:pt>
                <c:pt idx="75">
                  <c:v>-2.1817E-2</c:v>
                </c:pt>
                <c:pt idx="76">
                  <c:v>-2.17258E-2</c:v>
                </c:pt>
                <c:pt idx="77">
                  <c:v>-2.1634500000000001E-2</c:v>
                </c:pt>
                <c:pt idx="78">
                  <c:v>-2.1543199999999998E-2</c:v>
                </c:pt>
                <c:pt idx="79">
                  <c:v>-2.1451899999999999E-2</c:v>
                </c:pt>
                <c:pt idx="80">
                  <c:v>-2.13606E-2</c:v>
                </c:pt>
                <c:pt idx="81">
                  <c:v>-2.1269400000000001E-2</c:v>
                </c:pt>
                <c:pt idx="82">
                  <c:v>-2.1178099999999998E-2</c:v>
                </c:pt>
                <c:pt idx="83">
                  <c:v>-2.1086799999999999E-2</c:v>
                </c:pt>
                <c:pt idx="84">
                  <c:v>-2.09955E-2</c:v>
                </c:pt>
                <c:pt idx="85">
                  <c:v>-2.0904200000000001E-2</c:v>
                </c:pt>
                <c:pt idx="86">
                  <c:v>-2.0813000000000002E-2</c:v>
                </c:pt>
                <c:pt idx="87">
                  <c:v>-2.0721699999999999E-2</c:v>
                </c:pt>
                <c:pt idx="88">
                  <c:v>-2.06304E-2</c:v>
                </c:pt>
                <c:pt idx="89">
                  <c:v>-2.0539100000000001E-2</c:v>
                </c:pt>
                <c:pt idx="90">
                  <c:v>-2.0447799999999999E-2</c:v>
                </c:pt>
                <c:pt idx="91">
                  <c:v>-2.0356599999999999E-2</c:v>
                </c:pt>
                <c:pt idx="92">
                  <c:v>-2.02653E-2</c:v>
                </c:pt>
                <c:pt idx="93">
                  <c:v>-2.0174000000000001E-2</c:v>
                </c:pt>
                <c:pt idx="94">
                  <c:v>-2.0082699999999998E-2</c:v>
                </c:pt>
                <c:pt idx="95">
                  <c:v>-1.9991399999999999E-2</c:v>
                </c:pt>
                <c:pt idx="96">
                  <c:v>-1.99002E-2</c:v>
                </c:pt>
                <c:pt idx="97">
                  <c:v>-1.9808900000000001E-2</c:v>
                </c:pt>
                <c:pt idx="98">
                  <c:v>-1.9717599999999998E-2</c:v>
                </c:pt>
                <c:pt idx="99">
                  <c:v>-1.9626299999999999E-2</c:v>
                </c:pt>
                <c:pt idx="100">
                  <c:v>-1.9535E-2</c:v>
                </c:pt>
                <c:pt idx="101">
                  <c:v>-1.9443800000000001E-2</c:v>
                </c:pt>
                <c:pt idx="102">
                  <c:v>-1.9352500000000002E-2</c:v>
                </c:pt>
                <c:pt idx="103">
                  <c:v>-1.9261199999999999E-2</c:v>
                </c:pt>
                <c:pt idx="104">
                  <c:v>-1.91699E-2</c:v>
                </c:pt>
                <c:pt idx="105">
                  <c:v>-1.9078600000000001E-2</c:v>
                </c:pt>
                <c:pt idx="106">
                  <c:v>-1.8987400000000001E-2</c:v>
                </c:pt>
                <c:pt idx="107">
                  <c:v>-1.8896099999999999E-2</c:v>
                </c:pt>
                <c:pt idx="108">
                  <c:v>-1.88048E-2</c:v>
                </c:pt>
                <c:pt idx="109">
                  <c:v>-1.8713500000000001E-2</c:v>
                </c:pt>
                <c:pt idx="110">
                  <c:v>-1.8622199999999998E-2</c:v>
                </c:pt>
                <c:pt idx="111">
                  <c:v>-1.8530999999999999E-2</c:v>
                </c:pt>
                <c:pt idx="112">
                  <c:v>-1.84397E-2</c:v>
                </c:pt>
                <c:pt idx="113">
                  <c:v>-1.8348400000000001E-2</c:v>
                </c:pt>
                <c:pt idx="114">
                  <c:v>-1.8257099999999998E-2</c:v>
                </c:pt>
                <c:pt idx="115">
                  <c:v>-1.8165799999999999E-2</c:v>
                </c:pt>
                <c:pt idx="116">
                  <c:v>-1.80746E-2</c:v>
                </c:pt>
                <c:pt idx="117">
                  <c:v>-1.7983300000000001E-2</c:v>
                </c:pt>
                <c:pt idx="118">
                  <c:v>-1.7892000000000002E-2</c:v>
                </c:pt>
                <c:pt idx="119">
                  <c:v>-1.7800699999999999E-2</c:v>
                </c:pt>
                <c:pt idx="120">
                  <c:v>-1.77094E-2</c:v>
                </c:pt>
                <c:pt idx="121">
                  <c:v>-1.7618200000000001E-2</c:v>
                </c:pt>
                <c:pt idx="122">
                  <c:v>-1.7526900000000002E-2</c:v>
                </c:pt>
                <c:pt idx="123">
                  <c:v>-1.7435599999999999E-2</c:v>
                </c:pt>
                <c:pt idx="124">
                  <c:v>-1.73443E-2</c:v>
                </c:pt>
                <c:pt idx="125">
                  <c:v>-1.7253000000000001E-2</c:v>
                </c:pt>
                <c:pt idx="126">
                  <c:v>-1.7161800000000001E-2</c:v>
                </c:pt>
                <c:pt idx="127">
                  <c:v>-1.7070499999999999E-2</c:v>
                </c:pt>
                <c:pt idx="128">
                  <c:v>-1.69792E-2</c:v>
                </c:pt>
                <c:pt idx="129">
                  <c:v>-1.6887900000000001E-2</c:v>
                </c:pt>
                <c:pt idx="130">
                  <c:v>-1.6796599999999998E-2</c:v>
                </c:pt>
                <c:pt idx="131">
                  <c:v>-1.6705299999999999E-2</c:v>
                </c:pt>
                <c:pt idx="132">
                  <c:v>-1.66141E-2</c:v>
                </c:pt>
                <c:pt idx="133">
                  <c:v>-1.6522800000000001E-2</c:v>
                </c:pt>
                <c:pt idx="134">
                  <c:v>-1.6431500000000002E-2</c:v>
                </c:pt>
                <c:pt idx="135">
                  <c:v>-1.6340199999999999E-2</c:v>
                </c:pt>
                <c:pt idx="136">
                  <c:v>-1.62489E-2</c:v>
                </c:pt>
                <c:pt idx="137">
                  <c:v>-1.6157700000000001E-2</c:v>
                </c:pt>
                <c:pt idx="138">
                  <c:v>-1.6066400000000002E-2</c:v>
                </c:pt>
                <c:pt idx="139">
                  <c:v>-1.5975099999999999E-2</c:v>
                </c:pt>
                <c:pt idx="140">
                  <c:v>-1.58838E-2</c:v>
                </c:pt>
                <c:pt idx="141">
                  <c:v>-1.5792500000000001E-2</c:v>
                </c:pt>
                <c:pt idx="142">
                  <c:v>-1.5701300000000001E-2</c:v>
                </c:pt>
                <c:pt idx="143">
                  <c:v>-1.5610000000000001E-2</c:v>
                </c:pt>
                <c:pt idx="144">
                  <c:v>-1.55187E-2</c:v>
                </c:pt>
                <c:pt idx="145">
                  <c:v>-1.5427400000000001E-2</c:v>
                </c:pt>
                <c:pt idx="146">
                  <c:v>-1.53361E-2</c:v>
                </c:pt>
                <c:pt idx="147">
                  <c:v>-1.52449E-2</c:v>
                </c:pt>
                <c:pt idx="148">
                  <c:v>-1.51536E-2</c:v>
                </c:pt>
                <c:pt idx="149">
                  <c:v>-1.5062300000000001E-2</c:v>
                </c:pt>
                <c:pt idx="150">
                  <c:v>-1.4971E-2</c:v>
                </c:pt>
                <c:pt idx="151">
                  <c:v>-1.4879699999999999E-2</c:v>
                </c:pt>
                <c:pt idx="152">
                  <c:v>-1.47885E-2</c:v>
                </c:pt>
                <c:pt idx="153">
                  <c:v>-1.4697200000000001E-2</c:v>
                </c:pt>
                <c:pt idx="154">
                  <c:v>-1.46059E-2</c:v>
                </c:pt>
                <c:pt idx="155">
                  <c:v>-1.4514600000000001E-2</c:v>
                </c:pt>
                <c:pt idx="156">
                  <c:v>-1.44233E-2</c:v>
                </c:pt>
                <c:pt idx="157">
                  <c:v>-1.43321E-2</c:v>
                </c:pt>
                <c:pt idx="158">
                  <c:v>-1.42408E-2</c:v>
                </c:pt>
                <c:pt idx="159">
                  <c:v>-1.4149500000000001E-2</c:v>
                </c:pt>
                <c:pt idx="160">
                  <c:v>-1.40582E-2</c:v>
                </c:pt>
                <c:pt idx="161">
                  <c:v>-1.3966900000000001E-2</c:v>
                </c:pt>
                <c:pt idx="162">
                  <c:v>-1.3875699999999999E-2</c:v>
                </c:pt>
                <c:pt idx="163">
                  <c:v>-1.37844E-2</c:v>
                </c:pt>
                <c:pt idx="164">
                  <c:v>-1.36931E-2</c:v>
                </c:pt>
                <c:pt idx="165">
                  <c:v>-1.3601800000000001E-2</c:v>
                </c:pt>
                <c:pt idx="166">
                  <c:v>-1.35105E-2</c:v>
                </c:pt>
                <c:pt idx="167">
                  <c:v>-1.34193E-2</c:v>
                </c:pt>
                <c:pt idx="168">
                  <c:v>-1.3328E-2</c:v>
                </c:pt>
                <c:pt idx="169">
                  <c:v>-1.3236700000000001E-2</c:v>
                </c:pt>
                <c:pt idx="170">
                  <c:v>-1.31454E-2</c:v>
                </c:pt>
                <c:pt idx="171">
                  <c:v>-1.3054100000000001E-2</c:v>
                </c:pt>
                <c:pt idx="172">
                  <c:v>-1.2962899999999999E-2</c:v>
                </c:pt>
                <c:pt idx="173">
                  <c:v>-1.28716E-2</c:v>
                </c:pt>
                <c:pt idx="174">
                  <c:v>-1.27803E-2</c:v>
                </c:pt>
                <c:pt idx="175">
                  <c:v>-1.2689000000000001E-2</c:v>
                </c:pt>
                <c:pt idx="176">
                  <c:v>-1.25977E-2</c:v>
                </c:pt>
                <c:pt idx="177">
                  <c:v>-1.25065E-2</c:v>
                </c:pt>
                <c:pt idx="178">
                  <c:v>-1.24152E-2</c:v>
                </c:pt>
                <c:pt idx="179">
                  <c:v>-1.23239E-2</c:v>
                </c:pt>
                <c:pt idx="180">
                  <c:v>-1.22326E-2</c:v>
                </c:pt>
                <c:pt idx="181">
                  <c:v>-1.2141300000000001E-2</c:v>
                </c:pt>
                <c:pt idx="182">
                  <c:v>-1.2050099999999999E-2</c:v>
                </c:pt>
                <c:pt idx="183">
                  <c:v>-1.19588E-2</c:v>
                </c:pt>
                <c:pt idx="184">
                  <c:v>-1.18675E-2</c:v>
                </c:pt>
                <c:pt idx="185">
                  <c:v>-1.1776200000000001E-2</c:v>
                </c:pt>
                <c:pt idx="186">
                  <c:v>-1.16849E-2</c:v>
                </c:pt>
                <c:pt idx="187">
                  <c:v>-1.15937E-2</c:v>
                </c:pt>
                <c:pt idx="188">
                  <c:v>-1.1502399999999999E-2</c:v>
                </c:pt>
                <c:pt idx="189">
                  <c:v>-1.14111E-2</c:v>
                </c:pt>
                <c:pt idx="190">
                  <c:v>-1.13198E-2</c:v>
                </c:pt>
                <c:pt idx="191">
                  <c:v>-1.1228500000000001E-2</c:v>
                </c:pt>
                <c:pt idx="192">
                  <c:v>-1.1137299999999999E-2</c:v>
                </c:pt>
                <c:pt idx="193">
                  <c:v>-1.1046E-2</c:v>
                </c:pt>
                <c:pt idx="194">
                  <c:v>-1.09547E-2</c:v>
                </c:pt>
                <c:pt idx="195">
                  <c:v>-1.08634E-2</c:v>
                </c:pt>
                <c:pt idx="196">
                  <c:v>-1.07721E-2</c:v>
                </c:pt>
                <c:pt idx="197">
                  <c:v>-1.06809E-2</c:v>
                </c:pt>
                <c:pt idx="198">
                  <c:v>-1.0589599999999999E-2</c:v>
                </c:pt>
                <c:pt idx="199">
                  <c:v>-1.04983E-2</c:v>
                </c:pt>
                <c:pt idx="200">
                  <c:v>-1.0407E-2</c:v>
                </c:pt>
                <c:pt idx="201">
                  <c:v>-1.0315700000000001E-2</c:v>
                </c:pt>
                <c:pt idx="202">
                  <c:v>-1.02244E-2</c:v>
                </c:pt>
                <c:pt idx="203">
                  <c:v>-1.01332E-2</c:v>
                </c:pt>
                <c:pt idx="204">
                  <c:v>-1.0041899999999999E-2</c:v>
                </c:pt>
                <c:pt idx="205">
                  <c:v>-9.9506000000000004E-3</c:v>
                </c:pt>
                <c:pt idx="206">
                  <c:v>-9.8592999999999997E-3</c:v>
                </c:pt>
                <c:pt idx="207">
                  <c:v>-9.7680000000000006E-3</c:v>
                </c:pt>
                <c:pt idx="208">
                  <c:v>-9.6767999999999993E-3</c:v>
                </c:pt>
                <c:pt idx="209">
                  <c:v>-9.5855000000000003E-3</c:v>
                </c:pt>
                <c:pt idx="210">
                  <c:v>-9.4941999999999995E-3</c:v>
                </c:pt>
                <c:pt idx="211">
                  <c:v>-9.4029000000000005E-3</c:v>
                </c:pt>
                <c:pt idx="212">
                  <c:v>-9.3115999999999997E-3</c:v>
                </c:pt>
                <c:pt idx="213">
                  <c:v>-9.2204000000000001E-3</c:v>
                </c:pt>
                <c:pt idx="214">
                  <c:v>-9.1290999999999994E-3</c:v>
                </c:pt>
                <c:pt idx="215">
                  <c:v>-9.0378000000000003E-3</c:v>
                </c:pt>
                <c:pt idx="216">
                  <c:v>-8.9464999999999996E-3</c:v>
                </c:pt>
                <c:pt idx="217">
                  <c:v>-8.8552000000000006E-3</c:v>
                </c:pt>
                <c:pt idx="218">
                  <c:v>-8.7639999999999992E-3</c:v>
                </c:pt>
                <c:pt idx="219">
                  <c:v>-8.6727000000000002E-3</c:v>
                </c:pt>
                <c:pt idx="220">
                  <c:v>-8.5813999999999994E-3</c:v>
                </c:pt>
                <c:pt idx="221">
                  <c:v>-8.4901000000000004E-3</c:v>
                </c:pt>
                <c:pt idx="222">
                  <c:v>-8.3987999999999997E-3</c:v>
                </c:pt>
                <c:pt idx="223">
                  <c:v>-8.3076000000000001E-3</c:v>
                </c:pt>
                <c:pt idx="224">
                  <c:v>-8.2162999999999993E-3</c:v>
                </c:pt>
                <c:pt idx="225">
                  <c:v>-8.1250000000000003E-3</c:v>
                </c:pt>
                <c:pt idx="226">
                  <c:v>-8.0336999999999995E-3</c:v>
                </c:pt>
                <c:pt idx="227">
                  <c:v>-7.9424000000000005E-3</c:v>
                </c:pt>
                <c:pt idx="228">
                  <c:v>-7.8511999999999992E-3</c:v>
                </c:pt>
                <c:pt idx="229">
                  <c:v>-7.7599000000000001E-3</c:v>
                </c:pt>
                <c:pt idx="230">
                  <c:v>-7.6686000000000002E-3</c:v>
                </c:pt>
                <c:pt idx="231">
                  <c:v>-7.5773000000000004E-3</c:v>
                </c:pt>
                <c:pt idx="232">
                  <c:v>-7.4859999999999996E-3</c:v>
                </c:pt>
                <c:pt idx="233">
                  <c:v>-7.3948E-3</c:v>
                </c:pt>
                <c:pt idx="234">
                  <c:v>-7.3035000000000001E-3</c:v>
                </c:pt>
                <c:pt idx="235">
                  <c:v>-7.2122000000000002E-3</c:v>
                </c:pt>
                <c:pt idx="236">
                  <c:v>-7.1209000000000003E-3</c:v>
                </c:pt>
                <c:pt idx="237">
                  <c:v>-7.0296000000000004E-3</c:v>
                </c:pt>
                <c:pt idx="238">
                  <c:v>-6.9383999999999999E-3</c:v>
                </c:pt>
                <c:pt idx="239">
                  <c:v>-6.8471000000000001E-3</c:v>
                </c:pt>
                <c:pt idx="240">
                  <c:v>-6.7558000000000002E-3</c:v>
                </c:pt>
                <c:pt idx="241">
                  <c:v>-6.6645000000000003E-3</c:v>
                </c:pt>
                <c:pt idx="242">
                  <c:v>-6.5732000000000004E-3</c:v>
                </c:pt>
                <c:pt idx="243">
                  <c:v>-6.4819999999999999E-3</c:v>
                </c:pt>
                <c:pt idx="244">
                  <c:v>-6.3907E-3</c:v>
                </c:pt>
                <c:pt idx="245">
                  <c:v>-6.2994000000000001E-3</c:v>
                </c:pt>
                <c:pt idx="246">
                  <c:v>-6.2081000000000003E-3</c:v>
                </c:pt>
                <c:pt idx="247">
                  <c:v>-6.1168000000000004E-3</c:v>
                </c:pt>
                <c:pt idx="248">
                  <c:v>-6.0255999999999999E-3</c:v>
                </c:pt>
                <c:pt idx="249">
                  <c:v>-5.9343E-3</c:v>
                </c:pt>
                <c:pt idx="250">
                  <c:v>-5.8430000000000001E-3</c:v>
                </c:pt>
                <c:pt idx="251">
                  <c:v>-5.7517000000000002E-3</c:v>
                </c:pt>
                <c:pt idx="252">
                  <c:v>-5.6604000000000003E-3</c:v>
                </c:pt>
                <c:pt idx="253">
                  <c:v>-5.5691999999999998E-3</c:v>
                </c:pt>
                <c:pt idx="254">
                  <c:v>-5.4779E-3</c:v>
                </c:pt>
                <c:pt idx="255">
                  <c:v>-5.3866000000000001E-3</c:v>
                </c:pt>
                <c:pt idx="256">
                  <c:v>-5.2953000000000002E-3</c:v>
                </c:pt>
                <c:pt idx="257">
                  <c:v>-5.2040000000000003E-3</c:v>
                </c:pt>
                <c:pt idx="258">
                  <c:v>-5.1127999999999998E-3</c:v>
                </c:pt>
                <c:pt idx="259">
                  <c:v>-5.0214999999999999E-3</c:v>
                </c:pt>
                <c:pt idx="260">
                  <c:v>-4.9302E-3</c:v>
                </c:pt>
                <c:pt idx="261">
                  <c:v>-4.8389000000000001E-3</c:v>
                </c:pt>
                <c:pt idx="262">
                  <c:v>-4.7476000000000003E-3</c:v>
                </c:pt>
                <c:pt idx="263">
                  <c:v>-4.6563999999999998E-3</c:v>
                </c:pt>
                <c:pt idx="264">
                  <c:v>-4.5650999999999999E-3</c:v>
                </c:pt>
                <c:pt idx="265">
                  <c:v>-4.4738E-3</c:v>
                </c:pt>
                <c:pt idx="266">
                  <c:v>-4.3825000000000001E-3</c:v>
                </c:pt>
                <c:pt idx="267">
                  <c:v>-4.2912000000000002E-3</c:v>
                </c:pt>
                <c:pt idx="268">
                  <c:v>-4.1999999999999997E-3</c:v>
                </c:pt>
                <c:pt idx="269">
                  <c:v>-4.1086999999999999E-3</c:v>
                </c:pt>
                <c:pt idx="270">
                  <c:v>-4.0174E-3</c:v>
                </c:pt>
                <c:pt idx="271">
                  <c:v>-3.9261000000000001E-3</c:v>
                </c:pt>
                <c:pt idx="272">
                  <c:v>-3.8348000000000002E-3</c:v>
                </c:pt>
                <c:pt idx="273">
                  <c:v>-3.7434999999999999E-3</c:v>
                </c:pt>
                <c:pt idx="274">
                  <c:v>-3.6522999999999998E-3</c:v>
                </c:pt>
                <c:pt idx="275">
                  <c:v>-3.5609999999999999E-3</c:v>
                </c:pt>
                <c:pt idx="276">
                  <c:v>-3.4697E-3</c:v>
                </c:pt>
                <c:pt idx="277">
                  <c:v>-3.3784000000000002E-3</c:v>
                </c:pt>
                <c:pt idx="278">
                  <c:v>-3.2870999999999998E-3</c:v>
                </c:pt>
                <c:pt idx="279">
                  <c:v>-3.1959000000000002E-3</c:v>
                </c:pt>
                <c:pt idx="280">
                  <c:v>-3.1045999999999999E-3</c:v>
                </c:pt>
                <c:pt idx="281">
                  <c:v>-3.0133E-3</c:v>
                </c:pt>
                <c:pt idx="282">
                  <c:v>-2.9220000000000001E-3</c:v>
                </c:pt>
                <c:pt idx="283">
                  <c:v>-2.8306999999999998E-3</c:v>
                </c:pt>
                <c:pt idx="284">
                  <c:v>-2.7395000000000002E-3</c:v>
                </c:pt>
                <c:pt idx="285">
                  <c:v>-2.6481999999999999E-3</c:v>
                </c:pt>
                <c:pt idx="286">
                  <c:v>-2.5569E-3</c:v>
                </c:pt>
                <c:pt idx="287">
                  <c:v>-2.4656000000000001E-3</c:v>
                </c:pt>
                <c:pt idx="288">
                  <c:v>-2.3743000000000002E-3</c:v>
                </c:pt>
                <c:pt idx="289">
                  <c:v>-2.2831000000000001E-3</c:v>
                </c:pt>
                <c:pt idx="290">
                  <c:v>-2.1917999999999998E-3</c:v>
                </c:pt>
                <c:pt idx="291">
                  <c:v>-2.1004999999999999E-3</c:v>
                </c:pt>
                <c:pt idx="292">
                  <c:v>-2.0092E-3</c:v>
                </c:pt>
                <c:pt idx="293">
                  <c:v>-1.9178999999999999E-3</c:v>
                </c:pt>
                <c:pt idx="294">
                  <c:v>-1.8266999999999999E-3</c:v>
                </c:pt>
                <c:pt idx="295">
                  <c:v>-1.7354E-3</c:v>
                </c:pt>
                <c:pt idx="296">
                  <c:v>-1.6440999999999999E-3</c:v>
                </c:pt>
                <c:pt idx="297">
                  <c:v>-1.5528E-3</c:v>
                </c:pt>
                <c:pt idx="298">
                  <c:v>-1.4614999999999999E-3</c:v>
                </c:pt>
                <c:pt idx="299">
                  <c:v>-1.3703000000000001E-3</c:v>
                </c:pt>
                <c:pt idx="300">
                  <c:v>-1.279E-3</c:v>
                </c:pt>
                <c:pt idx="301">
                  <c:v>-1.1877000000000001E-3</c:v>
                </c:pt>
                <c:pt idx="302">
                  <c:v>-1.0964E-3</c:v>
                </c:pt>
                <c:pt idx="303">
                  <c:v>-1.0051000000000001E-3</c:v>
                </c:pt>
                <c:pt idx="304">
                  <c:v>-9.1390000000000004E-4</c:v>
                </c:pt>
                <c:pt idx="305">
                  <c:v>-8.2260000000000005E-4</c:v>
                </c:pt>
                <c:pt idx="306">
                  <c:v>-7.3130000000000005E-4</c:v>
                </c:pt>
                <c:pt idx="307">
                  <c:v>-6.4000000000000005E-4</c:v>
                </c:pt>
                <c:pt idx="308">
                  <c:v>-5.4869999999999995E-4</c:v>
                </c:pt>
                <c:pt idx="309">
                  <c:v>-4.5750000000000001E-4</c:v>
                </c:pt>
                <c:pt idx="310">
                  <c:v>-3.6620000000000001E-4</c:v>
                </c:pt>
                <c:pt idx="311">
                  <c:v>-2.7490000000000001E-4</c:v>
                </c:pt>
                <c:pt idx="312">
                  <c:v>-1.8359999999999999E-4</c:v>
                </c:pt>
                <c:pt idx="313">
                  <c:v>-9.2299999999999994E-5</c:v>
                </c:pt>
                <c:pt idx="314">
                  <c:v>-1.1000000000000001E-6</c:v>
                </c:pt>
                <c:pt idx="315">
                  <c:v>9.0199999999999997E-5</c:v>
                </c:pt>
                <c:pt idx="316">
                  <c:v>1.8149999999999999E-4</c:v>
                </c:pt>
                <c:pt idx="317">
                  <c:v>2.7280000000000002E-4</c:v>
                </c:pt>
                <c:pt idx="318">
                  <c:v>3.6410000000000001E-4</c:v>
                </c:pt>
                <c:pt idx="319">
                  <c:v>4.5530000000000001E-4</c:v>
                </c:pt>
                <c:pt idx="320">
                  <c:v>5.4659999999999995E-4</c:v>
                </c:pt>
                <c:pt idx="321">
                  <c:v>6.3789999999999995E-4</c:v>
                </c:pt>
                <c:pt idx="322">
                  <c:v>7.2920000000000005E-4</c:v>
                </c:pt>
                <c:pt idx="323">
                  <c:v>8.2050000000000005E-4</c:v>
                </c:pt>
                <c:pt idx="324">
                  <c:v>9.1169999999999999E-4</c:v>
                </c:pt>
                <c:pt idx="325">
                  <c:v>1.003E-3</c:v>
                </c:pt>
                <c:pt idx="326">
                  <c:v>1.0943000000000001E-3</c:v>
                </c:pt>
                <c:pt idx="327">
                  <c:v>1.1856E-3</c:v>
                </c:pt>
                <c:pt idx="328">
                  <c:v>1.2769000000000001E-3</c:v>
                </c:pt>
                <c:pt idx="329">
                  <c:v>1.3680999999999999E-3</c:v>
                </c:pt>
                <c:pt idx="330">
                  <c:v>1.4594E-3</c:v>
                </c:pt>
                <c:pt idx="331">
                  <c:v>1.5506999999999999E-3</c:v>
                </c:pt>
                <c:pt idx="332">
                  <c:v>1.642E-3</c:v>
                </c:pt>
                <c:pt idx="333">
                  <c:v>1.7332999999999999E-3</c:v>
                </c:pt>
                <c:pt idx="334">
                  <c:v>1.8244999999999999E-3</c:v>
                </c:pt>
                <c:pt idx="335">
                  <c:v>1.9158000000000001E-3</c:v>
                </c:pt>
                <c:pt idx="336">
                  <c:v>2.0070999999999999E-3</c:v>
                </c:pt>
                <c:pt idx="337">
                  <c:v>2.0983999999999998E-3</c:v>
                </c:pt>
                <c:pt idx="338">
                  <c:v>2.1897000000000002E-3</c:v>
                </c:pt>
                <c:pt idx="339">
                  <c:v>2.2809000000000002E-3</c:v>
                </c:pt>
                <c:pt idx="340">
                  <c:v>2.3722000000000001E-3</c:v>
                </c:pt>
                <c:pt idx="341">
                  <c:v>2.4635E-3</c:v>
                </c:pt>
                <c:pt idx="342">
                  <c:v>2.5547999999999999E-3</c:v>
                </c:pt>
                <c:pt idx="343">
                  <c:v>2.6461000000000002E-3</c:v>
                </c:pt>
                <c:pt idx="344">
                  <c:v>2.7374000000000001E-3</c:v>
                </c:pt>
                <c:pt idx="345">
                  <c:v>2.8286000000000001E-3</c:v>
                </c:pt>
                <c:pt idx="346">
                  <c:v>2.9199E-3</c:v>
                </c:pt>
                <c:pt idx="347">
                  <c:v>3.0111999999999999E-3</c:v>
                </c:pt>
                <c:pt idx="348">
                  <c:v>3.1024999999999998E-3</c:v>
                </c:pt>
                <c:pt idx="349">
                  <c:v>3.1938000000000001E-3</c:v>
                </c:pt>
                <c:pt idx="350">
                  <c:v>3.2850000000000002E-3</c:v>
                </c:pt>
                <c:pt idx="351">
                  <c:v>3.3763E-3</c:v>
                </c:pt>
                <c:pt idx="352">
                  <c:v>3.4675999999999999E-3</c:v>
                </c:pt>
                <c:pt idx="353">
                  <c:v>3.5588999999999998E-3</c:v>
                </c:pt>
                <c:pt idx="354">
                  <c:v>3.6502000000000001E-3</c:v>
                </c:pt>
                <c:pt idx="355">
                  <c:v>3.7414000000000002E-3</c:v>
                </c:pt>
                <c:pt idx="356">
                  <c:v>3.8327000000000001E-3</c:v>
                </c:pt>
                <c:pt idx="357">
                  <c:v>3.9240000000000004E-3</c:v>
                </c:pt>
                <c:pt idx="358">
                  <c:v>4.0153000000000003E-3</c:v>
                </c:pt>
                <c:pt idx="359">
                  <c:v>4.1066000000000002E-3</c:v>
                </c:pt>
                <c:pt idx="360">
                  <c:v>4.1977999999999998E-3</c:v>
                </c:pt>
                <c:pt idx="361">
                  <c:v>4.2890999999999997E-3</c:v>
                </c:pt>
                <c:pt idx="362">
                  <c:v>4.3803999999999996E-3</c:v>
                </c:pt>
                <c:pt idx="363">
                  <c:v>4.4717000000000003E-3</c:v>
                </c:pt>
                <c:pt idx="364">
                  <c:v>4.5630000000000002E-3</c:v>
                </c:pt>
                <c:pt idx="365">
                  <c:v>4.6541999999999998E-3</c:v>
                </c:pt>
                <c:pt idx="366">
                  <c:v>4.7454999999999997E-3</c:v>
                </c:pt>
                <c:pt idx="367">
                  <c:v>4.8367999999999996E-3</c:v>
                </c:pt>
                <c:pt idx="368">
                  <c:v>4.9281000000000004E-3</c:v>
                </c:pt>
                <c:pt idx="369">
                  <c:v>5.0194000000000003E-3</c:v>
                </c:pt>
                <c:pt idx="370">
                  <c:v>5.1105999999999999E-3</c:v>
                </c:pt>
                <c:pt idx="371">
                  <c:v>5.2018999999999998E-3</c:v>
                </c:pt>
                <c:pt idx="372">
                  <c:v>5.2931999999999996E-3</c:v>
                </c:pt>
                <c:pt idx="373">
                  <c:v>5.3845000000000004E-3</c:v>
                </c:pt>
                <c:pt idx="374">
                  <c:v>5.4758000000000003E-3</c:v>
                </c:pt>
                <c:pt idx="375">
                  <c:v>5.5669999999999999E-3</c:v>
                </c:pt>
                <c:pt idx="376">
                  <c:v>5.6582999999999998E-3</c:v>
                </c:pt>
                <c:pt idx="377">
                  <c:v>5.7495999999999997E-3</c:v>
                </c:pt>
                <c:pt idx="378">
                  <c:v>5.8409000000000004E-3</c:v>
                </c:pt>
                <c:pt idx="379">
                  <c:v>5.9322000000000003E-3</c:v>
                </c:pt>
                <c:pt idx="380">
                  <c:v>6.0233999999999999E-3</c:v>
                </c:pt>
                <c:pt idx="381">
                  <c:v>6.1146999999999998E-3</c:v>
                </c:pt>
                <c:pt idx="382">
                  <c:v>6.2059999999999997E-3</c:v>
                </c:pt>
                <c:pt idx="383">
                  <c:v>6.2972999999999996E-3</c:v>
                </c:pt>
                <c:pt idx="384">
                  <c:v>6.3886000000000004E-3</c:v>
                </c:pt>
                <c:pt idx="385">
                  <c:v>6.4798E-3</c:v>
                </c:pt>
                <c:pt idx="386">
                  <c:v>6.5710999999999999E-3</c:v>
                </c:pt>
                <c:pt idx="387">
                  <c:v>6.6623999999999997E-3</c:v>
                </c:pt>
                <c:pt idx="388">
                  <c:v>6.7536999999999996E-3</c:v>
                </c:pt>
                <c:pt idx="389">
                  <c:v>6.8450000000000004E-3</c:v>
                </c:pt>
                <c:pt idx="390">
                  <c:v>6.9362E-3</c:v>
                </c:pt>
                <c:pt idx="391">
                  <c:v>7.0274999999999999E-3</c:v>
                </c:pt>
                <c:pt idx="392">
                  <c:v>7.1187999999999998E-3</c:v>
                </c:pt>
                <c:pt idx="393">
                  <c:v>7.2100999999999997E-3</c:v>
                </c:pt>
                <c:pt idx="394">
                  <c:v>7.3014000000000004E-3</c:v>
                </c:pt>
                <c:pt idx="395">
                  <c:v>7.3926E-3</c:v>
                </c:pt>
                <c:pt idx="396">
                  <c:v>7.4838999999999999E-3</c:v>
                </c:pt>
                <c:pt idx="397">
                  <c:v>7.5751999999999998E-3</c:v>
                </c:pt>
                <c:pt idx="398">
                  <c:v>7.6664999999999997E-3</c:v>
                </c:pt>
                <c:pt idx="399">
                  <c:v>7.7577999999999996E-3</c:v>
                </c:pt>
                <c:pt idx="400">
                  <c:v>7.8490000000000001E-3</c:v>
                </c:pt>
                <c:pt idx="401">
                  <c:v>7.9403000000000008E-3</c:v>
                </c:pt>
                <c:pt idx="402">
                  <c:v>8.0315999999999999E-3</c:v>
                </c:pt>
                <c:pt idx="403">
                  <c:v>8.1229000000000006E-3</c:v>
                </c:pt>
                <c:pt idx="404">
                  <c:v>8.2141999999999996E-3</c:v>
                </c:pt>
                <c:pt idx="405">
                  <c:v>8.3053999999999992E-3</c:v>
                </c:pt>
                <c:pt idx="406">
                  <c:v>8.3967E-3</c:v>
                </c:pt>
                <c:pt idx="407">
                  <c:v>8.4880000000000008E-3</c:v>
                </c:pt>
                <c:pt idx="408">
                  <c:v>8.5792999999999998E-3</c:v>
                </c:pt>
                <c:pt idx="409">
                  <c:v>8.6706000000000005E-3</c:v>
                </c:pt>
                <c:pt idx="410">
                  <c:v>8.7618000000000001E-3</c:v>
                </c:pt>
                <c:pt idx="411">
                  <c:v>8.8530999999999992E-3</c:v>
                </c:pt>
                <c:pt idx="412">
                  <c:v>8.9443999999999999E-3</c:v>
                </c:pt>
                <c:pt idx="413">
                  <c:v>9.0357000000000007E-3</c:v>
                </c:pt>
                <c:pt idx="414">
                  <c:v>9.1269999999999997E-3</c:v>
                </c:pt>
                <c:pt idx="415">
                  <c:v>9.2181999999999993E-3</c:v>
                </c:pt>
                <c:pt idx="416">
                  <c:v>9.3095000000000001E-3</c:v>
                </c:pt>
                <c:pt idx="417">
                  <c:v>9.4008000000000008E-3</c:v>
                </c:pt>
                <c:pt idx="418">
                  <c:v>9.4920999999999998E-3</c:v>
                </c:pt>
                <c:pt idx="419">
                  <c:v>9.5834000000000006E-3</c:v>
                </c:pt>
                <c:pt idx="420">
                  <c:v>9.6746999999999996E-3</c:v>
                </c:pt>
                <c:pt idx="421">
                  <c:v>9.7658999999999992E-3</c:v>
                </c:pt>
                <c:pt idx="422">
                  <c:v>9.8572E-3</c:v>
                </c:pt>
                <c:pt idx="423">
                  <c:v>9.9485000000000007E-3</c:v>
                </c:pt>
                <c:pt idx="424">
                  <c:v>1.00398E-2</c:v>
                </c:pt>
                <c:pt idx="425">
                  <c:v>1.0131100000000001E-2</c:v>
                </c:pt>
                <c:pt idx="426">
                  <c:v>1.02223E-2</c:v>
                </c:pt>
                <c:pt idx="427">
                  <c:v>1.0313599999999999E-2</c:v>
                </c:pt>
                <c:pt idx="428">
                  <c:v>1.04049E-2</c:v>
                </c:pt>
                <c:pt idx="429">
                  <c:v>1.0496200000000001E-2</c:v>
                </c:pt>
                <c:pt idx="430">
                  <c:v>1.05875E-2</c:v>
                </c:pt>
                <c:pt idx="431">
                  <c:v>1.0678699999999999E-2</c:v>
                </c:pt>
                <c:pt idx="432">
                  <c:v>1.077E-2</c:v>
                </c:pt>
                <c:pt idx="433">
                  <c:v>1.0861300000000001E-2</c:v>
                </c:pt>
                <c:pt idx="434">
                  <c:v>1.09526E-2</c:v>
                </c:pt>
                <c:pt idx="435">
                  <c:v>1.1043900000000001E-2</c:v>
                </c:pt>
                <c:pt idx="436">
                  <c:v>1.11351E-2</c:v>
                </c:pt>
                <c:pt idx="437">
                  <c:v>1.1226399999999999E-2</c:v>
                </c:pt>
                <c:pt idx="438">
                  <c:v>1.13177E-2</c:v>
                </c:pt>
                <c:pt idx="439">
                  <c:v>1.1409000000000001E-2</c:v>
                </c:pt>
                <c:pt idx="440">
                  <c:v>1.15003E-2</c:v>
                </c:pt>
                <c:pt idx="441">
                  <c:v>1.1591499999999999E-2</c:v>
                </c:pt>
                <c:pt idx="442">
                  <c:v>1.16828E-2</c:v>
                </c:pt>
                <c:pt idx="443">
                  <c:v>1.1774099999999999E-2</c:v>
                </c:pt>
                <c:pt idx="444">
                  <c:v>1.18654E-2</c:v>
                </c:pt>
                <c:pt idx="445">
                  <c:v>1.1956700000000001E-2</c:v>
                </c:pt>
                <c:pt idx="446">
                  <c:v>1.20479E-2</c:v>
                </c:pt>
                <c:pt idx="447">
                  <c:v>1.2139199999999999E-2</c:v>
                </c:pt>
                <c:pt idx="448">
                  <c:v>1.22305E-2</c:v>
                </c:pt>
                <c:pt idx="449">
                  <c:v>1.2321800000000001E-2</c:v>
                </c:pt>
                <c:pt idx="450">
                  <c:v>1.24131E-2</c:v>
                </c:pt>
                <c:pt idx="451">
                  <c:v>1.2504299999999999E-2</c:v>
                </c:pt>
                <c:pt idx="452">
                  <c:v>1.25956E-2</c:v>
                </c:pt>
                <c:pt idx="453">
                  <c:v>1.2686899999999999E-2</c:v>
                </c:pt>
                <c:pt idx="454">
                  <c:v>1.27782E-2</c:v>
                </c:pt>
                <c:pt idx="455">
                  <c:v>1.2869500000000001E-2</c:v>
                </c:pt>
                <c:pt idx="456">
                  <c:v>1.29607E-2</c:v>
                </c:pt>
                <c:pt idx="457">
                  <c:v>1.3051999999999999E-2</c:v>
                </c:pt>
                <c:pt idx="458">
                  <c:v>1.31433E-2</c:v>
                </c:pt>
                <c:pt idx="459">
                  <c:v>1.3234599999999999E-2</c:v>
                </c:pt>
                <c:pt idx="460">
                  <c:v>1.33259E-2</c:v>
                </c:pt>
                <c:pt idx="461">
                  <c:v>1.34171E-2</c:v>
                </c:pt>
                <c:pt idx="462">
                  <c:v>1.35084E-2</c:v>
                </c:pt>
                <c:pt idx="463">
                  <c:v>1.3599699999999999E-2</c:v>
                </c:pt>
                <c:pt idx="464">
                  <c:v>1.3691E-2</c:v>
                </c:pt>
                <c:pt idx="465">
                  <c:v>1.3782300000000001E-2</c:v>
                </c:pt>
                <c:pt idx="466">
                  <c:v>1.38735E-2</c:v>
                </c:pt>
                <c:pt idx="467">
                  <c:v>1.3964799999999999E-2</c:v>
                </c:pt>
                <c:pt idx="468">
                  <c:v>1.40561E-2</c:v>
                </c:pt>
                <c:pt idx="469">
                  <c:v>1.4147399999999999E-2</c:v>
                </c:pt>
                <c:pt idx="470">
                  <c:v>1.42387E-2</c:v>
                </c:pt>
                <c:pt idx="471">
                  <c:v>1.43299E-2</c:v>
                </c:pt>
                <c:pt idx="472">
                  <c:v>1.44212E-2</c:v>
                </c:pt>
                <c:pt idx="473">
                  <c:v>1.4512499999999999E-2</c:v>
                </c:pt>
                <c:pt idx="474">
                  <c:v>1.46038E-2</c:v>
                </c:pt>
                <c:pt idx="475">
                  <c:v>1.4695099999999999E-2</c:v>
                </c:pt>
                <c:pt idx="476">
                  <c:v>1.47863E-2</c:v>
                </c:pt>
                <c:pt idx="477">
                  <c:v>1.48776E-2</c:v>
                </c:pt>
                <c:pt idx="478">
                  <c:v>1.49689E-2</c:v>
                </c:pt>
                <c:pt idx="479">
                  <c:v>1.5060199999999999E-2</c:v>
                </c:pt>
                <c:pt idx="480">
                  <c:v>1.51515E-2</c:v>
                </c:pt>
                <c:pt idx="481">
                  <c:v>1.52427E-2</c:v>
                </c:pt>
                <c:pt idx="482">
                  <c:v>1.5334E-2</c:v>
                </c:pt>
                <c:pt idx="483">
                  <c:v>1.5425299999999999E-2</c:v>
                </c:pt>
                <c:pt idx="484">
                  <c:v>1.55166E-2</c:v>
                </c:pt>
                <c:pt idx="485">
                  <c:v>1.5607899999999999E-2</c:v>
                </c:pt>
                <c:pt idx="486">
                  <c:v>1.5699100000000001E-2</c:v>
                </c:pt>
                <c:pt idx="487">
                  <c:v>1.57904E-2</c:v>
                </c:pt>
                <c:pt idx="488">
                  <c:v>1.5881699999999999E-2</c:v>
                </c:pt>
                <c:pt idx="489">
                  <c:v>1.5973000000000001E-2</c:v>
                </c:pt>
                <c:pt idx="490">
                  <c:v>1.60643E-2</c:v>
                </c:pt>
                <c:pt idx="491">
                  <c:v>1.6155599999999999E-2</c:v>
                </c:pt>
                <c:pt idx="492">
                  <c:v>1.6246799999999999E-2</c:v>
                </c:pt>
                <c:pt idx="493">
                  <c:v>1.6338100000000001E-2</c:v>
                </c:pt>
                <c:pt idx="494">
                  <c:v>1.64294E-2</c:v>
                </c:pt>
                <c:pt idx="495">
                  <c:v>1.6520699999999999E-2</c:v>
                </c:pt>
                <c:pt idx="496">
                  <c:v>1.6611999999999998E-2</c:v>
                </c:pt>
                <c:pt idx="497">
                  <c:v>1.6703200000000001E-2</c:v>
                </c:pt>
                <c:pt idx="498">
                  <c:v>1.67945E-2</c:v>
                </c:pt>
                <c:pt idx="499">
                  <c:v>1.6885799999999999E-2</c:v>
                </c:pt>
                <c:pt idx="500">
                  <c:v>1.6977099999999998E-2</c:v>
                </c:pt>
                <c:pt idx="501">
                  <c:v>1.7068400000000001E-2</c:v>
                </c:pt>
                <c:pt idx="502">
                  <c:v>1.7159600000000001E-2</c:v>
                </c:pt>
                <c:pt idx="503">
                  <c:v>1.72509E-2</c:v>
                </c:pt>
                <c:pt idx="504">
                  <c:v>1.7342199999999999E-2</c:v>
                </c:pt>
                <c:pt idx="505">
                  <c:v>1.7433500000000001E-2</c:v>
                </c:pt>
                <c:pt idx="506">
                  <c:v>1.75248E-2</c:v>
                </c:pt>
                <c:pt idx="507">
                  <c:v>1.7616E-2</c:v>
                </c:pt>
                <c:pt idx="508">
                  <c:v>1.7707299999999999E-2</c:v>
                </c:pt>
                <c:pt idx="509">
                  <c:v>1.7798600000000001E-2</c:v>
                </c:pt>
                <c:pt idx="510">
                  <c:v>1.78899E-2</c:v>
                </c:pt>
                <c:pt idx="511">
                  <c:v>1.7981199999999999E-2</c:v>
                </c:pt>
                <c:pt idx="512">
                  <c:v>1.8072399999999999E-2</c:v>
                </c:pt>
                <c:pt idx="513">
                  <c:v>1.8163700000000001E-2</c:v>
                </c:pt>
                <c:pt idx="514">
                  <c:v>1.8255E-2</c:v>
                </c:pt>
                <c:pt idx="515">
                  <c:v>1.8346299999999999E-2</c:v>
                </c:pt>
                <c:pt idx="516">
                  <c:v>1.8437599999999998E-2</c:v>
                </c:pt>
                <c:pt idx="517">
                  <c:v>1.8528800000000002E-2</c:v>
                </c:pt>
                <c:pt idx="518">
                  <c:v>1.8620100000000001E-2</c:v>
                </c:pt>
                <c:pt idx="519">
                  <c:v>1.87114E-2</c:v>
                </c:pt>
                <c:pt idx="520">
                  <c:v>1.8802699999999999E-2</c:v>
                </c:pt>
                <c:pt idx="521">
                  <c:v>1.8894000000000001E-2</c:v>
                </c:pt>
                <c:pt idx="522">
                  <c:v>1.8985200000000001E-2</c:v>
                </c:pt>
                <c:pt idx="523">
                  <c:v>1.90765E-2</c:v>
                </c:pt>
                <c:pt idx="524">
                  <c:v>1.9167799999999999E-2</c:v>
                </c:pt>
                <c:pt idx="525">
                  <c:v>1.9259100000000001E-2</c:v>
                </c:pt>
                <c:pt idx="526">
                  <c:v>1.93504E-2</c:v>
                </c:pt>
                <c:pt idx="527">
                  <c:v>1.94416E-2</c:v>
                </c:pt>
                <c:pt idx="528">
                  <c:v>1.9532899999999999E-2</c:v>
                </c:pt>
                <c:pt idx="529">
                  <c:v>1.9624200000000001E-2</c:v>
                </c:pt>
                <c:pt idx="530">
                  <c:v>1.97155E-2</c:v>
                </c:pt>
                <c:pt idx="531">
                  <c:v>1.9806799999999999E-2</c:v>
                </c:pt>
                <c:pt idx="532">
                  <c:v>1.9897999999999999E-2</c:v>
                </c:pt>
                <c:pt idx="533">
                  <c:v>1.9989300000000002E-2</c:v>
                </c:pt>
                <c:pt idx="534">
                  <c:v>2.0080600000000001E-2</c:v>
                </c:pt>
                <c:pt idx="535">
                  <c:v>2.01719E-2</c:v>
                </c:pt>
                <c:pt idx="536">
                  <c:v>2.0263199999999999E-2</c:v>
                </c:pt>
                <c:pt idx="537">
                  <c:v>2.0354400000000002E-2</c:v>
                </c:pt>
                <c:pt idx="538">
                  <c:v>2.0445700000000001E-2</c:v>
                </c:pt>
                <c:pt idx="539">
                  <c:v>2.0537E-2</c:v>
                </c:pt>
                <c:pt idx="540">
                  <c:v>2.0628299999999999E-2</c:v>
                </c:pt>
                <c:pt idx="541">
                  <c:v>2.0719600000000001E-2</c:v>
                </c:pt>
                <c:pt idx="542">
                  <c:v>2.0810800000000001E-2</c:v>
                </c:pt>
                <c:pt idx="543">
                  <c:v>2.09021E-2</c:v>
                </c:pt>
                <c:pt idx="544">
                  <c:v>2.0993399999999999E-2</c:v>
                </c:pt>
                <c:pt idx="545">
                  <c:v>2.1084700000000001E-2</c:v>
                </c:pt>
                <c:pt idx="546">
                  <c:v>2.1176E-2</c:v>
                </c:pt>
                <c:pt idx="547">
                  <c:v>2.12672E-2</c:v>
                </c:pt>
                <c:pt idx="548">
                  <c:v>2.1358499999999999E-2</c:v>
                </c:pt>
                <c:pt idx="549">
                  <c:v>2.1449800000000002E-2</c:v>
                </c:pt>
                <c:pt idx="550">
                  <c:v>2.1541100000000001E-2</c:v>
                </c:pt>
                <c:pt idx="551">
                  <c:v>2.16324E-2</c:v>
                </c:pt>
                <c:pt idx="552">
                  <c:v>2.1723599999999999E-2</c:v>
                </c:pt>
                <c:pt idx="553">
                  <c:v>2.1814900000000002E-2</c:v>
                </c:pt>
                <c:pt idx="554">
                  <c:v>2.1906200000000001E-2</c:v>
                </c:pt>
                <c:pt idx="555">
                  <c:v>2.19975E-2</c:v>
                </c:pt>
                <c:pt idx="556">
                  <c:v>2.2088799999999999E-2</c:v>
                </c:pt>
                <c:pt idx="557">
                  <c:v>2.2179999999999998E-2</c:v>
                </c:pt>
                <c:pt idx="558">
                  <c:v>2.2271300000000001E-2</c:v>
                </c:pt>
                <c:pt idx="559">
                  <c:v>2.23626E-2</c:v>
                </c:pt>
                <c:pt idx="560">
                  <c:v>2.2453899999999999E-2</c:v>
                </c:pt>
                <c:pt idx="561">
                  <c:v>2.2545200000000001E-2</c:v>
                </c:pt>
                <c:pt idx="562">
                  <c:v>2.26365E-2</c:v>
                </c:pt>
                <c:pt idx="563">
                  <c:v>2.27277E-2</c:v>
                </c:pt>
                <c:pt idx="564">
                  <c:v>2.2818999999999999E-2</c:v>
                </c:pt>
                <c:pt idx="565">
                  <c:v>2.2910300000000001E-2</c:v>
                </c:pt>
                <c:pt idx="566">
                  <c:v>2.3001600000000001E-2</c:v>
                </c:pt>
                <c:pt idx="567">
                  <c:v>2.30929E-2</c:v>
                </c:pt>
                <c:pt idx="568">
                  <c:v>2.3184099999999999E-2</c:v>
                </c:pt>
                <c:pt idx="569">
                  <c:v>2.3275400000000002E-2</c:v>
                </c:pt>
                <c:pt idx="570">
                  <c:v>2.3366700000000001E-2</c:v>
                </c:pt>
                <c:pt idx="571">
                  <c:v>2.3458E-2</c:v>
                </c:pt>
                <c:pt idx="572">
                  <c:v>2.3549299999999999E-2</c:v>
                </c:pt>
                <c:pt idx="573">
                  <c:v>2.3640499999999998E-2</c:v>
                </c:pt>
                <c:pt idx="574">
                  <c:v>2.3731800000000001E-2</c:v>
                </c:pt>
                <c:pt idx="575">
                  <c:v>2.38231E-2</c:v>
                </c:pt>
                <c:pt idx="576">
                  <c:v>2.3914399999999999E-2</c:v>
                </c:pt>
                <c:pt idx="577">
                  <c:v>2.4005700000000001E-2</c:v>
                </c:pt>
                <c:pt idx="578">
                  <c:v>2.4096900000000001E-2</c:v>
                </c:pt>
                <c:pt idx="579">
                  <c:v>2.41882E-2</c:v>
                </c:pt>
                <c:pt idx="580">
                  <c:v>2.4279499999999999E-2</c:v>
                </c:pt>
                <c:pt idx="581">
                  <c:v>2.4370800000000001E-2</c:v>
                </c:pt>
                <c:pt idx="582">
                  <c:v>2.4462100000000001E-2</c:v>
                </c:pt>
                <c:pt idx="583">
                  <c:v>2.45533E-2</c:v>
                </c:pt>
                <c:pt idx="584">
                  <c:v>2.4644599999999999E-2</c:v>
                </c:pt>
                <c:pt idx="585">
                  <c:v>2.4735900000000002E-2</c:v>
                </c:pt>
                <c:pt idx="586">
                  <c:v>2.4827200000000001E-2</c:v>
                </c:pt>
                <c:pt idx="587">
                  <c:v>2.49185E-2</c:v>
                </c:pt>
                <c:pt idx="588">
                  <c:v>2.5009699999999999E-2</c:v>
                </c:pt>
                <c:pt idx="589">
                  <c:v>2.5100999999999998E-2</c:v>
                </c:pt>
                <c:pt idx="590">
                  <c:v>2.5192300000000001E-2</c:v>
                </c:pt>
                <c:pt idx="591">
                  <c:v>2.52836E-2</c:v>
                </c:pt>
                <c:pt idx="592">
                  <c:v>2.5374899999999999E-2</c:v>
                </c:pt>
                <c:pt idx="593">
                  <c:v>2.5466099999999998E-2</c:v>
                </c:pt>
                <c:pt idx="594">
                  <c:v>2.5557400000000001E-2</c:v>
                </c:pt>
                <c:pt idx="595">
                  <c:v>2.56487E-2</c:v>
                </c:pt>
                <c:pt idx="596">
                  <c:v>2.5739999999999999E-2</c:v>
                </c:pt>
                <c:pt idx="597">
                  <c:v>2.5831300000000001E-2</c:v>
                </c:pt>
                <c:pt idx="598">
                  <c:v>2.5922500000000001E-2</c:v>
                </c:pt>
                <c:pt idx="599">
                  <c:v>2.60138E-2</c:v>
                </c:pt>
                <c:pt idx="600">
                  <c:v>2.6105099999999999E-2</c:v>
                </c:pt>
                <c:pt idx="601">
                  <c:v>2.6196400000000002E-2</c:v>
                </c:pt>
                <c:pt idx="602">
                  <c:v>2.6287700000000001E-2</c:v>
                </c:pt>
                <c:pt idx="603">
                  <c:v>2.63789E-2</c:v>
                </c:pt>
                <c:pt idx="604">
                  <c:v>2.6470199999999999E-2</c:v>
                </c:pt>
                <c:pt idx="605">
                  <c:v>2.6561499999999998E-2</c:v>
                </c:pt>
                <c:pt idx="606">
                  <c:v>2.6652800000000001E-2</c:v>
                </c:pt>
                <c:pt idx="607">
                  <c:v>2.67441E-2</c:v>
                </c:pt>
                <c:pt idx="608">
                  <c:v>2.6835299999999999E-2</c:v>
                </c:pt>
                <c:pt idx="609">
                  <c:v>2.6926599999999998E-2</c:v>
                </c:pt>
                <c:pt idx="610">
                  <c:v>2.7017900000000001E-2</c:v>
                </c:pt>
                <c:pt idx="611">
                  <c:v>2.71092E-2</c:v>
                </c:pt>
                <c:pt idx="612">
                  <c:v>2.7200499999999999E-2</c:v>
                </c:pt>
                <c:pt idx="613">
                  <c:v>2.7291699999999999E-2</c:v>
                </c:pt>
                <c:pt idx="614">
                  <c:v>2.7383000000000001E-2</c:v>
                </c:pt>
                <c:pt idx="615">
                  <c:v>2.74743E-2</c:v>
                </c:pt>
                <c:pt idx="616">
                  <c:v>2.7565599999999999E-2</c:v>
                </c:pt>
                <c:pt idx="617">
                  <c:v>2.7656900000000002E-2</c:v>
                </c:pt>
                <c:pt idx="618">
                  <c:v>2.7748100000000001E-2</c:v>
                </c:pt>
                <c:pt idx="619">
                  <c:v>2.78394E-2</c:v>
                </c:pt>
                <c:pt idx="620">
                  <c:v>2.7930699999999999E-2</c:v>
                </c:pt>
                <c:pt idx="621">
                  <c:v>2.8021999999999998E-2</c:v>
                </c:pt>
                <c:pt idx="622">
                  <c:v>2.8113300000000001E-2</c:v>
                </c:pt>
                <c:pt idx="623">
                  <c:v>2.82045E-2</c:v>
                </c:pt>
                <c:pt idx="624">
                  <c:v>2.8295799999999999E-2</c:v>
                </c:pt>
                <c:pt idx="625">
                  <c:v>2.8387099999999998E-2</c:v>
                </c:pt>
                <c:pt idx="626">
                  <c:v>2.8478400000000001E-2</c:v>
                </c:pt>
                <c:pt idx="627">
                  <c:v>2.85697E-2</c:v>
                </c:pt>
                <c:pt idx="628">
                  <c:v>2.86609E-2</c:v>
                </c:pt>
                <c:pt idx="629">
                  <c:v>2.8752199999999999E-2</c:v>
                </c:pt>
                <c:pt idx="630">
                  <c:v>2.8843500000000001E-2</c:v>
                </c:pt>
                <c:pt idx="631">
                  <c:v>2.89348E-2</c:v>
                </c:pt>
                <c:pt idx="632">
                  <c:v>2.9026099999999999E-2</c:v>
                </c:pt>
                <c:pt idx="633">
                  <c:v>2.9117400000000002E-2</c:v>
                </c:pt>
                <c:pt idx="634">
                  <c:v>2.9208600000000001E-2</c:v>
                </c:pt>
                <c:pt idx="635">
                  <c:v>2.92999E-2</c:v>
                </c:pt>
                <c:pt idx="636">
                  <c:v>2.9391199999999999E-2</c:v>
                </c:pt>
                <c:pt idx="637">
                  <c:v>2.9482499999999998E-2</c:v>
                </c:pt>
                <c:pt idx="638">
                  <c:v>2.9573800000000001E-2</c:v>
                </c:pt>
                <c:pt idx="639">
                  <c:v>2.9665E-2</c:v>
                </c:pt>
                <c:pt idx="640">
                  <c:v>2.9756299999999999E-2</c:v>
                </c:pt>
                <c:pt idx="641">
                  <c:v>2.9847599999999998E-2</c:v>
                </c:pt>
                <c:pt idx="642">
                  <c:v>2.9938900000000001E-2</c:v>
                </c:pt>
                <c:pt idx="643">
                  <c:v>3.00302E-2</c:v>
                </c:pt>
                <c:pt idx="644">
                  <c:v>3.01214E-2</c:v>
                </c:pt>
                <c:pt idx="645">
                  <c:v>3.0212699999999999E-2</c:v>
                </c:pt>
                <c:pt idx="646">
                  <c:v>3.0304000000000001E-2</c:v>
                </c:pt>
                <c:pt idx="647">
                  <c:v>3.03953E-2</c:v>
                </c:pt>
                <c:pt idx="648">
                  <c:v>3.0486599999999999E-2</c:v>
                </c:pt>
                <c:pt idx="649">
                  <c:v>3.0577799999999999E-2</c:v>
                </c:pt>
                <c:pt idx="650">
                  <c:v>3.0669100000000001E-2</c:v>
                </c:pt>
                <c:pt idx="651">
                  <c:v>3.07604E-2</c:v>
                </c:pt>
                <c:pt idx="652">
                  <c:v>3.0851699999999999E-2</c:v>
                </c:pt>
                <c:pt idx="653">
                  <c:v>3.0942999999999998E-2</c:v>
                </c:pt>
                <c:pt idx="654">
                  <c:v>3.1034200000000001E-2</c:v>
                </c:pt>
                <c:pt idx="655">
                  <c:v>3.11255E-2</c:v>
                </c:pt>
                <c:pt idx="656">
                  <c:v>3.1216799999999999E-2</c:v>
                </c:pt>
                <c:pt idx="657">
                  <c:v>3.1308099999999998E-2</c:v>
                </c:pt>
                <c:pt idx="658">
                  <c:v>3.1399400000000001E-2</c:v>
                </c:pt>
                <c:pt idx="659">
                  <c:v>3.1490600000000001E-2</c:v>
                </c:pt>
                <c:pt idx="660">
                  <c:v>3.1581900000000003E-2</c:v>
                </c:pt>
                <c:pt idx="661">
                  <c:v>3.1673199999999999E-2</c:v>
                </c:pt>
                <c:pt idx="662">
                  <c:v>3.1764500000000001E-2</c:v>
                </c:pt>
                <c:pt idx="663">
                  <c:v>3.1855799999999997E-2</c:v>
                </c:pt>
                <c:pt idx="664">
                  <c:v>3.1947000000000003E-2</c:v>
                </c:pt>
                <c:pt idx="665">
                  <c:v>3.2038299999999999E-2</c:v>
                </c:pt>
                <c:pt idx="666">
                  <c:v>3.2129600000000001E-2</c:v>
                </c:pt>
                <c:pt idx="667">
                  <c:v>3.2220899999999997E-2</c:v>
                </c:pt>
                <c:pt idx="668">
                  <c:v>3.2312199999999999E-2</c:v>
                </c:pt>
                <c:pt idx="669">
                  <c:v>3.2403399999999999E-2</c:v>
                </c:pt>
                <c:pt idx="670">
                  <c:v>3.2494700000000001E-2</c:v>
                </c:pt>
                <c:pt idx="671">
                  <c:v>3.2585999999999997E-2</c:v>
                </c:pt>
                <c:pt idx="672">
                  <c:v>3.2677299999999999E-2</c:v>
                </c:pt>
                <c:pt idx="673">
                  <c:v>3.2768600000000002E-2</c:v>
                </c:pt>
                <c:pt idx="674">
                  <c:v>3.2859800000000002E-2</c:v>
                </c:pt>
                <c:pt idx="675">
                  <c:v>3.2951099999999997E-2</c:v>
                </c:pt>
                <c:pt idx="676">
                  <c:v>3.30424E-2</c:v>
                </c:pt>
                <c:pt idx="677">
                  <c:v>3.3133700000000002E-2</c:v>
                </c:pt>
                <c:pt idx="678">
                  <c:v>3.3224999999999998E-2</c:v>
                </c:pt>
                <c:pt idx="679">
                  <c:v>3.3316199999999997E-2</c:v>
                </c:pt>
                <c:pt idx="680">
                  <c:v>3.34075E-2</c:v>
                </c:pt>
                <c:pt idx="681">
                  <c:v>3.3498800000000002E-2</c:v>
                </c:pt>
                <c:pt idx="682">
                  <c:v>3.3590099999999998E-2</c:v>
                </c:pt>
                <c:pt idx="683">
                  <c:v>3.36814E-2</c:v>
                </c:pt>
                <c:pt idx="684">
                  <c:v>3.37726E-2</c:v>
                </c:pt>
                <c:pt idx="685">
                  <c:v>3.3863900000000002E-2</c:v>
                </c:pt>
                <c:pt idx="686">
                  <c:v>3.3955199999999998E-2</c:v>
                </c:pt>
                <c:pt idx="687">
                  <c:v>3.40465E-2</c:v>
                </c:pt>
                <c:pt idx="688">
                  <c:v>3.4137800000000003E-2</c:v>
                </c:pt>
                <c:pt idx="689">
                  <c:v>3.4229000000000002E-2</c:v>
                </c:pt>
                <c:pt idx="690">
                  <c:v>3.4320299999999998E-2</c:v>
                </c:pt>
                <c:pt idx="691">
                  <c:v>3.4411600000000001E-2</c:v>
                </c:pt>
                <c:pt idx="692">
                  <c:v>3.4502900000000003E-2</c:v>
                </c:pt>
                <c:pt idx="693">
                  <c:v>3.4594199999999999E-2</c:v>
                </c:pt>
                <c:pt idx="694">
                  <c:v>3.4685399999999998E-2</c:v>
                </c:pt>
                <c:pt idx="695">
                  <c:v>3.4776700000000001E-2</c:v>
                </c:pt>
                <c:pt idx="696">
                  <c:v>3.4868000000000003E-2</c:v>
                </c:pt>
                <c:pt idx="697">
                  <c:v>3.4959299999999999E-2</c:v>
                </c:pt>
                <c:pt idx="698">
                  <c:v>3.5050600000000001E-2</c:v>
                </c:pt>
                <c:pt idx="699">
                  <c:v>3.5141800000000001E-2</c:v>
                </c:pt>
                <c:pt idx="700">
                  <c:v>3.5233100000000003E-2</c:v>
                </c:pt>
                <c:pt idx="701">
                  <c:v>3.5324399999999999E-2</c:v>
                </c:pt>
                <c:pt idx="702">
                  <c:v>3.5415700000000001E-2</c:v>
                </c:pt>
                <c:pt idx="703">
                  <c:v>3.5506999999999997E-2</c:v>
                </c:pt>
                <c:pt idx="704">
                  <c:v>3.5598299999999999E-2</c:v>
                </c:pt>
                <c:pt idx="705">
                  <c:v>3.5689499999999999E-2</c:v>
                </c:pt>
                <c:pt idx="706">
                  <c:v>3.5780800000000001E-2</c:v>
                </c:pt>
                <c:pt idx="707">
                  <c:v>3.5872099999999997E-2</c:v>
                </c:pt>
                <c:pt idx="708">
                  <c:v>3.59634E-2</c:v>
                </c:pt>
                <c:pt idx="709">
                  <c:v>3.6054700000000002E-2</c:v>
                </c:pt>
                <c:pt idx="710">
                  <c:v>3.6145900000000002E-2</c:v>
                </c:pt>
                <c:pt idx="711">
                  <c:v>3.6237199999999997E-2</c:v>
                </c:pt>
                <c:pt idx="712">
                  <c:v>3.63285E-2</c:v>
                </c:pt>
                <c:pt idx="713">
                  <c:v>3.6419800000000002E-2</c:v>
                </c:pt>
                <c:pt idx="714">
                  <c:v>3.6511099999999998E-2</c:v>
                </c:pt>
                <c:pt idx="715">
                  <c:v>3.6602299999999997E-2</c:v>
                </c:pt>
                <c:pt idx="716">
                  <c:v>3.66936E-2</c:v>
                </c:pt>
                <c:pt idx="717">
                  <c:v>3.6784900000000002E-2</c:v>
                </c:pt>
                <c:pt idx="718">
                  <c:v>3.6876199999999998E-2</c:v>
                </c:pt>
                <c:pt idx="719">
                  <c:v>3.69675E-2</c:v>
                </c:pt>
                <c:pt idx="720">
                  <c:v>3.70587E-2</c:v>
                </c:pt>
                <c:pt idx="721">
                  <c:v>3.7150000000000002E-2</c:v>
                </c:pt>
                <c:pt idx="722">
                  <c:v>3.7241299999999998E-2</c:v>
                </c:pt>
                <c:pt idx="723">
                  <c:v>3.7332600000000001E-2</c:v>
                </c:pt>
                <c:pt idx="724">
                  <c:v>3.7423900000000003E-2</c:v>
                </c:pt>
                <c:pt idx="725">
                  <c:v>3.7515100000000003E-2</c:v>
                </c:pt>
                <c:pt idx="726">
                  <c:v>3.7606399999999998E-2</c:v>
                </c:pt>
                <c:pt idx="727">
                  <c:v>3.7697700000000001E-2</c:v>
                </c:pt>
                <c:pt idx="728">
                  <c:v>3.7789000000000003E-2</c:v>
                </c:pt>
                <c:pt idx="729">
                  <c:v>3.7880299999999999E-2</c:v>
                </c:pt>
                <c:pt idx="730">
                  <c:v>3.7971499999999998E-2</c:v>
                </c:pt>
                <c:pt idx="731">
                  <c:v>3.8062800000000001E-2</c:v>
                </c:pt>
                <c:pt idx="732">
                  <c:v>3.8154100000000003E-2</c:v>
                </c:pt>
                <c:pt idx="733">
                  <c:v>3.8245399999999999E-2</c:v>
                </c:pt>
                <c:pt idx="734">
                  <c:v>3.8336700000000001E-2</c:v>
                </c:pt>
                <c:pt idx="735">
                  <c:v>3.8427900000000001E-2</c:v>
                </c:pt>
                <c:pt idx="736">
                  <c:v>3.8519200000000003E-2</c:v>
                </c:pt>
                <c:pt idx="737">
                  <c:v>3.8610499999999999E-2</c:v>
                </c:pt>
                <c:pt idx="738">
                  <c:v>3.8701800000000001E-2</c:v>
                </c:pt>
                <c:pt idx="739">
                  <c:v>3.8793099999999997E-2</c:v>
                </c:pt>
                <c:pt idx="740">
                  <c:v>3.8884299999999997E-2</c:v>
                </c:pt>
                <c:pt idx="741">
                  <c:v>3.8975599999999999E-2</c:v>
                </c:pt>
                <c:pt idx="742">
                  <c:v>3.9066900000000002E-2</c:v>
                </c:pt>
                <c:pt idx="743">
                  <c:v>3.9158199999999997E-2</c:v>
                </c:pt>
                <c:pt idx="744">
                  <c:v>3.92495E-2</c:v>
                </c:pt>
                <c:pt idx="745">
                  <c:v>3.9340699999999999E-2</c:v>
                </c:pt>
                <c:pt idx="746">
                  <c:v>3.9432000000000002E-2</c:v>
                </c:pt>
                <c:pt idx="747">
                  <c:v>3.9523299999999997E-2</c:v>
                </c:pt>
                <c:pt idx="748">
                  <c:v>3.96146E-2</c:v>
                </c:pt>
                <c:pt idx="749">
                  <c:v>3.9705900000000002E-2</c:v>
                </c:pt>
                <c:pt idx="750">
                  <c:v>3.9797100000000002E-2</c:v>
                </c:pt>
                <c:pt idx="751">
                  <c:v>3.9888399999999997E-2</c:v>
                </c:pt>
                <c:pt idx="752">
                  <c:v>3.99797E-2</c:v>
                </c:pt>
                <c:pt idx="753">
                  <c:v>4.0071000000000002E-2</c:v>
                </c:pt>
                <c:pt idx="754">
                  <c:v>4.0162299999999998E-2</c:v>
                </c:pt>
                <c:pt idx="755">
                  <c:v>4.0253499999999998E-2</c:v>
                </c:pt>
                <c:pt idx="756">
                  <c:v>4.03448E-2</c:v>
                </c:pt>
                <c:pt idx="757">
                  <c:v>4.0436100000000003E-2</c:v>
                </c:pt>
                <c:pt idx="758">
                  <c:v>4.0527399999999998E-2</c:v>
                </c:pt>
                <c:pt idx="759">
                  <c:v>4.0618700000000001E-2</c:v>
                </c:pt>
                <c:pt idx="760">
                  <c:v>4.07099E-2</c:v>
                </c:pt>
                <c:pt idx="761">
                  <c:v>4.0801200000000003E-2</c:v>
                </c:pt>
                <c:pt idx="762">
                  <c:v>4.0892499999999998E-2</c:v>
                </c:pt>
                <c:pt idx="763">
                  <c:v>4.0983800000000001E-2</c:v>
                </c:pt>
                <c:pt idx="764">
                  <c:v>4.1075100000000003E-2</c:v>
                </c:pt>
                <c:pt idx="765">
                  <c:v>4.1166300000000003E-2</c:v>
                </c:pt>
                <c:pt idx="766">
                  <c:v>4.1257599999999998E-2</c:v>
                </c:pt>
                <c:pt idx="767">
                  <c:v>4.1348900000000001E-2</c:v>
                </c:pt>
                <c:pt idx="768">
                  <c:v>4.1440200000000003E-2</c:v>
                </c:pt>
                <c:pt idx="769">
                  <c:v>4.1531499999999999E-2</c:v>
                </c:pt>
                <c:pt idx="770">
                  <c:v>4.1622699999999999E-2</c:v>
                </c:pt>
                <c:pt idx="771">
                  <c:v>4.1714000000000001E-2</c:v>
                </c:pt>
                <c:pt idx="772">
                  <c:v>4.1805299999999997E-2</c:v>
                </c:pt>
                <c:pt idx="773">
                  <c:v>4.1896599999999999E-2</c:v>
                </c:pt>
                <c:pt idx="774">
                  <c:v>4.1987900000000002E-2</c:v>
                </c:pt>
                <c:pt idx="775">
                  <c:v>4.2079100000000001E-2</c:v>
                </c:pt>
                <c:pt idx="776">
                  <c:v>4.2170399999999997E-2</c:v>
                </c:pt>
                <c:pt idx="777">
                  <c:v>4.2261699999999999E-2</c:v>
                </c:pt>
                <c:pt idx="778">
                  <c:v>4.2353000000000002E-2</c:v>
                </c:pt>
                <c:pt idx="779">
                  <c:v>4.2444299999999997E-2</c:v>
                </c:pt>
                <c:pt idx="780">
                  <c:v>4.25356E-2</c:v>
                </c:pt>
                <c:pt idx="781">
                  <c:v>4.2626799999999999E-2</c:v>
                </c:pt>
                <c:pt idx="782">
                  <c:v>4.2718100000000002E-2</c:v>
                </c:pt>
                <c:pt idx="783">
                  <c:v>4.2809399999999997E-2</c:v>
                </c:pt>
                <c:pt idx="784">
                  <c:v>4.29007E-2</c:v>
                </c:pt>
                <c:pt idx="785">
                  <c:v>4.2992000000000002E-2</c:v>
                </c:pt>
                <c:pt idx="786">
                  <c:v>4.3083200000000002E-2</c:v>
                </c:pt>
                <c:pt idx="787">
                  <c:v>4.3174499999999998E-2</c:v>
                </c:pt>
                <c:pt idx="788">
                  <c:v>4.32658E-2</c:v>
                </c:pt>
                <c:pt idx="789">
                  <c:v>4.3357100000000003E-2</c:v>
                </c:pt>
                <c:pt idx="790">
                  <c:v>4.3448399999999998E-2</c:v>
                </c:pt>
                <c:pt idx="791">
                  <c:v>4.3539599999999998E-2</c:v>
                </c:pt>
                <c:pt idx="792">
                  <c:v>4.36309E-2</c:v>
                </c:pt>
                <c:pt idx="793">
                  <c:v>4.3722200000000003E-2</c:v>
                </c:pt>
                <c:pt idx="794">
                  <c:v>4.3813499999999998E-2</c:v>
                </c:pt>
                <c:pt idx="795">
                  <c:v>4.3904800000000001E-2</c:v>
                </c:pt>
                <c:pt idx="796">
                  <c:v>4.3996E-2</c:v>
                </c:pt>
                <c:pt idx="797">
                  <c:v>4.4087300000000003E-2</c:v>
                </c:pt>
                <c:pt idx="798">
                  <c:v>4.4178599999999998E-2</c:v>
                </c:pt>
                <c:pt idx="799">
                  <c:v>4.4269900000000001E-2</c:v>
                </c:pt>
                <c:pt idx="800">
                  <c:v>4.4361200000000003E-2</c:v>
                </c:pt>
                <c:pt idx="801">
                  <c:v>4.4452400000000003E-2</c:v>
                </c:pt>
                <c:pt idx="802">
                  <c:v>4.4543699999999999E-2</c:v>
                </c:pt>
                <c:pt idx="803">
                  <c:v>4.4635000000000001E-2</c:v>
                </c:pt>
                <c:pt idx="804">
                  <c:v>4.4726299999999997E-2</c:v>
                </c:pt>
                <c:pt idx="805">
                  <c:v>4.4817599999999999E-2</c:v>
                </c:pt>
                <c:pt idx="806">
                  <c:v>4.4908799999999999E-2</c:v>
                </c:pt>
                <c:pt idx="807">
                  <c:v>4.5000100000000001E-2</c:v>
                </c:pt>
                <c:pt idx="808">
                  <c:v>4.5091399999999997E-2</c:v>
                </c:pt>
                <c:pt idx="809">
                  <c:v>4.5182699999999999E-2</c:v>
                </c:pt>
                <c:pt idx="810">
                  <c:v>4.5274000000000002E-2</c:v>
                </c:pt>
                <c:pt idx="811">
                  <c:v>4.5365200000000001E-2</c:v>
                </c:pt>
                <c:pt idx="812">
                  <c:v>4.5456499999999997E-2</c:v>
                </c:pt>
                <c:pt idx="813">
                  <c:v>4.5547799999999999E-2</c:v>
                </c:pt>
                <c:pt idx="814">
                  <c:v>4.5639100000000002E-2</c:v>
                </c:pt>
                <c:pt idx="815">
                  <c:v>4.5730399999999997E-2</c:v>
                </c:pt>
                <c:pt idx="816">
                  <c:v>4.5821599999999997E-2</c:v>
                </c:pt>
                <c:pt idx="817">
                  <c:v>4.59129E-2</c:v>
                </c:pt>
                <c:pt idx="818">
                  <c:v>4.6004200000000002E-2</c:v>
                </c:pt>
                <c:pt idx="819">
                  <c:v>4.6095499999999998E-2</c:v>
                </c:pt>
                <c:pt idx="820">
                  <c:v>4.61868E-2</c:v>
                </c:pt>
                <c:pt idx="821">
                  <c:v>4.6278E-2</c:v>
                </c:pt>
                <c:pt idx="822">
                  <c:v>4.6369300000000002E-2</c:v>
                </c:pt>
                <c:pt idx="823">
                  <c:v>4.6460599999999998E-2</c:v>
                </c:pt>
                <c:pt idx="824">
                  <c:v>4.65519E-2</c:v>
                </c:pt>
                <c:pt idx="825">
                  <c:v>4.6643200000000003E-2</c:v>
                </c:pt>
                <c:pt idx="826">
                  <c:v>4.6734400000000002E-2</c:v>
                </c:pt>
                <c:pt idx="827">
                  <c:v>4.6825699999999998E-2</c:v>
                </c:pt>
                <c:pt idx="828">
                  <c:v>4.6917E-2</c:v>
                </c:pt>
                <c:pt idx="829">
                  <c:v>4.7008300000000003E-2</c:v>
                </c:pt>
                <c:pt idx="830">
                  <c:v>4.7099599999999998E-2</c:v>
                </c:pt>
                <c:pt idx="831">
                  <c:v>4.7190799999999998E-2</c:v>
                </c:pt>
                <c:pt idx="832">
                  <c:v>4.7282100000000001E-2</c:v>
                </c:pt>
                <c:pt idx="833">
                  <c:v>4.7373400000000003E-2</c:v>
                </c:pt>
                <c:pt idx="834">
                  <c:v>4.7464699999999999E-2</c:v>
                </c:pt>
                <c:pt idx="835">
                  <c:v>4.7556000000000001E-2</c:v>
                </c:pt>
                <c:pt idx="836">
                  <c:v>4.7647200000000001E-2</c:v>
                </c:pt>
                <c:pt idx="837">
                  <c:v>4.7738500000000003E-2</c:v>
                </c:pt>
                <c:pt idx="838">
                  <c:v>4.7829799999999999E-2</c:v>
                </c:pt>
                <c:pt idx="839">
                  <c:v>4.7921100000000001E-2</c:v>
                </c:pt>
                <c:pt idx="840">
                  <c:v>4.8012399999999997E-2</c:v>
                </c:pt>
                <c:pt idx="841">
                  <c:v>4.8103600000000003E-2</c:v>
                </c:pt>
                <c:pt idx="842">
                  <c:v>4.8194899999999999E-2</c:v>
                </c:pt>
                <c:pt idx="843">
                  <c:v>4.8286200000000001E-2</c:v>
                </c:pt>
                <c:pt idx="844">
                  <c:v>4.8377499999999997E-2</c:v>
                </c:pt>
                <c:pt idx="845">
                  <c:v>4.8468799999999999E-2</c:v>
                </c:pt>
                <c:pt idx="846">
                  <c:v>4.8559999999999999E-2</c:v>
                </c:pt>
                <c:pt idx="847">
                  <c:v>4.8651300000000001E-2</c:v>
                </c:pt>
                <c:pt idx="848">
                  <c:v>4.8742599999999997E-2</c:v>
                </c:pt>
                <c:pt idx="849">
                  <c:v>4.88339E-2</c:v>
                </c:pt>
                <c:pt idx="850">
                  <c:v>4.8925200000000002E-2</c:v>
                </c:pt>
                <c:pt idx="851">
                  <c:v>4.9016499999999998E-2</c:v>
                </c:pt>
                <c:pt idx="852">
                  <c:v>4.9107699999999997E-2</c:v>
                </c:pt>
                <c:pt idx="853">
                  <c:v>4.9199E-2</c:v>
                </c:pt>
                <c:pt idx="854">
                  <c:v>4.9290300000000002E-2</c:v>
                </c:pt>
                <c:pt idx="855">
                  <c:v>4.9381599999999998E-2</c:v>
                </c:pt>
                <c:pt idx="856">
                  <c:v>4.94729E-2</c:v>
                </c:pt>
                <c:pt idx="857">
                  <c:v>4.95641E-2</c:v>
                </c:pt>
                <c:pt idx="858">
                  <c:v>4.9655400000000002E-2</c:v>
                </c:pt>
                <c:pt idx="859">
                  <c:v>4.9746699999999998E-2</c:v>
                </c:pt>
                <c:pt idx="860">
                  <c:v>4.9838E-2</c:v>
                </c:pt>
                <c:pt idx="861">
                  <c:v>4.9929300000000003E-2</c:v>
                </c:pt>
                <c:pt idx="862">
                  <c:v>5.0020500000000002E-2</c:v>
                </c:pt>
                <c:pt idx="863">
                  <c:v>5.0111799999999998E-2</c:v>
                </c:pt>
                <c:pt idx="864">
                  <c:v>5.0203100000000001E-2</c:v>
                </c:pt>
                <c:pt idx="865">
                  <c:v>5.0294400000000003E-2</c:v>
                </c:pt>
                <c:pt idx="866">
                  <c:v>5.0385699999999999E-2</c:v>
                </c:pt>
                <c:pt idx="867">
                  <c:v>5.0476899999999998E-2</c:v>
                </c:pt>
                <c:pt idx="868">
                  <c:v>5.0568200000000001E-2</c:v>
                </c:pt>
                <c:pt idx="869">
                  <c:v>5.0659500000000003E-2</c:v>
                </c:pt>
                <c:pt idx="870">
                  <c:v>5.0750799999999999E-2</c:v>
                </c:pt>
                <c:pt idx="871">
                  <c:v>5.0842100000000001E-2</c:v>
                </c:pt>
                <c:pt idx="872">
                  <c:v>5.0933300000000001E-2</c:v>
                </c:pt>
                <c:pt idx="873">
                  <c:v>5.1024600000000003E-2</c:v>
                </c:pt>
                <c:pt idx="874">
                  <c:v>5.1115899999999999E-2</c:v>
                </c:pt>
                <c:pt idx="875">
                  <c:v>5.1207200000000001E-2</c:v>
                </c:pt>
                <c:pt idx="876">
                  <c:v>5.1298499999999997E-2</c:v>
                </c:pt>
                <c:pt idx="877">
                  <c:v>5.1389700000000003E-2</c:v>
                </c:pt>
                <c:pt idx="878">
                  <c:v>5.1480999999999999E-2</c:v>
                </c:pt>
                <c:pt idx="879">
                  <c:v>5.1572300000000001E-2</c:v>
                </c:pt>
                <c:pt idx="880">
                  <c:v>5.1663599999999997E-2</c:v>
                </c:pt>
                <c:pt idx="881">
                  <c:v>5.17549E-2</c:v>
                </c:pt>
                <c:pt idx="882">
                  <c:v>5.1846099999999999E-2</c:v>
                </c:pt>
                <c:pt idx="883">
                  <c:v>5.1937400000000002E-2</c:v>
                </c:pt>
                <c:pt idx="884">
                  <c:v>5.2028699999999997E-2</c:v>
                </c:pt>
                <c:pt idx="885">
                  <c:v>5.212E-2</c:v>
                </c:pt>
                <c:pt idx="886">
                  <c:v>5.2211300000000002E-2</c:v>
                </c:pt>
                <c:pt idx="887">
                  <c:v>5.2302500000000002E-2</c:v>
                </c:pt>
                <c:pt idx="888">
                  <c:v>5.2393799999999997E-2</c:v>
                </c:pt>
                <c:pt idx="889">
                  <c:v>5.24851E-2</c:v>
                </c:pt>
                <c:pt idx="890">
                  <c:v>5.2576400000000002E-2</c:v>
                </c:pt>
                <c:pt idx="891">
                  <c:v>5.2667699999999998E-2</c:v>
                </c:pt>
                <c:pt idx="892">
                  <c:v>5.2758899999999997E-2</c:v>
                </c:pt>
                <c:pt idx="893">
                  <c:v>5.28502E-2</c:v>
                </c:pt>
                <c:pt idx="894">
                  <c:v>5.2941500000000002E-2</c:v>
                </c:pt>
                <c:pt idx="895">
                  <c:v>5.3032799999999998E-2</c:v>
                </c:pt>
                <c:pt idx="896">
                  <c:v>5.31241E-2</c:v>
                </c:pt>
                <c:pt idx="897">
                  <c:v>5.32153E-2</c:v>
                </c:pt>
                <c:pt idx="898">
                  <c:v>5.3306600000000003E-2</c:v>
                </c:pt>
                <c:pt idx="899">
                  <c:v>5.3397899999999998E-2</c:v>
                </c:pt>
                <c:pt idx="900">
                  <c:v>5.3489200000000001E-2</c:v>
                </c:pt>
                <c:pt idx="901">
                  <c:v>5.3580500000000003E-2</c:v>
                </c:pt>
                <c:pt idx="902">
                  <c:v>5.3671700000000003E-2</c:v>
                </c:pt>
                <c:pt idx="903">
                  <c:v>5.3762999999999998E-2</c:v>
                </c:pt>
                <c:pt idx="904">
                  <c:v>5.3854300000000001E-2</c:v>
                </c:pt>
                <c:pt idx="905">
                  <c:v>5.3945600000000003E-2</c:v>
                </c:pt>
                <c:pt idx="906">
                  <c:v>5.4036899999999999E-2</c:v>
                </c:pt>
                <c:pt idx="907">
                  <c:v>5.4128099999999998E-2</c:v>
                </c:pt>
                <c:pt idx="908">
                  <c:v>5.4219400000000001E-2</c:v>
                </c:pt>
                <c:pt idx="909">
                  <c:v>5.4310700000000003E-2</c:v>
                </c:pt>
                <c:pt idx="910">
                  <c:v>5.4401999999999999E-2</c:v>
                </c:pt>
                <c:pt idx="911">
                  <c:v>5.4493300000000001E-2</c:v>
                </c:pt>
                <c:pt idx="912">
                  <c:v>5.4584500000000001E-2</c:v>
                </c:pt>
                <c:pt idx="913">
                  <c:v>5.4675799999999997E-2</c:v>
                </c:pt>
                <c:pt idx="914">
                  <c:v>5.4767099999999999E-2</c:v>
                </c:pt>
                <c:pt idx="915">
                  <c:v>5.4858400000000002E-2</c:v>
                </c:pt>
                <c:pt idx="916">
                  <c:v>5.4949699999999997E-2</c:v>
                </c:pt>
                <c:pt idx="917">
                  <c:v>5.5040899999999997E-2</c:v>
                </c:pt>
                <c:pt idx="918">
                  <c:v>5.5132199999999999E-2</c:v>
                </c:pt>
                <c:pt idx="919">
                  <c:v>5.5223500000000002E-2</c:v>
                </c:pt>
                <c:pt idx="920">
                  <c:v>5.5314799999999997E-2</c:v>
                </c:pt>
                <c:pt idx="921">
                  <c:v>5.54061E-2</c:v>
                </c:pt>
                <c:pt idx="922">
                  <c:v>5.5497400000000002E-2</c:v>
                </c:pt>
                <c:pt idx="923">
                  <c:v>5.5588600000000002E-2</c:v>
                </c:pt>
                <c:pt idx="924">
                  <c:v>5.5679899999999997E-2</c:v>
                </c:pt>
                <c:pt idx="925">
                  <c:v>5.57712E-2</c:v>
                </c:pt>
                <c:pt idx="926">
                  <c:v>5.5862500000000002E-2</c:v>
                </c:pt>
                <c:pt idx="927">
                  <c:v>5.5953799999999998E-2</c:v>
                </c:pt>
                <c:pt idx="928">
                  <c:v>5.6044999999999998E-2</c:v>
                </c:pt>
                <c:pt idx="929">
                  <c:v>5.61363E-2</c:v>
                </c:pt>
                <c:pt idx="930">
                  <c:v>5.6227600000000003E-2</c:v>
                </c:pt>
                <c:pt idx="931">
                  <c:v>5.6318899999999998E-2</c:v>
                </c:pt>
                <c:pt idx="932">
                  <c:v>5.6410200000000001E-2</c:v>
                </c:pt>
                <c:pt idx="933">
                  <c:v>5.65014E-2</c:v>
                </c:pt>
                <c:pt idx="934">
                  <c:v>5.6592700000000003E-2</c:v>
                </c:pt>
                <c:pt idx="935">
                  <c:v>5.6683999999999998E-2</c:v>
                </c:pt>
                <c:pt idx="936">
                  <c:v>5.6775300000000001E-2</c:v>
                </c:pt>
                <c:pt idx="937">
                  <c:v>5.6866600000000003E-2</c:v>
                </c:pt>
                <c:pt idx="938">
                  <c:v>5.6957800000000003E-2</c:v>
                </c:pt>
                <c:pt idx="939">
                  <c:v>5.7049099999999998E-2</c:v>
                </c:pt>
                <c:pt idx="940">
                  <c:v>5.7140400000000001E-2</c:v>
                </c:pt>
                <c:pt idx="941">
                  <c:v>5.7231700000000003E-2</c:v>
                </c:pt>
                <c:pt idx="942">
                  <c:v>5.7322999999999999E-2</c:v>
                </c:pt>
                <c:pt idx="943">
                  <c:v>5.7414199999999999E-2</c:v>
                </c:pt>
                <c:pt idx="944">
                  <c:v>5.7505500000000001E-2</c:v>
                </c:pt>
                <c:pt idx="945">
                  <c:v>5.7596799999999997E-2</c:v>
                </c:pt>
                <c:pt idx="946">
                  <c:v>5.7688099999999999E-2</c:v>
                </c:pt>
                <c:pt idx="947">
                  <c:v>5.7779400000000002E-2</c:v>
                </c:pt>
                <c:pt idx="948">
                  <c:v>5.7870600000000001E-2</c:v>
                </c:pt>
                <c:pt idx="949">
                  <c:v>5.7961899999999997E-2</c:v>
                </c:pt>
                <c:pt idx="950">
                  <c:v>5.8053199999999999E-2</c:v>
                </c:pt>
                <c:pt idx="951">
                  <c:v>5.8144500000000002E-2</c:v>
                </c:pt>
                <c:pt idx="952">
                  <c:v>5.8235799999999997E-2</c:v>
                </c:pt>
                <c:pt idx="953">
                  <c:v>5.8326999999999997E-2</c:v>
                </c:pt>
                <c:pt idx="954">
                  <c:v>5.8418299999999999E-2</c:v>
                </c:pt>
                <c:pt idx="955">
                  <c:v>5.8509600000000002E-2</c:v>
                </c:pt>
                <c:pt idx="956">
                  <c:v>5.8600899999999997E-2</c:v>
                </c:pt>
                <c:pt idx="957">
                  <c:v>5.86922E-2</c:v>
                </c:pt>
                <c:pt idx="958">
                  <c:v>5.87834E-2</c:v>
                </c:pt>
                <c:pt idx="959">
                  <c:v>5.8874700000000002E-2</c:v>
                </c:pt>
                <c:pt idx="960">
                  <c:v>5.8965999999999998E-2</c:v>
                </c:pt>
                <c:pt idx="961">
                  <c:v>5.90573E-2</c:v>
                </c:pt>
                <c:pt idx="962">
                  <c:v>5.9148600000000003E-2</c:v>
                </c:pt>
                <c:pt idx="963">
                  <c:v>5.9239800000000002E-2</c:v>
                </c:pt>
                <c:pt idx="964">
                  <c:v>5.9331099999999998E-2</c:v>
                </c:pt>
                <c:pt idx="965">
                  <c:v>5.94224E-2</c:v>
                </c:pt>
                <c:pt idx="966">
                  <c:v>5.9513700000000003E-2</c:v>
                </c:pt>
                <c:pt idx="967">
                  <c:v>5.9604999999999998E-2</c:v>
                </c:pt>
                <c:pt idx="968">
                  <c:v>5.9696199999999998E-2</c:v>
                </c:pt>
                <c:pt idx="969">
                  <c:v>5.97875E-2</c:v>
                </c:pt>
                <c:pt idx="970">
                  <c:v>5.9878800000000003E-2</c:v>
                </c:pt>
                <c:pt idx="971">
                  <c:v>5.9970099999999998E-2</c:v>
                </c:pt>
                <c:pt idx="972">
                  <c:v>6.0061400000000001E-2</c:v>
                </c:pt>
                <c:pt idx="973">
                  <c:v>6.0152600000000001E-2</c:v>
                </c:pt>
                <c:pt idx="974">
                  <c:v>6.0243900000000003E-2</c:v>
                </c:pt>
                <c:pt idx="975">
                  <c:v>6.0335199999999999E-2</c:v>
                </c:pt>
                <c:pt idx="976">
                  <c:v>6.0426500000000001E-2</c:v>
                </c:pt>
                <c:pt idx="977">
                  <c:v>6.0517799999999997E-2</c:v>
                </c:pt>
                <c:pt idx="978">
                  <c:v>6.0609000000000003E-2</c:v>
                </c:pt>
                <c:pt idx="979">
                  <c:v>6.0700299999999999E-2</c:v>
                </c:pt>
                <c:pt idx="980">
                  <c:v>6.0791600000000001E-2</c:v>
                </c:pt>
                <c:pt idx="981">
                  <c:v>6.0882899999999997E-2</c:v>
                </c:pt>
                <c:pt idx="982">
                  <c:v>6.0974199999999999E-2</c:v>
                </c:pt>
                <c:pt idx="983">
                  <c:v>6.1065399999999999E-2</c:v>
                </c:pt>
                <c:pt idx="984">
                  <c:v>6.1156700000000001E-2</c:v>
                </c:pt>
                <c:pt idx="985">
                  <c:v>6.1247999999999997E-2</c:v>
                </c:pt>
                <c:pt idx="986">
                  <c:v>6.1339299999999999E-2</c:v>
                </c:pt>
                <c:pt idx="987">
                  <c:v>6.1430600000000002E-2</c:v>
                </c:pt>
                <c:pt idx="988">
                  <c:v>6.1521800000000001E-2</c:v>
                </c:pt>
                <c:pt idx="989">
                  <c:v>6.1613099999999997E-2</c:v>
                </c:pt>
                <c:pt idx="990">
                  <c:v>6.17044E-2</c:v>
                </c:pt>
                <c:pt idx="991">
                  <c:v>6.1795700000000002E-2</c:v>
                </c:pt>
                <c:pt idx="992">
                  <c:v>6.1886999999999998E-2</c:v>
                </c:pt>
                <c:pt idx="993">
                  <c:v>6.19783E-2</c:v>
                </c:pt>
                <c:pt idx="994">
                  <c:v>6.20695E-2</c:v>
                </c:pt>
                <c:pt idx="995">
                  <c:v>6.2160800000000002E-2</c:v>
                </c:pt>
                <c:pt idx="996">
                  <c:v>6.2252099999999998E-2</c:v>
                </c:pt>
                <c:pt idx="997">
                  <c:v>6.23434E-2</c:v>
                </c:pt>
                <c:pt idx="998">
                  <c:v>6.2434700000000003E-2</c:v>
                </c:pt>
                <c:pt idx="999">
                  <c:v>6.2525899999999995E-2</c:v>
                </c:pt>
                <c:pt idx="1000">
                  <c:v>6.2617199999999998E-2</c:v>
                </c:pt>
                <c:pt idx="1001">
                  <c:v>6.27085E-2</c:v>
                </c:pt>
                <c:pt idx="1002">
                  <c:v>6.2799800000000003E-2</c:v>
                </c:pt>
                <c:pt idx="1003">
                  <c:v>6.2891100000000005E-2</c:v>
                </c:pt>
                <c:pt idx="1004">
                  <c:v>6.2982300000000005E-2</c:v>
                </c:pt>
                <c:pt idx="1005">
                  <c:v>6.3073599999999994E-2</c:v>
                </c:pt>
                <c:pt idx="1006">
                  <c:v>6.3164899999999996E-2</c:v>
                </c:pt>
                <c:pt idx="1007">
                  <c:v>6.3256199999999999E-2</c:v>
                </c:pt>
                <c:pt idx="1008">
                  <c:v>6.3347500000000001E-2</c:v>
                </c:pt>
                <c:pt idx="1009">
                  <c:v>6.3438700000000001E-2</c:v>
                </c:pt>
                <c:pt idx="1010">
                  <c:v>6.3530000000000003E-2</c:v>
                </c:pt>
                <c:pt idx="1011">
                  <c:v>6.3621300000000006E-2</c:v>
                </c:pt>
                <c:pt idx="1012">
                  <c:v>6.3712599999999994E-2</c:v>
                </c:pt>
                <c:pt idx="1013">
                  <c:v>6.3803899999999997E-2</c:v>
                </c:pt>
                <c:pt idx="1014">
                  <c:v>6.3895099999999996E-2</c:v>
                </c:pt>
                <c:pt idx="1015">
                  <c:v>6.3986399999999999E-2</c:v>
                </c:pt>
                <c:pt idx="1016">
                  <c:v>6.4077700000000001E-2</c:v>
                </c:pt>
                <c:pt idx="1017">
                  <c:v>6.4169000000000004E-2</c:v>
                </c:pt>
                <c:pt idx="1018">
                  <c:v>6.4260300000000006E-2</c:v>
                </c:pt>
                <c:pt idx="1019">
                  <c:v>6.4351500000000006E-2</c:v>
                </c:pt>
                <c:pt idx="1020">
                  <c:v>6.4442799999999995E-2</c:v>
                </c:pt>
                <c:pt idx="1021">
                  <c:v>6.4534099999999997E-2</c:v>
                </c:pt>
                <c:pt idx="1022">
                  <c:v>6.46254E-2</c:v>
                </c:pt>
                <c:pt idx="1023">
                  <c:v>6.4716700000000002E-2</c:v>
                </c:pt>
                <c:pt idx="1024">
                  <c:v>6.4807900000000002E-2</c:v>
                </c:pt>
                <c:pt idx="1025">
                  <c:v>6.4899200000000004E-2</c:v>
                </c:pt>
                <c:pt idx="1026">
                  <c:v>6.4990500000000007E-2</c:v>
                </c:pt>
                <c:pt idx="1027">
                  <c:v>6.5081799999999995E-2</c:v>
                </c:pt>
                <c:pt idx="1028">
                  <c:v>6.5173099999999998E-2</c:v>
                </c:pt>
                <c:pt idx="1029">
                  <c:v>6.5264299999999997E-2</c:v>
                </c:pt>
                <c:pt idx="1030">
                  <c:v>6.53556E-2</c:v>
                </c:pt>
                <c:pt idx="1031">
                  <c:v>6.5446900000000002E-2</c:v>
                </c:pt>
                <c:pt idx="1032">
                  <c:v>6.5538200000000005E-2</c:v>
                </c:pt>
                <c:pt idx="1033">
                  <c:v>6.5629499999999993E-2</c:v>
                </c:pt>
                <c:pt idx="1034">
                  <c:v>6.5720700000000007E-2</c:v>
                </c:pt>
                <c:pt idx="1035">
                  <c:v>6.5811999999999996E-2</c:v>
                </c:pt>
                <c:pt idx="1036">
                  <c:v>6.5903299999999998E-2</c:v>
                </c:pt>
                <c:pt idx="1037">
                  <c:v>6.59946E-2</c:v>
                </c:pt>
                <c:pt idx="1038">
                  <c:v>6.6085900000000003E-2</c:v>
                </c:pt>
                <c:pt idx="1039">
                  <c:v>6.6177100000000003E-2</c:v>
                </c:pt>
                <c:pt idx="1040">
                  <c:v>6.6268400000000005E-2</c:v>
                </c:pt>
                <c:pt idx="1041">
                  <c:v>6.6359699999999994E-2</c:v>
                </c:pt>
                <c:pt idx="1042">
                  <c:v>6.6450999999999996E-2</c:v>
                </c:pt>
                <c:pt idx="1043">
                  <c:v>6.6542299999999999E-2</c:v>
                </c:pt>
                <c:pt idx="1044">
                  <c:v>6.6633499999999998E-2</c:v>
                </c:pt>
                <c:pt idx="1045">
                  <c:v>6.6724800000000001E-2</c:v>
                </c:pt>
                <c:pt idx="1046">
                  <c:v>6.6816100000000003E-2</c:v>
                </c:pt>
                <c:pt idx="1047">
                  <c:v>6.6907400000000006E-2</c:v>
                </c:pt>
                <c:pt idx="1048">
                  <c:v>6.6998699999999994E-2</c:v>
                </c:pt>
                <c:pt idx="1049">
                  <c:v>6.7089899999999994E-2</c:v>
                </c:pt>
                <c:pt idx="1050">
                  <c:v>6.7181199999999996E-2</c:v>
                </c:pt>
                <c:pt idx="1051">
                  <c:v>6.7272499999999999E-2</c:v>
                </c:pt>
                <c:pt idx="1052">
                  <c:v>6.7363800000000001E-2</c:v>
                </c:pt>
                <c:pt idx="1053">
                  <c:v>6.7455100000000004E-2</c:v>
                </c:pt>
                <c:pt idx="1054">
                  <c:v>6.7546300000000004E-2</c:v>
                </c:pt>
                <c:pt idx="1055">
                  <c:v>6.7637600000000006E-2</c:v>
                </c:pt>
                <c:pt idx="1056">
                  <c:v>6.7728899999999995E-2</c:v>
                </c:pt>
                <c:pt idx="1057">
                  <c:v>6.7820199999999997E-2</c:v>
                </c:pt>
                <c:pt idx="1058">
                  <c:v>6.79115E-2</c:v>
                </c:pt>
                <c:pt idx="1059">
                  <c:v>6.8002699999999999E-2</c:v>
                </c:pt>
                <c:pt idx="1060">
                  <c:v>6.8094000000000002E-2</c:v>
                </c:pt>
                <c:pt idx="1061">
                  <c:v>6.8185300000000004E-2</c:v>
                </c:pt>
                <c:pt idx="1062">
                  <c:v>6.8276600000000007E-2</c:v>
                </c:pt>
                <c:pt idx="1063">
                  <c:v>6.8367899999999995E-2</c:v>
                </c:pt>
                <c:pt idx="1064">
                  <c:v>6.8459199999999998E-2</c:v>
                </c:pt>
                <c:pt idx="1065">
                  <c:v>6.8550399999999997E-2</c:v>
                </c:pt>
                <c:pt idx="1066">
                  <c:v>6.86417E-2</c:v>
                </c:pt>
                <c:pt idx="1067">
                  <c:v>6.8733000000000002E-2</c:v>
                </c:pt>
                <c:pt idx="1068">
                  <c:v>6.8824300000000005E-2</c:v>
                </c:pt>
                <c:pt idx="1069">
                  <c:v>6.8915599999999994E-2</c:v>
                </c:pt>
                <c:pt idx="1070">
                  <c:v>6.9006799999999993E-2</c:v>
                </c:pt>
                <c:pt idx="1071">
                  <c:v>6.9098099999999996E-2</c:v>
                </c:pt>
                <c:pt idx="1072">
                  <c:v>6.9189399999999998E-2</c:v>
                </c:pt>
                <c:pt idx="1073">
                  <c:v>6.9280700000000001E-2</c:v>
                </c:pt>
                <c:pt idx="1074">
                  <c:v>6.9372000000000003E-2</c:v>
                </c:pt>
                <c:pt idx="1075">
                  <c:v>6.9463200000000003E-2</c:v>
                </c:pt>
                <c:pt idx="1076">
                  <c:v>6.9554500000000005E-2</c:v>
                </c:pt>
                <c:pt idx="1077">
                  <c:v>6.9645799999999994E-2</c:v>
                </c:pt>
                <c:pt idx="1078">
                  <c:v>6.9737099999999996E-2</c:v>
                </c:pt>
                <c:pt idx="1079">
                  <c:v>6.9828399999999999E-2</c:v>
                </c:pt>
                <c:pt idx="1080">
                  <c:v>6.9919599999999998E-2</c:v>
                </c:pt>
                <c:pt idx="1081">
                  <c:v>7.0010900000000001E-2</c:v>
                </c:pt>
                <c:pt idx="1082">
                  <c:v>7.0102200000000003E-2</c:v>
                </c:pt>
                <c:pt idx="1083">
                  <c:v>7.0193500000000006E-2</c:v>
                </c:pt>
                <c:pt idx="1084">
                  <c:v>7.0284799999999995E-2</c:v>
                </c:pt>
                <c:pt idx="1085">
                  <c:v>7.0375999999999994E-2</c:v>
                </c:pt>
                <c:pt idx="1086">
                  <c:v>7.0467299999999997E-2</c:v>
                </c:pt>
                <c:pt idx="1087">
                  <c:v>7.0558599999999999E-2</c:v>
                </c:pt>
                <c:pt idx="1088">
                  <c:v>7.0649900000000002E-2</c:v>
                </c:pt>
                <c:pt idx="1089">
                  <c:v>7.0741200000000004E-2</c:v>
                </c:pt>
                <c:pt idx="1090">
                  <c:v>7.0832400000000004E-2</c:v>
                </c:pt>
                <c:pt idx="1091">
                  <c:v>7.0923700000000006E-2</c:v>
                </c:pt>
                <c:pt idx="1092">
                  <c:v>7.1014999999999995E-2</c:v>
                </c:pt>
                <c:pt idx="1093">
                  <c:v>7.1106299999999997E-2</c:v>
                </c:pt>
                <c:pt idx="1094">
                  <c:v>7.11976E-2</c:v>
                </c:pt>
                <c:pt idx="1095">
                  <c:v>7.1288799999999999E-2</c:v>
                </c:pt>
                <c:pt idx="1096">
                  <c:v>7.1380100000000002E-2</c:v>
                </c:pt>
                <c:pt idx="1097">
                  <c:v>7.1471400000000004E-2</c:v>
                </c:pt>
                <c:pt idx="1098">
                  <c:v>7.1562700000000007E-2</c:v>
                </c:pt>
                <c:pt idx="1099">
                  <c:v>7.1653999999999995E-2</c:v>
                </c:pt>
                <c:pt idx="1100">
                  <c:v>7.1745199999999995E-2</c:v>
                </c:pt>
                <c:pt idx="1101">
                  <c:v>7.1836499999999998E-2</c:v>
                </c:pt>
                <c:pt idx="1102">
                  <c:v>7.19278E-2</c:v>
                </c:pt>
                <c:pt idx="1103">
                  <c:v>7.2019100000000003E-2</c:v>
                </c:pt>
                <c:pt idx="1104">
                  <c:v>7.2110400000000005E-2</c:v>
                </c:pt>
                <c:pt idx="1105">
                  <c:v>7.2201600000000005E-2</c:v>
                </c:pt>
                <c:pt idx="1106">
                  <c:v>7.2292899999999993E-2</c:v>
                </c:pt>
                <c:pt idx="1107">
                  <c:v>7.2384199999999996E-2</c:v>
                </c:pt>
                <c:pt idx="1108">
                  <c:v>7.2475499999999998E-2</c:v>
                </c:pt>
                <c:pt idx="1109">
                  <c:v>7.2566800000000001E-2</c:v>
                </c:pt>
                <c:pt idx="1110">
                  <c:v>7.2658E-2</c:v>
                </c:pt>
                <c:pt idx="1111">
                  <c:v>7.2749300000000003E-2</c:v>
                </c:pt>
                <c:pt idx="1112">
                  <c:v>7.2840600000000005E-2</c:v>
                </c:pt>
                <c:pt idx="1113">
                  <c:v>7.2931899999999994E-2</c:v>
                </c:pt>
                <c:pt idx="1114">
                  <c:v>7.3023199999999996E-2</c:v>
                </c:pt>
                <c:pt idx="1115">
                  <c:v>7.3114399999999996E-2</c:v>
                </c:pt>
                <c:pt idx="1116">
                  <c:v>7.3205699999999999E-2</c:v>
                </c:pt>
                <c:pt idx="1117">
                  <c:v>7.3297000000000001E-2</c:v>
                </c:pt>
                <c:pt idx="1118">
                  <c:v>7.3388300000000004E-2</c:v>
                </c:pt>
                <c:pt idx="1119">
                  <c:v>7.3479600000000006E-2</c:v>
                </c:pt>
                <c:pt idx="1120">
                  <c:v>7.3570800000000006E-2</c:v>
                </c:pt>
                <c:pt idx="1121">
                  <c:v>7.3662099999999994E-2</c:v>
                </c:pt>
                <c:pt idx="1122">
                  <c:v>7.3753399999999997E-2</c:v>
                </c:pt>
                <c:pt idx="1123">
                  <c:v>7.3844699999999999E-2</c:v>
                </c:pt>
                <c:pt idx="1124">
                  <c:v>7.3936000000000002E-2</c:v>
                </c:pt>
                <c:pt idx="1125">
                  <c:v>7.4027200000000001E-2</c:v>
                </c:pt>
                <c:pt idx="1126">
                  <c:v>7.4118500000000004E-2</c:v>
                </c:pt>
                <c:pt idx="1127">
                  <c:v>7.4209800000000006E-2</c:v>
                </c:pt>
                <c:pt idx="1128">
                  <c:v>7.4301099999999995E-2</c:v>
                </c:pt>
                <c:pt idx="1129">
                  <c:v>7.4392399999999997E-2</c:v>
                </c:pt>
                <c:pt idx="1130">
                  <c:v>7.4483599999999997E-2</c:v>
                </c:pt>
                <c:pt idx="1131">
                  <c:v>7.45749E-2</c:v>
                </c:pt>
                <c:pt idx="1132">
                  <c:v>7.4666200000000002E-2</c:v>
                </c:pt>
                <c:pt idx="1133">
                  <c:v>7.4757500000000005E-2</c:v>
                </c:pt>
                <c:pt idx="1134">
                  <c:v>7.4848799999999993E-2</c:v>
                </c:pt>
                <c:pt idx="1135">
                  <c:v>7.4940000000000007E-2</c:v>
                </c:pt>
                <c:pt idx="1136">
                  <c:v>7.5031299999999995E-2</c:v>
                </c:pt>
                <c:pt idx="1137">
                  <c:v>7.5122599999999998E-2</c:v>
                </c:pt>
                <c:pt idx="1138">
                  <c:v>7.52139E-2</c:v>
                </c:pt>
                <c:pt idx="1139">
                  <c:v>7.5305200000000003E-2</c:v>
                </c:pt>
                <c:pt idx="1140">
                  <c:v>7.5396500000000005E-2</c:v>
                </c:pt>
                <c:pt idx="1141">
                  <c:v>7.5487700000000005E-2</c:v>
                </c:pt>
                <c:pt idx="1142">
                  <c:v>7.5578999999999993E-2</c:v>
                </c:pt>
                <c:pt idx="1143">
                  <c:v>7.5670299999999996E-2</c:v>
                </c:pt>
                <c:pt idx="1144">
                  <c:v>7.5761599999999998E-2</c:v>
                </c:pt>
                <c:pt idx="1145">
                  <c:v>7.5852900000000001E-2</c:v>
                </c:pt>
                <c:pt idx="1146">
                  <c:v>7.59441E-2</c:v>
                </c:pt>
                <c:pt idx="1147">
                  <c:v>7.6035400000000003E-2</c:v>
                </c:pt>
                <c:pt idx="1148">
                  <c:v>7.6126700000000005E-2</c:v>
                </c:pt>
                <c:pt idx="1149">
                  <c:v>7.6217999999999994E-2</c:v>
                </c:pt>
                <c:pt idx="1150">
                  <c:v>7.6309299999999997E-2</c:v>
                </c:pt>
                <c:pt idx="1151">
                  <c:v>7.6400499999999996E-2</c:v>
                </c:pt>
                <c:pt idx="1152">
                  <c:v>7.6491799999999999E-2</c:v>
                </c:pt>
                <c:pt idx="1153">
                  <c:v>7.6583100000000001E-2</c:v>
                </c:pt>
                <c:pt idx="1154">
                  <c:v>7.6674400000000004E-2</c:v>
                </c:pt>
                <c:pt idx="1155">
                  <c:v>7.6765700000000006E-2</c:v>
                </c:pt>
                <c:pt idx="1156">
                  <c:v>7.6856900000000006E-2</c:v>
                </c:pt>
                <c:pt idx="1157">
                  <c:v>7.6948199999999994E-2</c:v>
                </c:pt>
                <c:pt idx="1158">
                  <c:v>7.7039499999999997E-2</c:v>
                </c:pt>
                <c:pt idx="1159">
                  <c:v>7.7130799999999999E-2</c:v>
                </c:pt>
                <c:pt idx="1160">
                  <c:v>7.7222100000000002E-2</c:v>
                </c:pt>
                <c:pt idx="1161">
                  <c:v>7.7313300000000001E-2</c:v>
                </c:pt>
                <c:pt idx="1162">
                  <c:v>7.7404600000000004E-2</c:v>
                </c:pt>
                <c:pt idx="1163">
                  <c:v>7.7495900000000006E-2</c:v>
                </c:pt>
                <c:pt idx="1164">
                  <c:v>7.7587199999999995E-2</c:v>
                </c:pt>
                <c:pt idx="1165">
                  <c:v>7.7678499999999998E-2</c:v>
                </c:pt>
                <c:pt idx="1166">
                  <c:v>7.7769699999999997E-2</c:v>
                </c:pt>
                <c:pt idx="1167">
                  <c:v>7.7861E-2</c:v>
                </c:pt>
                <c:pt idx="1168">
                  <c:v>7.7952300000000002E-2</c:v>
                </c:pt>
                <c:pt idx="1169">
                  <c:v>7.8043600000000005E-2</c:v>
                </c:pt>
                <c:pt idx="1170">
                  <c:v>7.8134899999999993E-2</c:v>
                </c:pt>
                <c:pt idx="1171">
                  <c:v>7.8226100000000007E-2</c:v>
                </c:pt>
                <c:pt idx="1172">
                  <c:v>7.8317399999999995E-2</c:v>
                </c:pt>
                <c:pt idx="1173">
                  <c:v>7.8408699999999998E-2</c:v>
                </c:pt>
                <c:pt idx="1174">
                  <c:v>7.85E-2</c:v>
                </c:pt>
                <c:pt idx="1175">
                  <c:v>7.8591300000000003E-2</c:v>
                </c:pt>
                <c:pt idx="1176">
                  <c:v>7.8682500000000002E-2</c:v>
                </c:pt>
                <c:pt idx="1177">
                  <c:v>7.8773800000000005E-2</c:v>
                </c:pt>
                <c:pt idx="1178">
                  <c:v>7.8865099999999994E-2</c:v>
                </c:pt>
                <c:pt idx="1179">
                  <c:v>7.8956399999999996E-2</c:v>
                </c:pt>
                <c:pt idx="1180">
                  <c:v>7.9047699999999999E-2</c:v>
                </c:pt>
                <c:pt idx="1181">
                  <c:v>7.9138899999999998E-2</c:v>
                </c:pt>
                <c:pt idx="1182">
                  <c:v>7.9230200000000001E-2</c:v>
                </c:pt>
                <c:pt idx="1183">
                  <c:v>7.9321500000000003E-2</c:v>
                </c:pt>
                <c:pt idx="1184">
                  <c:v>7.9412800000000006E-2</c:v>
                </c:pt>
                <c:pt idx="1185">
                  <c:v>7.9504099999999994E-2</c:v>
                </c:pt>
                <c:pt idx="1186">
                  <c:v>7.9595299999999994E-2</c:v>
                </c:pt>
                <c:pt idx="1187">
                  <c:v>7.9686599999999996E-2</c:v>
                </c:pt>
                <c:pt idx="1188">
                  <c:v>7.9777899999999999E-2</c:v>
                </c:pt>
                <c:pt idx="1189">
                  <c:v>7.9869200000000001E-2</c:v>
                </c:pt>
                <c:pt idx="1190">
                  <c:v>7.9960500000000004E-2</c:v>
                </c:pt>
                <c:pt idx="1191">
                  <c:v>8.0051700000000003E-2</c:v>
                </c:pt>
                <c:pt idx="1192">
                  <c:v>8.0143000000000006E-2</c:v>
                </c:pt>
                <c:pt idx="1193">
                  <c:v>8.0234299999999995E-2</c:v>
                </c:pt>
                <c:pt idx="1194">
                  <c:v>8.0325599999999997E-2</c:v>
                </c:pt>
                <c:pt idx="1195">
                  <c:v>8.0416899999999999E-2</c:v>
                </c:pt>
                <c:pt idx="1196">
                  <c:v>8.0508099999999999E-2</c:v>
                </c:pt>
                <c:pt idx="1197">
                  <c:v>8.0599400000000002E-2</c:v>
                </c:pt>
                <c:pt idx="1198">
                  <c:v>8.0690700000000004E-2</c:v>
                </c:pt>
                <c:pt idx="1199">
                  <c:v>8.0782000000000007E-2</c:v>
                </c:pt>
                <c:pt idx="1200">
                  <c:v>8.0873299999999995E-2</c:v>
                </c:pt>
                <c:pt idx="1201">
                  <c:v>8.0964499999999995E-2</c:v>
                </c:pt>
                <c:pt idx="1202">
                  <c:v>8.1055799999999997E-2</c:v>
                </c:pt>
                <c:pt idx="1203">
                  <c:v>8.11471E-2</c:v>
                </c:pt>
                <c:pt idx="1204">
                  <c:v>8.1238400000000002E-2</c:v>
                </c:pt>
                <c:pt idx="1205">
                  <c:v>8.1329700000000005E-2</c:v>
                </c:pt>
                <c:pt idx="1206">
                  <c:v>8.1420900000000004E-2</c:v>
                </c:pt>
                <c:pt idx="1207">
                  <c:v>8.1512200000000007E-2</c:v>
                </c:pt>
                <c:pt idx="1208">
                  <c:v>8.1603499999999995E-2</c:v>
                </c:pt>
                <c:pt idx="1209">
                  <c:v>8.1694799999999998E-2</c:v>
                </c:pt>
                <c:pt idx="1210">
                  <c:v>8.17861E-2</c:v>
                </c:pt>
                <c:pt idx="1211">
                  <c:v>8.1877400000000003E-2</c:v>
                </c:pt>
                <c:pt idx="1212">
                  <c:v>8.1968600000000003E-2</c:v>
                </c:pt>
                <c:pt idx="1213">
                  <c:v>8.2059900000000005E-2</c:v>
                </c:pt>
                <c:pt idx="1214">
                  <c:v>8.2151199999999994E-2</c:v>
                </c:pt>
                <c:pt idx="1215">
                  <c:v>8.2242499999999996E-2</c:v>
                </c:pt>
                <c:pt idx="1216">
                  <c:v>8.2333799999999999E-2</c:v>
                </c:pt>
                <c:pt idx="1217">
                  <c:v>8.2424999999999998E-2</c:v>
                </c:pt>
                <c:pt idx="1218">
                  <c:v>8.2516300000000001E-2</c:v>
                </c:pt>
                <c:pt idx="1219">
                  <c:v>8.2607600000000003E-2</c:v>
                </c:pt>
                <c:pt idx="1220">
                  <c:v>8.2698900000000006E-2</c:v>
                </c:pt>
                <c:pt idx="1221">
                  <c:v>8.2790199999999994E-2</c:v>
                </c:pt>
                <c:pt idx="1222">
                  <c:v>8.2881399999999994E-2</c:v>
                </c:pt>
                <c:pt idx="1223">
                  <c:v>8.2972699999999996E-2</c:v>
                </c:pt>
                <c:pt idx="1224">
                  <c:v>8.3063999999999999E-2</c:v>
                </c:pt>
                <c:pt idx="1225">
                  <c:v>8.3155300000000001E-2</c:v>
                </c:pt>
                <c:pt idx="1226">
                  <c:v>8.3246600000000004E-2</c:v>
                </c:pt>
                <c:pt idx="1227">
                  <c:v>8.3337800000000004E-2</c:v>
                </c:pt>
                <c:pt idx="1228">
                  <c:v>8.3429100000000006E-2</c:v>
                </c:pt>
                <c:pt idx="1229">
                  <c:v>8.3520399999999995E-2</c:v>
                </c:pt>
                <c:pt idx="1230">
                  <c:v>8.3611699999999997E-2</c:v>
                </c:pt>
                <c:pt idx="1231">
                  <c:v>8.3703E-2</c:v>
                </c:pt>
                <c:pt idx="1232">
                  <c:v>8.3794199999999999E-2</c:v>
                </c:pt>
                <c:pt idx="1233">
                  <c:v>8.3885500000000002E-2</c:v>
                </c:pt>
                <c:pt idx="1234">
                  <c:v>8.3976800000000004E-2</c:v>
                </c:pt>
                <c:pt idx="1235">
                  <c:v>8.4068100000000007E-2</c:v>
                </c:pt>
                <c:pt idx="1236">
                  <c:v>8.4159399999999995E-2</c:v>
                </c:pt>
                <c:pt idx="1237">
                  <c:v>8.4250599999999995E-2</c:v>
                </c:pt>
                <c:pt idx="1238">
                  <c:v>8.4341899999999997E-2</c:v>
                </c:pt>
                <c:pt idx="1239">
                  <c:v>8.44332E-2</c:v>
                </c:pt>
                <c:pt idx="1240">
                  <c:v>8.4524500000000002E-2</c:v>
                </c:pt>
                <c:pt idx="1241">
                  <c:v>8.4615800000000005E-2</c:v>
                </c:pt>
                <c:pt idx="1242">
                  <c:v>8.4707000000000005E-2</c:v>
                </c:pt>
                <c:pt idx="1243">
                  <c:v>8.4798299999999993E-2</c:v>
                </c:pt>
                <c:pt idx="1244">
                  <c:v>8.4889599999999996E-2</c:v>
                </c:pt>
                <c:pt idx="1245">
                  <c:v>8.4980899999999998E-2</c:v>
                </c:pt>
                <c:pt idx="1246">
                  <c:v>8.5072200000000001E-2</c:v>
                </c:pt>
                <c:pt idx="1247">
                  <c:v>8.51634E-2</c:v>
                </c:pt>
                <c:pt idx="1248">
                  <c:v>8.5254700000000003E-2</c:v>
                </c:pt>
                <c:pt idx="1249">
                  <c:v>8.5346000000000005E-2</c:v>
                </c:pt>
                <c:pt idx="1250">
                  <c:v>8.5437299999999994E-2</c:v>
                </c:pt>
                <c:pt idx="1251">
                  <c:v>8.5528599999999996E-2</c:v>
                </c:pt>
                <c:pt idx="1252">
                  <c:v>8.5619799999999996E-2</c:v>
                </c:pt>
                <c:pt idx="1253">
                  <c:v>8.5711099999999998E-2</c:v>
                </c:pt>
                <c:pt idx="1254">
                  <c:v>8.5802400000000001E-2</c:v>
                </c:pt>
                <c:pt idx="1255">
                  <c:v>8.5893700000000003E-2</c:v>
                </c:pt>
                <c:pt idx="1256">
                  <c:v>8.5985000000000006E-2</c:v>
                </c:pt>
                <c:pt idx="1257">
                  <c:v>8.6076200000000005E-2</c:v>
                </c:pt>
                <c:pt idx="1258">
                  <c:v>8.6167499999999994E-2</c:v>
                </c:pt>
                <c:pt idx="1259">
                  <c:v>8.6258799999999997E-2</c:v>
                </c:pt>
                <c:pt idx="1260">
                  <c:v>8.6350099999999999E-2</c:v>
                </c:pt>
                <c:pt idx="1261">
                  <c:v>8.6441400000000002E-2</c:v>
                </c:pt>
                <c:pt idx="1262">
                  <c:v>8.6532600000000001E-2</c:v>
                </c:pt>
                <c:pt idx="1263">
                  <c:v>8.6623900000000004E-2</c:v>
                </c:pt>
                <c:pt idx="1264">
                  <c:v>8.6715200000000006E-2</c:v>
                </c:pt>
                <c:pt idx="1265">
                  <c:v>8.6806499999999995E-2</c:v>
                </c:pt>
                <c:pt idx="1266">
                  <c:v>8.6897799999999997E-2</c:v>
                </c:pt>
                <c:pt idx="1267">
                  <c:v>8.6988999999999997E-2</c:v>
                </c:pt>
                <c:pt idx="1268">
                  <c:v>8.7080299999999999E-2</c:v>
                </c:pt>
                <c:pt idx="1269">
                  <c:v>8.7171600000000002E-2</c:v>
                </c:pt>
                <c:pt idx="1270">
                  <c:v>8.7262900000000004E-2</c:v>
                </c:pt>
                <c:pt idx="1271">
                  <c:v>8.7354200000000007E-2</c:v>
                </c:pt>
                <c:pt idx="1272">
                  <c:v>8.7445400000000006E-2</c:v>
                </c:pt>
                <c:pt idx="1273">
                  <c:v>8.7536699999999995E-2</c:v>
                </c:pt>
                <c:pt idx="1274">
                  <c:v>8.7627999999999998E-2</c:v>
                </c:pt>
                <c:pt idx="1275">
                  <c:v>8.77193E-2</c:v>
                </c:pt>
                <c:pt idx="1276">
                  <c:v>8.7810600000000003E-2</c:v>
                </c:pt>
                <c:pt idx="1277">
                  <c:v>8.7901800000000002E-2</c:v>
                </c:pt>
                <c:pt idx="1278">
                  <c:v>8.7993100000000005E-2</c:v>
                </c:pt>
                <c:pt idx="1279">
                  <c:v>8.8084399999999993E-2</c:v>
                </c:pt>
                <c:pt idx="1280">
                  <c:v>8.8175699999999996E-2</c:v>
                </c:pt>
                <c:pt idx="1281">
                  <c:v>8.8266999999999998E-2</c:v>
                </c:pt>
                <c:pt idx="1282">
                  <c:v>8.8358300000000001E-2</c:v>
                </c:pt>
                <c:pt idx="1283">
                  <c:v>8.84495E-2</c:v>
                </c:pt>
                <c:pt idx="1284">
                  <c:v>8.8540800000000003E-2</c:v>
                </c:pt>
                <c:pt idx="1285">
                  <c:v>8.8632100000000005E-2</c:v>
                </c:pt>
                <c:pt idx="1286">
                  <c:v>8.8723399999999994E-2</c:v>
                </c:pt>
                <c:pt idx="1287">
                  <c:v>8.8814699999999996E-2</c:v>
                </c:pt>
                <c:pt idx="1288">
                  <c:v>8.8905899999999996E-2</c:v>
                </c:pt>
                <c:pt idx="1289">
                  <c:v>8.8997199999999999E-2</c:v>
                </c:pt>
                <c:pt idx="1290">
                  <c:v>8.9088500000000001E-2</c:v>
                </c:pt>
                <c:pt idx="1291">
                  <c:v>8.9179800000000004E-2</c:v>
                </c:pt>
                <c:pt idx="1292">
                  <c:v>8.9271100000000006E-2</c:v>
                </c:pt>
                <c:pt idx="1293">
                  <c:v>8.9362300000000006E-2</c:v>
                </c:pt>
                <c:pt idx="1294">
                  <c:v>8.9453599999999994E-2</c:v>
                </c:pt>
                <c:pt idx="1295">
                  <c:v>8.9544899999999997E-2</c:v>
                </c:pt>
                <c:pt idx="1296">
                  <c:v>8.9636199999999999E-2</c:v>
                </c:pt>
                <c:pt idx="1297">
                  <c:v>8.9727500000000002E-2</c:v>
                </c:pt>
                <c:pt idx="1298">
                  <c:v>8.9818700000000001E-2</c:v>
                </c:pt>
                <c:pt idx="1299">
                  <c:v>8.9910000000000004E-2</c:v>
                </c:pt>
                <c:pt idx="1300">
                  <c:v>9.0001300000000006E-2</c:v>
                </c:pt>
                <c:pt idx="1301">
                  <c:v>9.0092599999999995E-2</c:v>
                </c:pt>
                <c:pt idx="1302">
                  <c:v>9.0183899999999997E-2</c:v>
                </c:pt>
                <c:pt idx="1303">
                  <c:v>9.0275099999999997E-2</c:v>
                </c:pt>
                <c:pt idx="1304">
                  <c:v>9.03664E-2</c:v>
                </c:pt>
                <c:pt idx="1305">
                  <c:v>9.0457700000000002E-2</c:v>
                </c:pt>
                <c:pt idx="1306">
                  <c:v>9.0549000000000004E-2</c:v>
                </c:pt>
                <c:pt idx="1307">
                  <c:v>9.0640299999999993E-2</c:v>
                </c:pt>
                <c:pt idx="1308">
                  <c:v>9.0731500000000007E-2</c:v>
                </c:pt>
                <c:pt idx="1309">
                  <c:v>9.0822799999999995E-2</c:v>
                </c:pt>
                <c:pt idx="1310">
                  <c:v>9.0914099999999998E-2</c:v>
                </c:pt>
                <c:pt idx="1311">
                  <c:v>9.10054E-2</c:v>
                </c:pt>
                <c:pt idx="1312">
                  <c:v>9.1096700000000003E-2</c:v>
                </c:pt>
                <c:pt idx="1313">
                  <c:v>9.1187900000000002E-2</c:v>
                </c:pt>
                <c:pt idx="1314">
                  <c:v>9.1279200000000005E-2</c:v>
                </c:pt>
                <c:pt idx="1315">
                  <c:v>9.1370499999999993E-2</c:v>
                </c:pt>
                <c:pt idx="1316">
                  <c:v>9.1461799999999996E-2</c:v>
                </c:pt>
                <c:pt idx="1317">
                  <c:v>9.1553099999999998E-2</c:v>
                </c:pt>
                <c:pt idx="1318">
                  <c:v>9.1644299999999998E-2</c:v>
                </c:pt>
                <c:pt idx="1319">
                  <c:v>9.17356E-2</c:v>
                </c:pt>
                <c:pt idx="1320">
                  <c:v>9.1826900000000003E-2</c:v>
                </c:pt>
                <c:pt idx="1321">
                  <c:v>9.1918200000000005E-2</c:v>
                </c:pt>
                <c:pt idx="1322">
                  <c:v>9.2009499999999994E-2</c:v>
                </c:pt>
                <c:pt idx="1323">
                  <c:v>9.2100699999999994E-2</c:v>
                </c:pt>
                <c:pt idx="1324">
                  <c:v>9.2191999999999996E-2</c:v>
                </c:pt>
                <c:pt idx="1325">
                  <c:v>9.2283299999999999E-2</c:v>
                </c:pt>
                <c:pt idx="1326">
                  <c:v>9.2374600000000001E-2</c:v>
                </c:pt>
                <c:pt idx="1327">
                  <c:v>9.2465900000000004E-2</c:v>
                </c:pt>
                <c:pt idx="1328">
                  <c:v>9.2557100000000003E-2</c:v>
                </c:pt>
                <c:pt idx="1329">
                  <c:v>9.2648400000000006E-2</c:v>
                </c:pt>
                <c:pt idx="1330">
                  <c:v>9.2739699999999994E-2</c:v>
                </c:pt>
                <c:pt idx="1331">
                  <c:v>9.2830999999999997E-2</c:v>
                </c:pt>
                <c:pt idx="1332">
                  <c:v>9.2922299999999999E-2</c:v>
                </c:pt>
                <c:pt idx="1333">
                  <c:v>9.3013499999999999E-2</c:v>
                </c:pt>
                <c:pt idx="1334">
                  <c:v>9.3104800000000001E-2</c:v>
                </c:pt>
                <c:pt idx="1335">
                  <c:v>9.3196100000000004E-2</c:v>
                </c:pt>
                <c:pt idx="1336">
                  <c:v>9.3287400000000006E-2</c:v>
                </c:pt>
                <c:pt idx="1337">
                  <c:v>9.3378699999999995E-2</c:v>
                </c:pt>
                <c:pt idx="1338">
                  <c:v>9.3469899999999995E-2</c:v>
                </c:pt>
                <c:pt idx="1339">
                  <c:v>9.3561199999999997E-2</c:v>
                </c:pt>
                <c:pt idx="1340">
                  <c:v>9.36525E-2</c:v>
                </c:pt>
                <c:pt idx="1341">
                  <c:v>9.3743800000000002E-2</c:v>
                </c:pt>
                <c:pt idx="1342">
                  <c:v>9.3835100000000005E-2</c:v>
                </c:pt>
                <c:pt idx="1343">
                  <c:v>9.3926300000000004E-2</c:v>
                </c:pt>
                <c:pt idx="1344">
                  <c:v>9.4017600000000007E-2</c:v>
                </c:pt>
                <c:pt idx="1345">
                  <c:v>9.4108899999999995E-2</c:v>
                </c:pt>
                <c:pt idx="1346">
                  <c:v>9.4200199999999998E-2</c:v>
                </c:pt>
                <c:pt idx="1347">
                  <c:v>9.42915E-2</c:v>
                </c:pt>
                <c:pt idx="1348">
                  <c:v>9.43827E-2</c:v>
                </c:pt>
                <c:pt idx="1349">
                  <c:v>9.4474000000000002E-2</c:v>
                </c:pt>
                <c:pt idx="1350">
                  <c:v>9.4565300000000005E-2</c:v>
                </c:pt>
                <c:pt idx="1351">
                  <c:v>9.4656599999999994E-2</c:v>
                </c:pt>
                <c:pt idx="1352">
                  <c:v>9.4747899999999996E-2</c:v>
                </c:pt>
                <c:pt idx="1353">
                  <c:v>9.4839199999999999E-2</c:v>
                </c:pt>
                <c:pt idx="1354">
                  <c:v>9.4930399999999998E-2</c:v>
                </c:pt>
                <c:pt idx="1355">
                  <c:v>9.5021700000000001E-2</c:v>
                </c:pt>
                <c:pt idx="1356">
                  <c:v>9.5113000000000003E-2</c:v>
                </c:pt>
                <c:pt idx="1357">
                  <c:v>9.5204300000000006E-2</c:v>
                </c:pt>
                <c:pt idx="1358">
                  <c:v>9.5295599999999994E-2</c:v>
                </c:pt>
                <c:pt idx="1359">
                  <c:v>9.5386799999999994E-2</c:v>
                </c:pt>
                <c:pt idx="1360">
                  <c:v>9.5478099999999996E-2</c:v>
                </c:pt>
                <c:pt idx="1361">
                  <c:v>9.5569399999999999E-2</c:v>
                </c:pt>
                <c:pt idx="1362">
                  <c:v>9.5660700000000001E-2</c:v>
                </c:pt>
                <c:pt idx="1363">
                  <c:v>9.5752000000000004E-2</c:v>
                </c:pt>
                <c:pt idx="1364">
                  <c:v>9.5843200000000003E-2</c:v>
                </c:pt>
                <c:pt idx="1365">
                  <c:v>9.5934500000000006E-2</c:v>
                </c:pt>
                <c:pt idx="1366">
                  <c:v>9.6025799999999994E-2</c:v>
                </c:pt>
                <c:pt idx="1367">
                  <c:v>9.6117099999999997E-2</c:v>
                </c:pt>
                <c:pt idx="1368">
                  <c:v>9.6208399999999999E-2</c:v>
                </c:pt>
                <c:pt idx="1369">
                  <c:v>9.6299599999999999E-2</c:v>
                </c:pt>
                <c:pt idx="1370">
                  <c:v>9.6390900000000002E-2</c:v>
                </c:pt>
                <c:pt idx="1371">
                  <c:v>9.6482200000000004E-2</c:v>
                </c:pt>
                <c:pt idx="1372">
                  <c:v>9.6573500000000007E-2</c:v>
                </c:pt>
                <c:pt idx="1373">
                  <c:v>9.6664799999999995E-2</c:v>
                </c:pt>
                <c:pt idx="1374">
                  <c:v>9.6755999999999995E-2</c:v>
                </c:pt>
                <c:pt idx="1375">
                  <c:v>9.6847299999999997E-2</c:v>
                </c:pt>
                <c:pt idx="1376">
                  <c:v>9.69386E-2</c:v>
                </c:pt>
                <c:pt idx="1377">
                  <c:v>9.7029900000000002E-2</c:v>
                </c:pt>
                <c:pt idx="1378">
                  <c:v>9.7121200000000005E-2</c:v>
                </c:pt>
                <c:pt idx="1379">
                  <c:v>9.7212400000000004E-2</c:v>
                </c:pt>
                <c:pt idx="1380">
                  <c:v>9.7303700000000007E-2</c:v>
                </c:pt>
                <c:pt idx="1381">
                  <c:v>9.7394999999999995E-2</c:v>
                </c:pt>
                <c:pt idx="1382">
                  <c:v>9.7486299999999998E-2</c:v>
                </c:pt>
                <c:pt idx="1383">
                  <c:v>9.75776E-2</c:v>
                </c:pt>
                <c:pt idx="1384">
                  <c:v>9.76688E-2</c:v>
                </c:pt>
                <c:pt idx="1385">
                  <c:v>9.7760100000000003E-2</c:v>
                </c:pt>
                <c:pt idx="1386">
                  <c:v>9.7851400000000005E-2</c:v>
                </c:pt>
                <c:pt idx="1387">
                  <c:v>9.7942699999999994E-2</c:v>
                </c:pt>
                <c:pt idx="1388">
                  <c:v>9.8033999999999996E-2</c:v>
                </c:pt>
                <c:pt idx="1389">
                  <c:v>9.8125199999999996E-2</c:v>
                </c:pt>
                <c:pt idx="1390">
                  <c:v>9.8216499999999998E-2</c:v>
                </c:pt>
                <c:pt idx="1391">
                  <c:v>9.8307800000000001E-2</c:v>
                </c:pt>
                <c:pt idx="1392">
                  <c:v>9.8399100000000003E-2</c:v>
                </c:pt>
                <c:pt idx="1393">
                  <c:v>9.8490400000000006E-2</c:v>
                </c:pt>
                <c:pt idx="1394">
                  <c:v>9.8581600000000005E-2</c:v>
                </c:pt>
                <c:pt idx="1395">
                  <c:v>9.8672899999999994E-2</c:v>
                </c:pt>
                <c:pt idx="1396">
                  <c:v>9.8764199999999996E-2</c:v>
                </c:pt>
                <c:pt idx="1397">
                  <c:v>9.8855499999999999E-2</c:v>
                </c:pt>
                <c:pt idx="1398">
                  <c:v>9.8946800000000001E-2</c:v>
                </c:pt>
                <c:pt idx="1399">
                  <c:v>9.9038000000000001E-2</c:v>
                </c:pt>
                <c:pt idx="1400">
                  <c:v>9.9129300000000004E-2</c:v>
                </c:pt>
                <c:pt idx="1401">
                  <c:v>9.9220600000000006E-2</c:v>
                </c:pt>
                <c:pt idx="1402">
                  <c:v>9.9311899999999995E-2</c:v>
                </c:pt>
                <c:pt idx="1403">
                  <c:v>9.9403199999999997E-2</c:v>
                </c:pt>
                <c:pt idx="1404">
                  <c:v>9.9494399999999997E-2</c:v>
                </c:pt>
                <c:pt idx="1405">
                  <c:v>9.9585699999999999E-2</c:v>
                </c:pt>
                <c:pt idx="1406">
                  <c:v>9.9677000000000002E-2</c:v>
                </c:pt>
                <c:pt idx="1407">
                  <c:v>9.9768300000000004E-2</c:v>
                </c:pt>
                <c:pt idx="1408">
                  <c:v>9.9859600000000007E-2</c:v>
                </c:pt>
                <c:pt idx="1409">
                  <c:v>9.9950800000000006E-2</c:v>
                </c:pt>
                <c:pt idx="1410">
                  <c:v>0.10004209999999999</c:v>
                </c:pt>
                <c:pt idx="1411">
                  <c:v>0.1001334</c:v>
                </c:pt>
                <c:pt idx="1412">
                  <c:v>0.1002247</c:v>
                </c:pt>
                <c:pt idx="1413">
                  <c:v>0.100316</c:v>
                </c:pt>
                <c:pt idx="1414">
                  <c:v>0.1004072</c:v>
                </c:pt>
                <c:pt idx="1415">
                  <c:v>0.1004985</c:v>
                </c:pt>
                <c:pt idx="1416">
                  <c:v>0.10058979999999999</c:v>
                </c:pt>
                <c:pt idx="1417">
                  <c:v>0.1006811</c:v>
                </c:pt>
                <c:pt idx="1418">
                  <c:v>0.1007724</c:v>
                </c:pt>
                <c:pt idx="1419">
                  <c:v>0.1008636</c:v>
                </c:pt>
                <c:pt idx="1420">
                  <c:v>0.1009549</c:v>
                </c:pt>
                <c:pt idx="1421">
                  <c:v>0.1010462</c:v>
                </c:pt>
                <c:pt idx="1422">
                  <c:v>0.10113750000000001</c:v>
                </c:pt>
                <c:pt idx="1423">
                  <c:v>0.10122879999999999</c:v>
                </c:pt>
                <c:pt idx="1424">
                  <c:v>0.10131999999999999</c:v>
                </c:pt>
                <c:pt idx="1425">
                  <c:v>0.1014113</c:v>
                </c:pt>
                <c:pt idx="1426">
                  <c:v>0.1015026</c:v>
                </c:pt>
                <c:pt idx="1427">
                  <c:v>0.1015939</c:v>
                </c:pt>
                <c:pt idx="1428">
                  <c:v>0.1016852</c:v>
                </c:pt>
                <c:pt idx="1429">
                  <c:v>0.10177650000000001</c:v>
                </c:pt>
                <c:pt idx="1430">
                  <c:v>0.10186770000000001</c:v>
                </c:pt>
                <c:pt idx="1431">
                  <c:v>0.10195899999999999</c:v>
                </c:pt>
                <c:pt idx="1432">
                  <c:v>0.1020503</c:v>
                </c:pt>
                <c:pt idx="1433">
                  <c:v>0.1021416</c:v>
                </c:pt>
                <c:pt idx="1434">
                  <c:v>0.1022329</c:v>
                </c:pt>
                <c:pt idx="1435">
                  <c:v>0.1023241</c:v>
                </c:pt>
                <c:pt idx="1436">
                  <c:v>0.1024154</c:v>
                </c:pt>
                <c:pt idx="1437">
                  <c:v>0.10250670000000001</c:v>
                </c:pt>
                <c:pt idx="1438">
                  <c:v>0.10259799999999999</c:v>
                </c:pt>
                <c:pt idx="1439">
                  <c:v>0.1026893</c:v>
                </c:pt>
                <c:pt idx="1440">
                  <c:v>0.1027805</c:v>
                </c:pt>
                <c:pt idx="1441">
                  <c:v>0.1028718</c:v>
                </c:pt>
                <c:pt idx="1442">
                  <c:v>0.1029631</c:v>
                </c:pt>
                <c:pt idx="1443">
                  <c:v>0.1030544</c:v>
                </c:pt>
                <c:pt idx="1444">
                  <c:v>0.10314570000000001</c:v>
                </c:pt>
                <c:pt idx="1445">
                  <c:v>0.10323690000000001</c:v>
                </c:pt>
                <c:pt idx="1446">
                  <c:v>0.1033282</c:v>
                </c:pt>
                <c:pt idx="1447">
                  <c:v>0.1034195</c:v>
                </c:pt>
                <c:pt idx="1448">
                  <c:v>0.1035108</c:v>
                </c:pt>
                <c:pt idx="1449">
                  <c:v>0.1036021</c:v>
                </c:pt>
                <c:pt idx="1450">
                  <c:v>0.1036933</c:v>
                </c:pt>
                <c:pt idx="1451">
                  <c:v>0.1037846</c:v>
                </c:pt>
                <c:pt idx="1452">
                  <c:v>0.10387589999999999</c:v>
                </c:pt>
                <c:pt idx="1453">
                  <c:v>0.1039672</c:v>
                </c:pt>
                <c:pt idx="1454">
                  <c:v>0.1040585</c:v>
                </c:pt>
                <c:pt idx="1455">
                  <c:v>0.1041497</c:v>
                </c:pt>
                <c:pt idx="1456">
                  <c:v>0.104241</c:v>
                </c:pt>
                <c:pt idx="1457">
                  <c:v>0.1043323</c:v>
                </c:pt>
                <c:pt idx="1458">
                  <c:v>0.10442360000000001</c:v>
                </c:pt>
                <c:pt idx="1459">
                  <c:v>0.10451489999999999</c:v>
                </c:pt>
                <c:pt idx="1460">
                  <c:v>0.10460609999999999</c:v>
                </c:pt>
                <c:pt idx="1461">
                  <c:v>0.1046974</c:v>
                </c:pt>
                <c:pt idx="1462">
                  <c:v>0.1047887</c:v>
                </c:pt>
                <c:pt idx="1463">
                  <c:v>0.10488</c:v>
                </c:pt>
                <c:pt idx="1464">
                  <c:v>0.1049713</c:v>
                </c:pt>
                <c:pt idx="1465">
                  <c:v>0.1050625</c:v>
                </c:pt>
                <c:pt idx="1466">
                  <c:v>0.10515380000000001</c:v>
                </c:pt>
                <c:pt idx="1467">
                  <c:v>0.10524509999999999</c:v>
                </c:pt>
                <c:pt idx="1468">
                  <c:v>0.1053364</c:v>
                </c:pt>
                <c:pt idx="1469">
                  <c:v>0.1054277</c:v>
                </c:pt>
                <c:pt idx="1470">
                  <c:v>0.1055189</c:v>
                </c:pt>
                <c:pt idx="1471">
                  <c:v>0.1056102</c:v>
                </c:pt>
                <c:pt idx="1472">
                  <c:v>0.1057015</c:v>
                </c:pt>
                <c:pt idx="1473">
                  <c:v>0.10579280000000001</c:v>
                </c:pt>
                <c:pt idx="1474">
                  <c:v>0.10588409999999999</c:v>
                </c:pt>
                <c:pt idx="1475">
                  <c:v>0.10597529999999999</c:v>
                </c:pt>
                <c:pt idx="1476">
                  <c:v>0.1060666</c:v>
                </c:pt>
                <c:pt idx="1477">
                  <c:v>0.1061579</c:v>
                </c:pt>
                <c:pt idx="1478">
                  <c:v>0.1062492</c:v>
                </c:pt>
                <c:pt idx="1479">
                  <c:v>0.1063405</c:v>
                </c:pt>
                <c:pt idx="1480">
                  <c:v>0.1064317</c:v>
                </c:pt>
                <c:pt idx="1481">
                  <c:v>0.10652300000000001</c:v>
                </c:pt>
                <c:pt idx="1482">
                  <c:v>0.1066143</c:v>
                </c:pt>
                <c:pt idx="1483">
                  <c:v>0.1067056</c:v>
                </c:pt>
                <c:pt idx="1484">
                  <c:v>0.1067969</c:v>
                </c:pt>
                <c:pt idx="1485">
                  <c:v>0.1068881</c:v>
                </c:pt>
                <c:pt idx="1486">
                  <c:v>0.1069794</c:v>
                </c:pt>
                <c:pt idx="1487">
                  <c:v>0.1070707</c:v>
                </c:pt>
                <c:pt idx="1488">
                  <c:v>0.10716199999999999</c:v>
                </c:pt>
                <c:pt idx="1489">
                  <c:v>0.1072533</c:v>
                </c:pt>
                <c:pt idx="1490">
                  <c:v>0.1073445</c:v>
                </c:pt>
                <c:pt idx="1491">
                  <c:v>0.1074358</c:v>
                </c:pt>
                <c:pt idx="1492">
                  <c:v>0.1075271</c:v>
                </c:pt>
                <c:pt idx="1493">
                  <c:v>0.1076184</c:v>
                </c:pt>
                <c:pt idx="1494">
                  <c:v>0.10770970000000001</c:v>
                </c:pt>
                <c:pt idx="1495">
                  <c:v>0.10780090000000001</c:v>
                </c:pt>
                <c:pt idx="1496">
                  <c:v>0.10789219999999999</c:v>
                </c:pt>
                <c:pt idx="1497">
                  <c:v>0.1079835</c:v>
                </c:pt>
                <c:pt idx="1498">
                  <c:v>0.1080748</c:v>
                </c:pt>
                <c:pt idx="1499">
                  <c:v>0.1081661</c:v>
                </c:pt>
                <c:pt idx="1500">
                  <c:v>0.1082574</c:v>
                </c:pt>
                <c:pt idx="1501">
                  <c:v>0.1083486</c:v>
                </c:pt>
                <c:pt idx="1502">
                  <c:v>0.10843990000000001</c:v>
                </c:pt>
                <c:pt idx="1503">
                  <c:v>0.10853119999999999</c:v>
                </c:pt>
                <c:pt idx="1504">
                  <c:v>0.1086225</c:v>
                </c:pt>
                <c:pt idx="1505">
                  <c:v>0.1087138</c:v>
                </c:pt>
                <c:pt idx="1506">
                  <c:v>0.108805</c:v>
                </c:pt>
                <c:pt idx="1507">
                  <c:v>0.1088963</c:v>
                </c:pt>
                <c:pt idx="1508">
                  <c:v>0.1089876</c:v>
                </c:pt>
                <c:pt idx="1509">
                  <c:v>0.10907890000000001</c:v>
                </c:pt>
                <c:pt idx="1510">
                  <c:v>0.1091702</c:v>
                </c:pt>
                <c:pt idx="1511">
                  <c:v>0.10926139999999999</c:v>
                </c:pt>
                <c:pt idx="1512">
                  <c:v>0.1093527</c:v>
                </c:pt>
                <c:pt idx="1513">
                  <c:v>0.109444</c:v>
                </c:pt>
                <c:pt idx="1514">
                  <c:v>0.1095353</c:v>
                </c:pt>
                <c:pt idx="1515">
                  <c:v>0.1096266</c:v>
                </c:pt>
                <c:pt idx="1516">
                  <c:v>0.1097178</c:v>
                </c:pt>
                <c:pt idx="1517">
                  <c:v>0.10980910000000001</c:v>
                </c:pt>
                <c:pt idx="1518">
                  <c:v>0.1099004</c:v>
                </c:pt>
                <c:pt idx="1519">
                  <c:v>0.1099917</c:v>
                </c:pt>
                <c:pt idx="1520">
                  <c:v>0.110083</c:v>
                </c:pt>
                <c:pt idx="1521">
                  <c:v>0.1101742</c:v>
                </c:pt>
                <c:pt idx="1522">
                  <c:v>0.1102655</c:v>
                </c:pt>
                <c:pt idx="1523">
                  <c:v>0.1103568</c:v>
                </c:pt>
                <c:pt idx="1524">
                  <c:v>0.11044809999999999</c:v>
                </c:pt>
                <c:pt idx="1525">
                  <c:v>0.1105394</c:v>
                </c:pt>
                <c:pt idx="1526">
                  <c:v>0.1106306</c:v>
                </c:pt>
                <c:pt idx="1527">
                  <c:v>0.1107219</c:v>
                </c:pt>
                <c:pt idx="1528">
                  <c:v>0.1108132</c:v>
                </c:pt>
                <c:pt idx="1529">
                  <c:v>0.1109045</c:v>
                </c:pt>
                <c:pt idx="1530">
                  <c:v>0.11099580000000001</c:v>
                </c:pt>
                <c:pt idx="1531">
                  <c:v>0.11108700000000001</c:v>
                </c:pt>
                <c:pt idx="1532">
                  <c:v>0.11117829999999999</c:v>
                </c:pt>
                <c:pt idx="1533">
                  <c:v>0.1112696</c:v>
                </c:pt>
                <c:pt idx="1534">
                  <c:v>0.1113609</c:v>
                </c:pt>
                <c:pt idx="1535">
                  <c:v>0.1114522</c:v>
                </c:pt>
                <c:pt idx="1536">
                  <c:v>0.1115434</c:v>
                </c:pt>
                <c:pt idx="1537">
                  <c:v>0.1116347</c:v>
                </c:pt>
                <c:pt idx="1538">
                  <c:v>0.11172600000000001</c:v>
                </c:pt>
                <c:pt idx="1539">
                  <c:v>0.11181729999999999</c:v>
                </c:pt>
                <c:pt idx="1540">
                  <c:v>0.1119086</c:v>
                </c:pt>
                <c:pt idx="1541">
                  <c:v>0.1119998</c:v>
                </c:pt>
                <c:pt idx="1542">
                  <c:v>0.1120911</c:v>
                </c:pt>
                <c:pt idx="1543">
                  <c:v>0.1121824</c:v>
                </c:pt>
                <c:pt idx="1544">
                  <c:v>0.1122737</c:v>
                </c:pt>
                <c:pt idx="1545">
                  <c:v>0.11236500000000001</c:v>
                </c:pt>
                <c:pt idx="1546">
                  <c:v>0.11245620000000001</c:v>
                </c:pt>
                <c:pt idx="1547">
                  <c:v>0.11254749999999999</c:v>
                </c:pt>
                <c:pt idx="1548">
                  <c:v>0.1126388</c:v>
                </c:pt>
                <c:pt idx="1549">
                  <c:v>0.1127301</c:v>
                </c:pt>
                <c:pt idx="1550">
                  <c:v>0.1128214</c:v>
                </c:pt>
                <c:pt idx="1551">
                  <c:v>0.1129126</c:v>
                </c:pt>
                <c:pt idx="1552">
                  <c:v>0.1130039</c:v>
                </c:pt>
                <c:pt idx="1553">
                  <c:v>0.11309520000000001</c:v>
                </c:pt>
                <c:pt idx="1554">
                  <c:v>0.1131865</c:v>
                </c:pt>
                <c:pt idx="1555">
                  <c:v>0.1132778</c:v>
                </c:pt>
                <c:pt idx="1556">
                  <c:v>0.113369</c:v>
                </c:pt>
                <c:pt idx="1557">
                  <c:v>0.1134603</c:v>
                </c:pt>
                <c:pt idx="1558">
                  <c:v>0.1135516</c:v>
                </c:pt>
                <c:pt idx="1559">
                  <c:v>0.11364290000000001</c:v>
                </c:pt>
                <c:pt idx="1560">
                  <c:v>0.11373419999999999</c:v>
                </c:pt>
                <c:pt idx="1561">
                  <c:v>0.11382539999999999</c:v>
                </c:pt>
                <c:pt idx="1562">
                  <c:v>0.1139167</c:v>
                </c:pt>
                <c:pt idx="1563">
                  <c:v>0.114008</c:v>
                </c:pt>
                <c:pt idx="1564">
                  <c:v>0.1140993</c:v>
                </c:pt>
                <c:pt idx="1565">
                  <c:v>0.1141906</c:v>
                </c:pt>
                <c:pt idx="1566">
                  <c:v>0.1142818</c:v>
                </c:pt>
                <c:pt idx="1567">
                  <c:v>0.11437310000000001</c:v>
                </c:pt>
                <c:pt idx="1568">
                  <c:v>0.11446439999999999</c:v>
                </c:pt>
                <c:pt idx="1569">
                  <c:v>0.1145557</c:v>
                </c:pt>
                <c:pt idx="1570">
                  <c:v>0.114647</c:v>
                </c:pt>
                <c:pt idx="1571">
                  <c:v>0.1147383</c:v>
                </c:pt>
                <c:pt idx="1572">
                  <c:v>0.1148295</c:v>
                </c:pt>
                <c:pt idx="1573">
                  <c:v>0.1149208</c:v>
                </c:pt>
                <c:pt idx="1574">
                  <c:v>0.11501210000000001</c:v>
                </c:pt>
                <c:pt idx="1575">
                  <c:v>0.11510339999999999</c:v>
                </c:pt>
                <c:pt idx="1576">
                  <c:v>0.1151947</c:v>
                </c:pt>
                <c:pt idx="1577">
                  <c:v>0.1152859</c:v>
                </c:pt>
                <c:pt idx="1578">
                  <c:v>0.1153772</c:v>
                </c:pt>
                <c:pt idx="1579">
                  <c:v>0.1154685</c:v>
                </c:pt>
                <c:pt idx="1580">
                  <c:v>0.1155598</c:v>
                </c:pt>
                <c:pt idx="1581">
                  <c:v>0.11565110000000001</c:v>
                </c:pt>
                <c:pt idx="1582">
                  <c:v>0.11574230000000001</c:v>
                </c:pt>
                <c:pt idx="1583">
                  <c:v>0.11583359999999999</c:v>
                </c:pt>
                <c:pt idx="1584">
                  <c:v>0.1159249</c:v>
                </c:pt>
                <c:pt idx="1585">
                  <c:v>0.1160162</c:v>
                </c:pt>
                <c:pt idx="1586">
                  <c:v>0.1161075</c:v>
                </c:pt>
                <c:pt idx="1587">
                  <c:v>0.1161987</c:v>
                </c:pt>
                <c:pt idx="1588">
                  <c:v>0.11629</c:v>
                </c:pt>
                <c:pt idx="1589">
                  <c:v>0.11638129999999999</c:v>
                </c:pt>
                <c:pt idx="1590">
                  <c:v>0.1164726</c:v>
                </c:pt>
                <c:pt idx="1591">
                  <c:v>0.1165639</c:v>
                </c:pt>
                <c:pt idx="1592">
                  <c:v>0.1166551</c:v>
                </c:pt>
                <c:pt idx="1593">
                  <c:v>0.1167464</c:v>
                </c:pt>
                <c:pt idx="1594">
                  <c:v>0.1168377</c:v>
                </c:pt>
                <c:pt idx="1595">
                  <c:v>0.11692900000000001</c:v>
                </c:pt>
                <c:pt idx="1596">
                  <c:v>0.11702029999999999</c:v>
                </c:pt>
                <c:pt idx="1597">
                  <c:v>0.11711149999999999</c:v>
                </c:pt>
                <c:pt idx="1598">
                  <c:v>0.1172028</c:v>
                </c:pt>
                <c:pt idx="1599">
                  <c:v>0.1172941</c:v>
                </c:pt>
                <c:pt idx="1600">
                  <c:v>0.1173854</c:v>
                </c:pt>
                <c:pt idx="1601">
                  <c:v>0.1174767</c:v>
                </c:pt>
                <c:pt idx="1602">
                  <c:v>0.1175679</c:v>
                </c:pt>
                <c:pt idx="1603">
                  <c:v>0.11765920000000001</c:v>
                </c:pt>
                <c:pt idx="1604">
                  <c:v>0.11775049999999999</c:v>
                </c:pt>
                <c:pt idx="1605">
                  <c:v>0.1178418</c:v>
                </c:pt>
                <c:pt idx="1606">
                  <c:v>0.1179331</c:v>
                </c:pt>
                <c:pt idx="1607">
                  <c:v>0.1180243</c:v>
                </c:pt>
                <c:pt idx="1608">
                  <c:v>0.1181156</c:v>
                </c:pt>
                <c:pt idx="1609">
                  <c:v>0.1182069</c:v>
                </c:pt>
                <c:pt idx="1610">
                  <c:v>0.11829820000000001</c:v>
                </c:pt>
                <c:pt idx="1611">
                  <c:v>0.11838949999999999</c:v>
                </c:pt>
                <c:pt idx="1612">
                  <c:v>0.11848069999999999</c:v>
                </c:pt>
                <c:pt idx="1613">
                  <c:v>0.118572</c:v>
                </c:pt>
                <c:pt idx="1614">
                  <c:v>0.1186633</c:v>
                </c:pt>
                <c:pt idx="1615">
                  <c:v>0.1187546</c:v>
                </c:pt>
                <c:pt idx="1616">
                  <c:v>0.1188459</c:v>
                </c:pt>
                <c:pt idx="1617">
                  <c:v>0.1189371</c:v>
                </c:pt>
                <c:pt idx="1618">
                  <c:v>0.11902840000000001</c:v>
                </c:pt>
                <c:pt idx="1619">
                  <c:v>0.1191197</c:v>
                </c:pt>
                <c:pt idx="1620">
                  <c:v>0.119211</c:v>
                </c:pt>
                <c:pt idx="1621">
                  <c:v>0.1193023</c:v>
                </c:pt>
                <c:pt idx="1622">
                  <c:v>0.1193935</c:v>
                </c:pt>
                <c:pt idx="1623">
                  <c:v>0.1194848</c:v>
                </c:pt>
                <c:pt idx="1624">
                  <c:v>0.1195761</c:v>
                </c:pt>
                <c:pt idx="1625">
                  <c:v>0.11966739999999999</c:v>
                </c:pt>
                <c:pt idx="1626">
                  <c:v>0.1197587</c:v>
                </c:pt>
                <c:pt idx="1627">
                  <c:v>0.1198499</c:v>
                </c:pt>
                <c:pt idx="1628">
                  <c:v>0.1199412</c:v>
                </c:pt>
                <c:pt idx="1629">
                  <c:v>0.1200325</c:v>
                </c:pt>
                <c:pt idx="1630">
                  <c:v>0.1201238</c:v>
                </c:pt>
                <c:pt idx="1631">
                  <c:v>0.12021510000000001</c:v>
                </c:pt>
                <c:pt idx="1632">
                  <c:v>0.1203063</c:v>
                </c:pt>
                <c:pt idx="1633">
                  <c:v>0.12039759999999999</c:v>
                </c:pt>
                <c:pt idx="1634">
                  <c:v>0.1204889</c:v>
                </c:pt>
                <c:pt idx="1635">
                  <c:v>0.1205802</c:v>
                </c:pt>
                <c:pt idx="1636">
                  <c:v>0.1206715</c:v>
                </c:pt>
                <c:pt idx="1637">
                  <c:v>0.1207627</c:v>
                </c:pt>
                <c:pt idx="1638">
                  <c:v>0.120854</c:v>
                </c:pt>
                <c:pt idx="1639">
                  <c:v>0.12094530000000001</c:v>
                </c:pt>
                <c:pt idx="1640">
                  <c:v>0.12103659999999999</c:v>
                </c:pt>
                <c:pt idx="1641">
                  <c:v>0.1211279</c:v>
                </c:pt>
                <c:pt idx="1642">
                  <c:v>0.1212192</c:v>
                </c:pt>
                <c:pt idx="1643">
                  <c:v>0.1213104</c:v>
                </c:pt>
                <c:pt idx="1644">
                  <c:v>0.1214017</c:v>
                </c:pt>
                <c:pt idx="1645">
                  <c:v>0.121493</c:v>
                </c:pt>
                <c:pt idx="1646">
                  <c:v>0.12158430000000001</c:v>
                </c:pt>
                <c:pt idx="1647">
                  <c:v>0.12167559999999999</c:v>
                </c:pt>
                <c:pt idx="1648">
                  <c:v>0.12176679999999999</c:v>
                </c:pt>
                <c:pt idx="1649">
                  <c:v>0.1218581</c:v>
                </c:pt>
                <c:pt idx="1650">
                  <c:v>0.1219494</c:v>
                </c:pt>
                <c:pt idx="1651">
                  <c:v>0.1220407</c:v>
                </c:pt>
                <c:pt idx="1652">
                  <c:v>0.122132</c:v>
                </c:pt>
                <c:pt idx="1653">
                  <c:v>0.1222232</c:v>
                </c:pt>
                <c:pt idx="1654">
                  <c:v>0.12231450000000001</c:v>
                </c:pt>
                <c:pt idx="1655">
                  <c:v>0.1224058</c:v>
                </c:pt>
                <c:pt idx="1656">
                  <c:v>0.1224971</c:v>
                </c:pt>
                <c:pt idx="1657">
                  <c:v>0.1225884</c:v>
                </c:pt>
                <c:pt idx="1658">
                  <c:v>0.1226796</c:v>
                </c:pt>
                <c:pt idx="1659">
                  <c:v>0.1227709</c:v>
                </c:pt>
                <c:pt idx="1660">
                  <c:v>0.1228622</c:v>
                </c:pt>
                <c:pt idx="1661">
                  <c:v>0.12295349999999999</c:v>
                </c:pt>
                <c:pt idx="1662">
                  <c:v>0.1230448</c:v>
                </c:pt>
                <c:pt idx="1663">
                  <c:v>0.123136</c:v>
                </c:pt>
                <c:pt idx="1664">
                  <c:v>0.1232273</c:v>
                </c:pt>
                <c:pt idx="1665">
                  <c:v>0.1233186</c:v>
                </c:pt>
                <c:pt idx="1666">
                  <c:v>0.1234099</c:v>
                </c:pt>
                <c:pt idx="1667">
                  <c:v>0.12350120000000001</c:v>
                </c:pt>
                <c:pt idx="1668">
                  <c:v>0.12359240000000001</c:v>
                </c:pt>
                <c:pt idx="1669">
                  <c:v>0.12368369999999999</c:v>
                </c:pt>
                <c:pt idx="1670">
                  <c:v>0.123775</c:v>
                </c:pt>
                <c:pt idx="1671">
                  <c:v>0.1238663</c:v>
                </c:pt>
                <c:pt idx="1672">
                  <c:v>0.1239576</c:v>
                </c:pt>
                <c:pt idx="1673">
                  <c:v>0.1240488</c:v>
                </c:pt>
                <c:pt idx="1674">
                  <c:v>0.1241401</c:v>
                </c:pt>
                <c:pt idx="1675">
                  <c:v>0.12423140000000001</c:v>
                </c:pt>
                <c:pt idx="1676">
                  <c:v>0.12432269999999999</c:v>
                </c:pt>
                <c:pt idx="1677">
                  <c:v>0.124414</c:v>
                </c:pt>
                <c:pt idx="1678">
                  <c:v>0.1245052</c:v>
                </c:pt>
                <c:pt idx="1679">
                  <c:v>0.1245965</c:v>
                </c:pt>
                <c:pt idx="1680">
                  <c:v>0.1246878</c:v>
                </c:pt>
                <c:pt idx="1681">
                  <c:v>0.1247791</c:v>
                </c:pt>
                <c:pt idx="1682">
                  <c:v>0.12487040000000001</c:v>
                </c:pt>
                <c:pt idx="1683">
                  <c:v>0.12496160000000001</c:v>
                </c:pt>
                <c:pt idx="1684">
                  <c:v>0.12505289999999999</c:v>
                </c:pt>
                <c:pt idx="1685">
                  <c:v>0.12514420000000001</c:v>
                </c:pt>
                <c:pt idx="1686">
                  <c:v>0.1252355</c:v>
                </c:pt>
                <c:pt idx="1687">
                  <c:v>0.12532679999999999</c:v>
                </c:pt>
                <c:pt idx="1688">
                  <c:v>0.125418</c:v>
                </c:pt>
                <c:pt idx="1689">
                  <c:v>0.12550929999999999</c:v>
                </c:pt>
                <c:pt idx="1690">
                  <c:v>0.12560060000000001</c:v>
                </c:pt>
                <c:pt idx="1691">
                  <c:v>0.1256919</c:v>
                </c:pt>
                <c:pt idx="1692">
                  <c:v>0.12578320000000001</c:v>
                </c:pt>
                <c:pt idx="1693">
                  <c:v>0.1258744</c:v>
                </c:pt>
                <c:pt idx="1694">
                  <c:v>0.12596570000000001</c:v>
                </c:pt>
                <c:pt idx="1695">
                  <c:v>0.126057</c:v>
                </c:pt>
                <c:pt idx="1696">
                  <c:v>0.12614829999999999</c:v>
                </c:pt>
                <c:pt idx="1697">
                  <c:v>0.12623960000000001</c:v>
                </c:pt>
                <c:pt idx="1698">
                  <c:v>0.12633079999999999</c:v>
                </c:pt>
                <c:pt idx="1699">
                  <c:v>0.12642210000000001</c:v>
                </c:pt>
                <c:pt idx="1700">
                  <c:v>0.1265134</c:v>
                </c:pt>
                <c:pt idx="1701">
                  <c:v>0.12660469999999999</c:v>
                </c:pt>
                <c:pt idx="1702">
                  <c:v>0.126696</c:v>
                </c:pt>
                <c:pt idx="1703">
                  <c:v>0.12678719999999999</c:v>
                </c:pt>
                <c:pt idx="1704">
                  <c:v>0.12687850000000001</c:v>
                </c:pt>
                <c:pt idx="1705">
                  <c:v>0.12696979999999999</c:v>
                </c:pt>
                <c:pt idx="1706">
                  <c:v>0.12706110000000001</c:v>
                </c:pt>
                <c:pt idx="1707">
                  <c:v>0.1271524</c:v>
                </c:pt>
                <c:pt idx="1708">
                  <c:v>0.12724360000000001</c:v>
                </c:pt>
                <c:pt idx="1709">
                  <c:v>0.1273349</c:v>
                </c:pt>
                <c:pt idx="1710">
                  <c:v>0.12742619999999999</c:v>
                </c:pt>
                <c:pt idx="1711">
                  <c:v>0.12751750000000001</c:v>
                </c:pt>
                <c:pt idx="1712">
                  <c:v>0.12760879999999999</c:v>
                </c:pt>
                <c:pt idx="1713">
                  <c:v>0.12770010000000001</c:v>
                </c:pt>
                <c:pt idx="1714">
                  <c:v>0.1277913</c:v>
                </c:pt>
                <c:pt idx="1715">
                  <c:v>0.12788260000000001</c:v>
                </c:pt>
                <c:pt idx="1716">
                  <c:v>0.1279739</c:v>
                </c:pt>
                <c:pt idx="1717">
                  <c:v>0.12806519999999999</c:v>
                </c:pt>
                <c:pt idx="1718">
                  <c:v>0.12815650000000001</c:v>
                </c:pt>
                <c:pt idx="1719">
                  <c:v>0.12824769999999999</c:v>
                </c:pt>
                <c:pt idx="1720">
                  <c:v>0.12833900000000001</c:v>
                </c:pt>
                <c:pt idx="1721">
                  <c:v>0.1284303</c:v>
                </c:pt>
                <c:pt idx="1722">
                  <c:v>0.12852160000000001</c:v>
                </c:pt>
                <c:pt idx="1723">
                  <c:v>0.1286129</c:v>
                </c:pt>
                <c:pt idx="1724">
                  <c:v>0.12870409999999999</c:v>
                </c:pt>
                <c:pt idx="1725">
                  <c:v>0.1287954</c:v>
                </c:pt>
                <c:pt idx="1726">
                  <c:v>0.12888669999999999</c:v>
                </c:pt>
                <c:pt idx="1727">
                  <c:v>0.12897800000000001</c:v>
                </c:pt>
                <c:pt idx="1728">
                  <c:v>0.1290693</c:v>
                </c:pt>
                <c:pt idx="1729">
                  <c:v>0.12916050000000001</c:v>
                </c:pt>
                <c:pt idx="1730">
                  <c:v>0.1292518</c:v>
                </c:pt>
                <c:pt idx="1731">
                  <c:v>0.12934309999999999</c:v>
                </c:pt>
                <c:pt idx="1732">
                  <c:v>0.12943440000000001</c:v>
                </c:pt>
                <c:pt idx="1733">
                  <c:v>0.12952569999999999</c:v>
                </c:pt>
                <c:pt idx="1734">
                  <c:v>0.12961690000000001</c:v>
                </c:pt>
                <c:pt idx="1735">
                  <c:v>0.1297082</c:v>
                </c:pt>
                <c:pt idx="1736">
                  <c:v>0.12979950000000001</c:v>
                </c:pt>
                <c:pt idx="1737">
                  <c:v>0.1298908</c:v>
                </c:pt>
                <c:pt idx="1738">
                  <c:v>0.12998209999999999</c:v>
                </c:pt>
                <c:pt idx="1739">
                  <c:v>0.1300733</c:v>
                </c:pt>
                <c:pt idx="1740">
                  <c:v>0.13016459999999999</c:v>
                </c:pt>
                <c:pt idx="1741">
                  <c:v>0.13025590000000001</c:v>
                </c:pt>
                <c:pt idx="1742">
                  <c:v>0.1303472</c:v>
                </c:pt>
                <c:pt idx="1743">
                  <c:v>0.13043850000000001</c:v>
                </c:pt>
                <c:pt idx="1744">
                  <c:v>0.1305297</c:v>
                </c:pt>
                <c:pt idx="1745">
                  <c:v>0.13062099999999999</c:v>
                </c:pt>
                <c:pt idx="1746">
                  <c:v>0.1307123</c:v>
                </c:pt>
                <c:pt idx="1747">
                  <c:v>0.13080359999999999</c:v>
                </c:pt>
                <c:pt idx="1748">
                  <c:v>0.13089490000000001</c:v>
                </c:pt>
                <c:pt idx="1749">
                  <c:v>0.13098609999999999</c:v>
                </c:pt>
                <c:pt idx="1750">
                  <c:v>0.13107740000000001</c:v>
                </c:pt>
                <c:pt idx="1751">
                  <c:v>0.1311687</c:v>
                </c:pt>
                <c:pt idx="1752">
                  <c:v>0.13125999999999999</c:v>
                </c:pt>
                <c:pt idx="1753">
                  <c:v>0.1313513</c:v>
                </c:pt>
                <c:pt idx="1754">
                  <c:v>0.13144249999999999</c:v>
                </c:pt>
                <c:pt idx="1755">
                  <c:v>0.13153380000000001</c:v>
                </c:pt>
                <c:pt idx="1756">
                  <c:v>0.13162509999999999</c:v>
                </c:pt>
                <c:pt idx="1757">
                  <c:v>0.13171640000000001</c:v>
                </c:pt>
                <c:pt idx="1758">
                  <c:v>0.1318077</c:v>
                </c:pt>
                <c:pt idx="1759">
                  <c:v>0.13189890000000001</c:v>
                </c:pt>
                <c:pt idx="1760">
                  <c:v>0.1319902</c:v>
                </c:pt>
                <c:pt idx="1761">
                  <c:v>0.13208149999999999</c:v>
                </c:pt>
                <c:pt idx="1762">
                  <c:v>0.13217280000000001</c:v>
                </c:pt>
                <c:pt idx="1763">
                  <c:v>0.1322641</c:v>
                </c:pt>
                <c:pt idx="1764">
                  <c:v>0.13235530000000001</c:v>
                </c:pt>
                <c:pt idx="1765">
                  <c:v>0.1324466</c:v>
                </c:pt>
                <c:pt idx="1766">
                  <c:v>0.13253789999999999</c:v>
                </c:pt>
                <c:pt idx="1767">
                  <c:v>0.1326292</c:v>
                </c:pt>
                <c:pt idx="1768">
                  <c:v>0.13272049999999999</c:v>
                </c:pt>
                <c:pt idx="1769">
                  <c:v>0.1328117</c:v>
                </c:pt>
                <c:pt idx="1770">
                  <c:v>0.13290299999999999</c:v>
                </c:pt>
                <c:pt idx="1771">
                  <c:v>0.13299430000000001</c:v>
                </c:pt>
                <c:pt idx="1772">
                  <c:v>0.1330856</c:v>
                </c:pt>
                <c:pt idx="1773">
                  <c:v>0.13317689999999999</c:v>
                </c:pt>
                <c:pt idx="1774">
                  <c:v>0.1332681</c:v>
                </c:pt>
                <c:pt idx="1775">
                  <c:v>0.13335939999999999</c:v>
                </c:pt>
                <c:pt idx="1776">
                  <c:v>0.13345070000000001</c:v>
                </c:pt>
                <c:pt idx="1777">
                  <c:v>0.13354199999999999</c:v>
                </c:pt>
                <c:pt idx="1778">
                  <c:v>0.13363330000000001</c:v>
                </c:pt>
                <c:pt idx="1779">
                  <c:v>0.1337245</c:v>
                </c:pt>
                <c:pt idx="1780">
                  <c:v>0.13381580000000001</c:v>
                </c:pt>
                <c:pt idx="1781">
                  <c:v>0.1339071</c:v>
                </c:pt>
                <c:pt idx="1782">
                  <c:v>0.13399839999999999</c:v>
                </c:pt>
                <c:pt idx="1783">
                  <c:v>0.13408970000000001</c:v>
                </c:pt>
                <c:pt idx="1784">
                  <c:v>0.13418089999999999</c:v>
                </c:pt>
                <c:pt idx="1785">
                  <c:v>0.13427220000000001</c:v>
                </c:pt>
                <c:pt idx="1786">
                  <c:v>0.1343635</c:v>
                </c:pt>
                <c:pt idx="1787">
                  <c:v>0.13445480000000001</c:v>
                </c:pt>
                <c:pt idx="1788">
                  <c:v>0.1345461</c:v>
                </c:pt>
                <c:pt idx="1789">
                  <c:v>0.13463739999999999</c:v>
                </c:pt>
                <c:pt idx="1790">
                  <c:v>0.1347286</c:v>
                </c:pt>
                <c:pt idx="1791">
                  <c:v>0.13481989999999999</c:v>
                </c:pt>
                <c:pt idx="1792">
                  <c:v>0.13491120000000001</c:v>
                </c:pt>
                <c:pt idx="1793">
                  <c:v>0.1350025</c:v>
                </c:pt>
                <c:pt idx="1794">
                  <c:v>0.13509379999999999</c:v>
                </c:pt>
                <c:pt idx="1795">
                  <c:v>0.135185</c:v>
                </c:pt>
                <c:pt idx="1796">
                  <c:v>0.13527629999999999</c:v>
                </c:pt>
                <c:pt idx="1797">
                  <c:v>0.1353676</c:v>
                </c:pt>
                <c:pt idx="1798">
                  <c:v>0.13545889999999999</c:v>
                </c:pt>
                <c:pt idx="1799">
                  <c:v>0.13555020000000001</c:v>
                </c:pt>
                <c:pt idx="1800">
                  <c:v>0.1356414</c:v>
                </c:pt>
                <c:pt idx="1801">
                  <c:v>0.13573270000000001</c:v>
                </c:pt>
                <c:pt idx="1802">
                  <c:v>0.135824</c:v>
                </c:pt>
                <c:pt idx="1803">
                  <c:v>0.13591529999999999</c:v>
                </c:pt>
                <c:pt idx="1804">
                  <c:v>0.13600660000000001</c:v>
                </c:pt>
                <c:pt idx="1805">
                  <c:v>0.13609779999999999</c:v>
                </c:pt>
                <c:pt idx="1806">
                  <c:v>0.13618910000000001</c:v>
                </c:pt>
                <c:pt idx="1807">
                  <c:v>0.1362804</c:v>
                </c:pt>
                <c:pt idx="1808">
                  <c:v>0.13637170000000001</c:v>
                </c:pt>
                <c:pt idx="1809">
                  <c:v>0.136463</c:v>
                </c:pt>
                <c:pt idx="1810">
                  <c:v>0.13655419999999999</c:v>
                </c:pt>
                <c:pt idx="1811">
                  <c:v>0.1366455</c:v>
                </c:pt>
                <c:pt idx="1812">
                  <c:v>0.13673679999999999</c:v>
                </c:pt>
                <c:pt idx="1813">
                  <c:v>0.13682810000000001</c:v>
                </c:pt>
                <c:pt idx="1814">
                  <c:v>0.1369194</c:v>
                </c:pt>
                <c:pt idx="1815">
                  <c:v>0.13701060000000001</c:v>
                </c:pt>
                <c:pt idx="1816">
                  <c:v>0.1371019</c:v>
                </c:pt>
                <c:pt idx="1817">
                  <c:v>0.13719319999999999</c:v>
                </c:pt>
                <c:pt idx="1818">
                  <c:v>0.1372845</c:v>
                </c:pt>
                <c:pt idx="1819">
                  <c:v>0.13737579999999999</c:v>
                </c:pt>
                <c:pt idx="1820">
                  <c:v>0.13746700000000001</c:v>
                </c:pt>
                <c:pt idx="1821">
                  <c:v>0.13755829999999999</c:v>
                </c:pt>
                <c:pt idx="1822">
                  <c:v>0.13764960000000001</c:v>
                </c:pt>
                <c:pt idx="1823">
                  <c:v>0.1377409</c:v>
                </c:pt>
                <c:pt idx="1824">
                  <c:v>0.13783219999999999</c:v>
                </c:pt>
                <c:pt idx="1825">
                  <c:v>0.1379234</c:v>
                </c:pt>
                <c:pt idx="1826">
                  <c:v>0.13801469999999999</c:v>
                </c:pt>
                <c:pt idx="1827">
                  <c:v>0.13810600000000001</c:v>
                </c:pt>
                <c:pt idx="1828">
                  <c:v>0.1381973</c:v>
                </c:pt>
                <c:pt idx="1829">
                  <c:v>0.13828860000000001</c:v>
                </c:pt>
                <c:pt idx="1830">
                  <c:v>0.1383798</c:v>
                </c:pt>
                <c:pt idx="1831">
                  <c:v>0.13847110000000001</c:v>
                </c:pt>
                <c:pt idx="1832">
                  <c:v>0.1385624</c:v>
                </c:pt>
                <c:pt idx="1833">
                  <c:v>0.13865369999999999</c:v>
                </c:pt>
                <c:pt idx="1834">
                  <c:v>0.13874500000000001</c:v>
                </c:pt>
                <c:pt idx="1835">
                  <c:v>0.13883619999999999</c:v>
                </c:pt>
                <c:pt idx="1836">
                  <c:v>0.13892750000000001</c:v>
                </c:pt>
                <c:pt idx="1837">
                  <c:v>0.1390188</c:v>
                </c:pt>
                <c:pt idx="1838">
                  <c:v>0.13911009999999999</c:v>
                </c:pt>
                <c:pt idx="1839">
                  <c:v>0.1392014</c:v>
                </c:pt>
                <c:pt idx="1840">
                  <c:v>0.13929259999999999</c:v>
                </c:pt>
                <c:pt idx="1841">
                  <c:v>0.13938390000000001</c:v>
                </c:pt>
                <c:pt idx="1842">
                  <c:v>0.13947519999999999</c:v>
                </c:pt>
                <c:pt idx="1843">
                  <c:v>0.13956650000000001</c:v>
                </c:pt>
                <c:pt idx="1844">
                  <c:v>0.1396578</c:v>
                </c:pt>
                <c:pt idx="1845">
                  <c:v>0.13974900000000001</c:v>
                </c:pt>
                <c:pt idx="1846">
                  <c:v>0.1398403</c:v>
                </c:pt>
                <c:pt idx="1847">
                  <c:v>0.13993159999999999</c:v>
                </c:pt>
                <c:pt idx="1848">
                  <c:v>0.14002290000000001</c:v>
                </c:pt>
                <c:pt idx="1849">
                  <c:v>0.14011419999999999</c:v>
                </c:pt>
                <c:pt idx="1850">
                  <c:v>0.14020540000000001</c:v>
                </c:pt>
                <c:pt idx="1851">
                  <c:v>0.1402967</c:v>
                </c:pt>
                <c:pt idx="1852">
                  <c:v>0.14038800000000001</c:v>
                </c:pt>
                <c:pt idx="1853">
                  <c:v>0.1404793</c:v>
                </c:pt>
                <c:pt idx="1854">
                  <c:v>0.14057059999999999</c:v>
                </c:pt>
                <c:pt idx="1855">
                  <c:v>0.1406618</c:v>
                </c:pt>
                <c:pt idx="1856">
                  <c:v>0.14075309999999999</c:v>
                </c:pt>
                <c:pt idx="1857">
                  <c:v>0.14084440000000001</c:v>
                </c:pt>
                <c:pt idx="1858">
                  <c:v>0.1409357</c:v>
                </c:pt>
                <c:pt idx="1859">
                  <c:v>0.14102700000000001</c:v>
                </c:pt>
                <c:pt idx="1860">
                  <c:v>0.1411183</c:v>
                </c:pt>
                <c:pt idx="1861">
                  <c:v>0.14120949999999999</c:v>
                </c:pt>
                <c:pt idx="1862">
                  <c:v>0.1413008</c:v>
                </c:pt>
                <c:pt idx="1863">
                  <c:v>0.14139209999999999</c:v>
                </c:pt>
                <c:pt idx="1864">
                  <c:v>0.14148340000000001</c:v>
                </c:pt>
                <c:pt idx="1865">
                  <c:v>0.1415747</c:v>
                </c:pt>
                <c:pt idx="1866">
                  <c:v>0.14166590000000001</c:v>
                </c:pt>
                <c:pt idx="1867">
                  <c:v>0.1417572</c:v>
                </c:pt>
                <c:pt idx="1868">
                  <c:v>0.14184849999999999</c:v>
                </c:pt>
                <c:pt idx="1869">
                  <c:v>0.1419398</c:v>
                </c:pt>
                <c:pt idx="1870">
                  <c:v>0.14203109999999999</c:v>
                </c:pt>
                <c:pt idx="1871">
                  <c:v>0.14212230000000001</c:v>
                </c:pt>
                <c:pt idx="1872">
                  <c:v>0.1422136</c:v>
                </c:pt>
                <c:pt idx="1873">
                  <c:v>0.14230490000000001</c:v>
                </c:pt>
                <c:pt idx="1874">
                  <c:v>0.1423962</c:v>
                </c:pt>
                <c:pt idx="1875">
                  <c:v>0.14248749999999999</c:v>
                </c:pt>
                <c:pt idx="1876">
                  <c:v>0.1425787</c:v>
                </c:pt>
                <c:pt idx="1877">
                  <c:v>0.14266999999999999</c:v>
                </c:pt>
                <c:pt idx="1878">
                  <c:v>0.14276130000000001</c:v>
                </c:pt>
                <c:pt idx="1879">
                  <c:v>0.1428526</c:v>
                </c:pt>
                <c:pt idx="1880">
                  <c:v>0.14294390000000001</c:v>
                </c:pt>
                <c:pt idx="1881">
                  <c:v>0.1430351</c:v>
                </c:pt>
                <c:pt idx="1882">
                  <c:v>0.14312639999999999</c:v>
                </c:pt>
                <c:pt idx="1883">
                  <c:v>0.1432177</c:v>
                </c:pt>
                <c:pt idx="1884">
                  <c:v>0.14330899999999999</c:v>
                </c:pt>
                <c:pt idx="1885">
                  <c:v>0.14340030000000001</c:v>
                </c:pt>
                <c:pt idx="1886">
                  <c:v>0.14349149999999999</c:v>
                </c:pt>
                <c:pt idx="1887">
                  <c:v>0.14358280000000001</c:v>
                </c:pt>
                <c:pt idx="1888">
                  <c:v>0.1436741</c:v>
                </c:pt>
                <c:pt idx="1889">
                  <c:v>0.14376539999999999</c:v>
                </c:pt>
                <c:pt idx="1890">
                  <c:v>0.1438567</c:v>
                </c:pt>
                <c:pt idx="1891">
                  <c:v>0.14394789999999999</c:v>
                </c:pt>
                <c:pt idx="1892">
                  <c:v>0.14403920000000001</c:v>
                </c:pt>
                <c:pt idx="1893">
                  <c:v>0.14413049999999999</c:v>
                </c:pt>
                <c:pt idx="1894">
                  <c:v>0.14422180000000001</c:v>
                </c:pt>
                <c:pt idx="1895">
                  <c:v>0.1443131</c:v>
                </c:pt>
                <c:pt idx="1896">
                  <c:v>0.14440430000000001</c:v>
                </c:pt>
                <c:pt idx="1897">
                  <c:v>0.1444956</c:v>
                </c:pt>
                <c:pt idx="1898">
                  <c:v>0.14458689999999999</c:v>
                </c:pt>
                <c:pt idx="1899">
                  <c:v>0.14467820000000001</c:v>
                </c:pt>
                <c:pt idx="1900">
                  <c:v>0.1447695</c:v>
                </c:pt>
                <c:pt idx="1901">
                  <c:v>0.14486070000000001</c:v>
                </c:pt>
                <c:pt idx="1902">
                  <c:v>0.144952</c:v>
                </c:pt>
                <c:pt idx="1903">
                  <c:v>0.14504329999999999</c:v>
                </c:pt>
                <c:pt idx="1904">
                  <c:v>0.1451346</c:v>
                </c:pt>
                <c:pt idx="1905">
                  <c:v>0.14522589999999999</c:v>
                </c:pt>
                <c:pt idx="1906">
                  <c:v>0.1453171</c:v>
                </c:pt>
                <c:pt idx="1907">
                  <c:v>0.14540839999999999</c:v>
                </c:pt>
                <c:pt idx="1908">
                  <c:v>0.14549970000000001</c:v>
                </c:pt>
                <c:pt idx="1909">
                  <c:v>0.145591</c:v>
                </c:pt>
                <c:pt idx="1910">
                  <c:v>0.14568229999999999</c:v>
                </c:pt>
                <c:pt idx="1911">
                  <c:v>0.1457735</c:v>
                </c:pt>
                <c:pt idx="1912">
                  <c:v>0.14586479999999999</c:v>
                </c:pt>
                <c:pt idx="1913">
                  <c:v>0.14595610000000001</c:v>
                </c:pt>
                <c:pt idx="1914">
                  <c:v>0.14604739999999999</c:v>
                </c:pt>
                <c:pt idx="1915">
                  <c:v>0.14613870000000001</c:v>
                </c:pt>
                <c:pt idx="1916">
                  <c:v>0.1462299</c:v>
                </c:pt>
                <c:pt idx="1917">
                  <c:v>0.14632120000000001</c:v>
                </c:pt>
                <c:pt idx="1918">
                  <c:v>0.1464125</c:v>
                </c:pt>
                <c:pt idx="1919">
                  <c:v>0.14650379999999999</c:v>
                </c:pt>
                <c:pt idx="1920">
                  <c:v>0.14659510000000001</c:v>
                </c:pt>
                <c:pt idx="1921">
                  <c:v>0.14668629999999999</c:v>
                </c:pt>
                <c:pt idx="1922">
                  <c:v>0.14677760000000001</c:v>
                </c:pt>
                <c:pt idx="1923">
                  <c:v>0.1468689</c:v>
                </c:pt>
                <c:pt idx="1924">
                  <c:v>0.14696020000000001</c:v>
                </c:pt>
                <c:pt idx="1925">
                  <c:v>0.1470515</c:v>
                </c:pt>
                <c:pt idx="1926">
                  <c:v>0.14714269999999999</c:v>
                </c:pt>
                <c:pt idx="1927">
                  <c:v>0.147234</c:v>
                </c:pt>
                <c:pt idx="1928">
                  <c:v>0.14732529999999999</c:v>
                </c:pt>
                <c:pt idx="1929">
                  <c:v>0.14741660000000001</c:v>
                </c:pt>
                <c:pt idx="1930">
                  <c:v>0.1475079</c:v>
                </c:pt>
                <c:pt idx="1931">
                  <c:v>0.14759920000000001</c:v>
                </c:pt>
                <c:pt idx="1932">
                  <c:v>0.1476904</c:v>
                </c:pt>
                <c:pt idx="1933">
                  <c:v>0.14778169999999999</c:v>
                </c:pt>
                <c:pt idx="1934">
                  <c:v>0.147873</c:v>
                </c:pt>
                <c:pt idx="1935">
                  <c:v>0.14796429999999999</c:v>
                </c:pt>
                <c:pt idx="1936">
                  <c:v>0.14805560000000001</c:v>
                </c:pt>
                <c:pt idx="1937">
                  <c:v>0.1481468</c:v>
                </c:pt>
                <c:pt idx="1938">
                  <c:v>0.14823810000000001</c:v>
                </c:pt>
                <c:pt idx="1939">
                  <c:v>0.1483294</c:v>
                </c:pt>
                <c:pt idx="1940">
                  <c:v>0.14842069999999999</c:v>
                </c:pt>
                <c:pt idx="1941">
                  <c:v>0.14851200000000001</c:v>
                </c:pt>
                <c:pt idx="1942">
                  <c:v>0.14860319999999999</c:v>
                </c:pt>
                <c:pt idx="1943">
                  <c:v>0.14869450000000001</c:v>
                </c:pt>
                <c:pt idx="1944">
                  <c:v>0.1487858</c:v>
                </c:pt>
                <c:pt idx="1945">
                  <c:v>0.14887710000000001</c:v>
                </c:pt>
                <c:pt idx="1946">
                  <c:v>0.1489684</c:v>
                </c:pt>
              </c:numCache>
            </c:numRef>
          </c:xVal>
          <c:yVal>
            <c:numRef>
              <c:f>'fe55-func-1720V'!$B$1:$B$1947</c:f>
              <c:numCache>
                <c:formatCode>General</c:formatCode>
                <c:ptCount val="19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1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1</c:v>
                </c:pt>
                <c:pt idx="503">
                  <c:v>0</c:v>
                </c:pt>
                <c:pt idx="504">
                  <c:v>0</c:v>
                </c:pt>
                <c:pt idx="505">
                  <c:v>1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1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1</c:v>
                </c:pt>
                <c:pt idx="526">
                  <c:v>0</c:v>
                </c:pt>
                <c:pt idx="527">
                  <c:v>0</c:v>
                </c:pt>
                <c:pt idx="528">
                  <c:v>2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4</c:v>
                </c:pt>
                <c:pt idx="536">
                  <c:v>2</c:v>
                </c:pt>
                <c:pt idx="537">
                  <c:v>0</c:v>
                </c:pt>
                <c:pt idx="538">
                  <c:v>1</c:v>
                </c:pt>
                <c:pt idx="539">
                  <c:v>3</c:v>
                </c:pt>
                <c:pt idx="540">
                  <c:v>0</c:v>
                </c:pt>
                <c:pt idx="541">
                  <c:v>1</c:v>
                </c:pt>
                <c:pt idx="542">
                  <c:v>0</c:v>
                </c:pt>
                <c:pt idx="543">
                  <c:v>2</c:v>
                </c:pt>
                <c:pt idx="544">
                  <c:v>1</c:v>
                </c:pt>
                <c:pt idx="545">
                  <c:v>1</c:v>
                </c:pt>
                <c:pt idx="546">
                  <c:v>2</c:v>
                </c:pt>
                <c:pt idx="547">
                  <c:v>3</c:v>
                </c:pt>
                <c:pt idx="548">
                  <c:v>2</c:v>
                </c:pt>
                <c:pt idx="549">
                  <c:v>0</c:v>
                </c:pt>
                <c:pt idx="550">
                  <c:v>3</c:v>
                </c:pt>
                <c:pt idx="551">
                  <c:v>0</c:v>
                </c:pt>
                <c:pt idx="552">
                  <c:v>0</c:v>
                </c:pt>
                <c:pt idx="553">
                  <c:v>6</c:v>
                </c:pt>
                <c:pt idx="554">
                  <c:v>4</c:v>
                </c:pt>
                <c:pt idx="555">
                  <c:v>0</c:v>
                </c:pt>
                <c:pt idx="556">
                  <c:v>4</c:v>
                </c:pt>
                <c:pt idx="557">
                  <c:v>4</c:v>
                </c:pt>
                <c:pt idx="558">
                  <c:v>3</c:v>
                </c:pt>
                <c:pt idx="559">
                  <c:v>0</c:v>
                </c:pt>
                <c:pt idx="560">
                  <c:v>1</c:v>
                </c:pt>
                <c:pt idx="561">
                  <c:v>0</c:v>
                </c:pt>
                <c:pt idx="562">
                  <c:v>2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3</c:v>
                </c:pt>
                <c:pt idx="567">
                  <c:v>1</c:v>
                </c:pt>
                <c:pt idx="568">
                  <c:v>0</c:v>
                </c:pt>
                <c:pt idx="569">
                  <c:v>3</c:v>
                </c:pt>
                <c:pt idx="570">
                  <c:v>2</c:v>
                </c:pt>
                <c:pt idx="571">
                  <c:v>3</c:v>
                </c:pt>
                <c:pt idx="572">
                  <c:v>1</c:v>
                </c:pt>
                <c:pt idx="573">
                  <c:v>0</c:v>
                </c:pt>
                <c:pt idx="574">
                  <c:v>0</c:v>
                </c:pt>
                <c:pt idx="575">
                  <c:v>2</c:v>
                </c:pt>
                <c:pt idx="576">
                  <c:v>1</c:v>
                </c:pt>
                <c:pt idx="577">
                  <c:v>0</c:v>
                </c:pt>
                <c:pt idx="578">
                  <c:v>4</c:v>
                </c:pt>
                <c:pt idx="579">
                  <c:v>1</c:v>
                </c:pt>
                <c:pt idx="580">
                  <c:v>1</c:v>
                </c:pt>
                <c:pt idx="581">
                  <c:v>2</c:v>
                </c:pt>
                <c:pt idx="582">
                  <c:v>4</c:v>
                </c:pt>
                <c:pt idx="583">
                  <c:v>3</c:v>
                </c:pt>
                <c:pt idx="584">
                  <c:v>1</c:v>
                </c:pt>
                <c:pt idx="585">
                  <c:v>6</c:v>
                </c:pt>
                <c:pt idx="586">
                  <c:v>2</c:v>
                </c:pt>
                <c:pt idx="587">
                  <c:v>2</c:v>
                </c:pt>
                <c:pt idx="588">
                  <c:v>3</c:v>
                </c:pt>
                <c:pt idx="589">
                  <c:v>1</c:v>
                </c:pt>
                <c:pt idx="590">
                  <c:v>1</c:v>
                </c:pt>
                <c:pt idx="591">
                  <c:v>3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3</c:v>
                </c:pt>
                <c:pt idx="596">
                  <c:v>4</c:v>
                </c:pt>
                <c:pt idx="597">
                  <c:v>4</c:v>
                </c:pt>
                <c:pt idx="598">
                  <c:v>4</c:v>
                </c:pt>
                <c:pt idx="599">
                  <c:v>0</c:v>
                </c:pt>
                <c:pt idx="600">
                  <c:v>3</c:v>
                </c:pt>
                <c:pt idx="601">
                  <c:v>6</c:v>
                </c:pt>
                <c:pt idx="602">
                  <c:v>2</c:v>
                </c:pt>
                <c:pt idx="603">
                  <c:v>0</c:v>
                </c:pt>
                <c:pt idx="604">
                  <c:v>3</c:v>
                </c:pt>
                <c:pt idx="605">
                  <c:v>3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4</c:v>
                </c:pt>
                <c:pt idx="611">
                  <c:v>2</c:v>
                </c:pt>
                <c:pt idx="612">
                  <c:v>5</c:v>
                </c:pt>
                <c:pt idx="613">
                  <c:v>3</c:v>
                </c:pt>
                <c:pt idx="614">
                  <c:v>7</c:v>
                </c:pt>
                <c:pt idx="615">
                  <c:v>4</c:v>
                </c:pt>
                <c:pt idx="616">
                  <c:v>10</c:v>
                </c:pt>
                <c:pt idx="617">
                  <c:v>4</c:v>
                </c:pt>
                <c:pt idx="618">
                  <c:v>3</c:v>
                </c:pt>
                <c:pt idx="619">
                  <c:v>9</c:v>
                </c:pt>
                <c:pt idx="620">
                  <c:v>1</c:v>
                </c:pt>
                <c:pt idx="621">
                  <c:v>3</c:v>
                </c:pt>
                <c:pt idx="622">
                  <c:v>6</c:v>
                </c:pt>
                <c:pt idx="623">
                  <c:v>6</c:v>
                </c:pt>
                <c:pt idx="624">
                  <c:v>3</c:v>
                </c:pt>
                <c:pt idx="625">
                  <c:v>6</c:v>
                </c:pt>
                <c:pt idx="626">
                  <c:v>4</c:v>
                </c:pt>
                <c:pt idx="627">
                  <c:v>4</c:v>
                </c:pt>
                <c:pt idx="628">
                  <c:v>0</c:v>
                </c:pt>
                <c:pt idx="629">
                  <c:v>8</c:v>
                </c:pt>
                <c:pt idx="630">
                  <c:v>2</c:v>
                </c:pt>
                <c:pt idx="631">
                  <c:v>1</c:v>
                </c:pt>
                <c:pt idx="632">
                  <c:v>5</c:v>
                </c:pt>
                <c:pt idx="633">
                  <c:v>7</c:v>
                </c:pt>
                <c:pt idx="634">
                  <c:v>3</c:v>
                </c:pt>
                <c:pt idx="635">
                  <c:v>4</c:v>
                </c:pt>
                <c:pt idx="636">
                  <c:v>4</c:v>
                </c:pt>
                <c:pt idx="637">
                  <c:v>1</c:v>
                </c:pt>
                <c:pt idx="638">
                  <c:v>4</c:v>
                </c:pt>
                <c:pt idx="639">
                  <c:v>5</c:v>
                </c:pt>
                <c:pt idx="640">
                  <c:v>2</c:v>
                </c:pt>
                <c:pt idx="641">
                  <c:v>4</c:v>
                </c:pt>
                <c:pt idx="642">
                  <c:v>7</c:v>
                </c:pt>
                <c:pt idx="643">
                  <c:v>5</c:v>
                </c:pt>
                <c:pt idx="644">
                  <c:v>6</c:v>
                </c:pt>
                <c:pt idx="645">
                  <c:v>5</c:v>
                </c:pt>
                <c:pt idx="646">
                  <c:v>2</c:v>
                </c:pt>
                <c:pt idx="647">
                  <c:v>5</c:v>
                </c:pt>
                <c:pt idx="648">
                  <c:v>10</c:v>
                </c:pt>
                <c:pt idx="649">
                  <c:v>6</c:v>
                </c:pt>
                <c:pt idx="650">
                  <c:v>4</c:v>
                </c:pt>
                <c:pt idx="651">
                  <c:v>7</c:v>
                </c:pt>
                <c:pt idx="652">
                  <c:v>10</c:v>
                </c:pt>
                <c:pt idx="653">
                  <c:v>3</c:v>
                </c:pt>
                <c:pt idx="654">
                  <c:v>7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7</c:v>
                </c:pt>
                <c:pt idx="659">
                  <c:v>4</c:v>
                </c:pt>
                <c:pt idx="660">
                  <c:v>7</c:v>
                </c:pt>
                <c:pt idx="661">
                  <c:v>6</c:v>
                </c:pt>
                <c:pt idx="662">
                  <c:v>3</c:v>
                </c:pt>
                <c:pt idx="663">
                  <c:v>4</c:v>
                </c:pt>
                <c:pt idx="664">
                  <c:v>7</c:v>
                </c:pt>
                <c:pt idx="665">
                  <c:v>3</c:v>
                </c:pt>
                <c:pt idx="666">
                  <c:v>9</c:v>
                </c:pt>
                <c:pt idx="667">
                  <c:v>3</c:v>
                </c:pt>
                <c:pt idx="668">
                  <c:v>2</c:v>
                </c:pt>
                <c:pt idx="669">
                  <c:v>6</c:v>
                </c:pt>
                <c:pt idx="670">
                  <c:v>6</c:v>
                </c:pt>
                <c:pt idx="671">
                  <c:v>5</c:v>
                </c:pt>
                <c:pt idx="672">
                  <c:v>2</c:v>
                </c:pt>
                <c:pt idx="673">
                  <c:v>2</c:v>
                </c:pt>
                <c:pt idx="674">
                  <c:v>9</c:v>
                </c:pt>
                <c:pt idx="675">
                  <c:v>3</c:v>
                </c:pt>
                <c:pt idx="676">
                  <c:v>8</c:v>
                </c:pt>
                <c:pt idx="677">
                  <c:v>4</c:v>
                </c:pt>
                <c:pt idx="678">
                  <c:v>6</c:v>
                </c:pt>
                <c:pt idx="679">
                  <c:v>3</c:v>
                </c:pt>
                <c:pt idx="680">
                  <c:v>2</c:v>
                </c:pt>
                <c:pt idx="681">
                  <c:v>1</c:v>
                </c:pt>
                <c:pt idx="682">
                  <c:v>5</c:v>
                </c:pt>
                <c:pt idx="683">
                  <c:v>11</c:v>
                </c:pt>
                <c:pt idx="684">
                  <c:v>3</c:v>
                </c:pt>
                <c:pt idx="685">
                  <c:v>10</c:v>
                </c:pt>
                <c:pt idx="686">
                  <c:v>9</c:v>
                </c:pt>
                <c:pt idx="687">
                  <c:v>6</c:v>
                </c:pt>
                <c:pt idx="688">
                  <c:v>6</c:v>
                </c:pt>
                <c:pt idx="689">
                  <c:v>7</c:v>
                </c:pt>
                <c:pt idx="690">
                  <c:v>7</c:v>
                </c:pt>
                <c:pt idx="691">
                  <c:v>4</c:v>
                </c:pt>
                <c:pt idx="692">
                  <c:v>11</c:v>
                </c:pt>
                <c:pt idx="693">
                  <c:v>5</c:v>
                </c:pt>
                <c:pt idx="694">
                  <c:v>6</c:v>
                </c:pt>
                <c:pt idx="695">
                  <c:v>7</c:v>
                </c:pt>
                <c:pt idx="696">
                  <c:v>10</c:v>
                </c:pt>
                <c:pt idx="697">
                  <c:v>7</c:v>
                </c:pt>
                <c:pt idx="698">
                  <c:v>4</c:v>
                </c:pt>
                <c:pt idx="699">
                  <c:v>7</c:v>
                </c:pt>
                <c:pt idx="700">
                  <c:v>2</c:v>
                </c:pt>
                <c:pt idx="701">
                  <c:v>5</c:v>
                </c:pt>
                <c:pt idx="702">
                  <c:v>5</c:v>
                </c:pt>
                <c:pt idx="703">
                  <c:v>5</c:v>
                </c:pt>
                <c:pt idx="704">
                  <c:v>9</c:v>
                </c:pt>
                <c:pt idx="705">
                  <c:v>7</c:v>
                </c:pt>
                <c:pt idx="706">
                  <c:v>2</c:v>
                </c:pt>
                <c:pt idx="707">
                  <c:v>7</c:v>
                </c:pt>
                <c:pt idx="708">
                  <c:v>6</c:v>
                </c:pt>
                <c:pt idx="709">
                  <c:v>5</c:v>
                </c:pt>
                <c:pt idx="710">
                  <c:v>7</c:v>
                </c:pt>
                <c:pt idx="711">
                  <c:v>7</c:v>
                </c:pt>
                <c:pt idx="712">
                  <c:v>2</c:v>
                </c:pt>
                <c:pt idx="713">
                  <c:v>10</c:v>
                </c:pt>
                <c:pt idx="714">
                  <c:v>5</c:v>
                </c:pt>
                <c:pt idx="715">
                  <c:v>15</c:v>
                </c:pt>
                <c:pt idx="716">
                  <c:v>7</c:v>
                </c:pt>
                <c:pt idx="717">
                  <c:v>11</c:v>
                </c:pt>
                <c:pt idx="718">
                  <c:v>6</c:v>
                </c:pt>
                <c:pt idx="719">
                  <c:v>2</c:v>
                </c:pt>
                <c:pt idx="720">
                  <c:v>7</c:v>
                </c:pt>
                <c:pt idx="721">
                  <c:v>8</c:v>
                </c:pt>
                <c:pt idx="722">
                  <c:v>4</c:v>
                </c:pt>
                <c:pt idx="723">
                  <c:v>8</c:v>
                </c:pt>
                <c:pt idx="724">
                  <c:v>11</c:v>
                </c:pt>
                <c:pt idx="725">
                  <c:v>1</c:v>
                </c:pt>
                <c:pt idx="726">
                  <c:v>10</c:v>
                </c:pt>
                <c:pt idx="727">
                  <c:v>4</c:v>
                </c:pt>
                <c:pt idx="728">
                  <c:v>4</c:v>
                </c:pt>
                <c:pt idx="729">
                  <c:v>9</c:v>
                </c:pt>
                <c:pt idx="730">
                  <c:v>7</c:v>
                </c:pt>
                <c:pt idx="731">
                  <c:v>4</c:v>
                </c:pt>
                <c:pt idx="732">
                  <c:v>7</c:v>
                </c:pt>
                <c:pt idx="733">
                  <c:v>5</c:v>
                </c:pt>
                <c:pt idx="734">
                  <c:v>6</c:v>
                </c:pt>
                <c:pt idx="735">
                  <c:v>15</c:v>
                </c:pt>
                <c:pt idx="736">
                  <c:v>6</c:v>
                </c:pt>
                <c:pt idx="737">
                  <c:v>5</c:v>
                </c:pt>
                <c:pt idx="738">
                  <c:v>6</c:v>
                </c:pt>
                <c:pt idx="739">
                  <c:v>6</c:v>
                </c:pt>
                <c:pt idx="740">
                  <c:v>9</c:v>
                </c:pt>
                <c:pt idx="741">
                  <c:v>4</c:v>
                </c:pt>
                <c:pt idx="742">
                  <c:v>8</c:v>
                </c:pt>
                <c:pt idx="743">
                  <c:v>10</c:v>
                </c:pt>
                <c:pt idx="744">
                  <c:v>9</c:v>
                </c:pt>
                <c:pt idx="745">
                  <c:v>6</c:v>
                </c:pt>
                <c:pt idx="746">
                  <c:v>6</c:v>
                </c:pt>
                <c:pt idx="747">
                  <c:v>1</c:v>
                </c:pt>
                <c:pt idx="748">
                  <c:v>9</c:v>
                </c:pt>
                <c:pt idx="749">
                  <c:v>13</c:v>
                </c:pt>
                <c:pt idx="750">
                  <c:v>6</c:v>
                </c:pt>
                <c:pt idx="751">
                  <c:v>6</c:v>
                </c:pt>
                <c:pt idx="752">
                  <c:v>13</c:v>
                </c:pt>
                <c:pt idx="753">
                  <c:v>5</c:v>
                </c:pt>
                <c:pt idx="754">
                  <c:v>10</c:v>
                </c:pt>
                <c:pt idx="755">
                  <c:v>8</c:v>
                </c:pt>
                <c:pt idx="756">
                  <c:v>4</c:v>
                </c:pt>
                <c:pt idx="757">
                  <c:v>6</c:v>
                </c:pt>
                <c:pt idx="758">
                  <c:v>5</c:v>
                </c:pt>
                <c:pt idx="759">
                  <c:v>5</c:v>
                </c:pt>
                <c:pt idx="760">
                  <c:v>15</c:v>
                </c:pt>
                <c:pt idx="761">
                  <c:v>9</c:v>
                </c:pt>
                <c:pt idx="762">
                  <c:v>10</c:v>
                </c:pt>
                <c:pt idx="763">
                  <c:v>6</c:v>
                </c:pt>
                <c:pt idx="764">
                  <c:v>6</c:v>
                </c:pt>
                <c:pt idx="765">
                  <c:v>8</c:v>
                </c:pt>
                <c:pt idx="766">
                  <c:v>4</c:v>
                </c:pt>
                <c:pt idx="767">
                  <c:v>10</c:v>
                </c:pt>
                <c:pt idx="768">
                  <c:v>8</c:v>
                </c:pt>
                <c:pt idx="769">
                  <c:v>4</c:v>
                </c:pt>
                <c:pt idx="770">
                  <c:v>7</c:v>
                </c:pt>
                <c:pt idx="771">
                  <c:v>9</c:v>
                </c:pt>
                <c:pt idx="772">
                  <c:v>5</c:v>
                </c:pt>
                <c:pt idx="773">
                  <c:v>12</c:v>
                </c:pt>
                <c:pt idx="774">
                  <c:v>16</c:v>
                </c:pt>
                <c:pt idx="775">
                  <c:v>8</c:v>
                </c:pt>
                <c:pt idx="776">
                  <c:v>11</c:v>
                </c:pt>
                <c:pt idx="777">
                  <c:v>13</c:v>
                </c:pt>
                <c:pt idx="778">
                  <c:v>9</c:v>
                </c:pt>
                <c:pt idx="779">
                  <c:v>13</c:v>
                </c:pt>
                <c:pt idx="780">
                  <c:v>11</c:v>
                </c:pt>
                <c:pt idx="781">
                  <c:v>2</c:v>
                </c:pt>
                <c:pt idx="782">
                  <c:v>11</c:v>
                </c:pt>
                <c:pt idx="783">
                  <c:v>12</c:v>
                </c:pt>
                <c:pt idx="784">
                  <c:v>10</c:v>
                </c:pt>
                <c:pt idx="785">
                  <c:v>8</c:v>
                </c:pt>
                <c:pt idx="786">
                  <c:v>9</c:v>
                </c:pt>
                <c:pt idx="787">
                  <c:v>14</c:v>
                </c:pt>
                <c:pt idx="788">
                  <c:v>3</c:v>
                </c:pt>
                <c:pt idx="789">
                  <c:v>10</c:v>
                </c:pt>
                <c:pt idx="790">
                  <c:v>17</c:v>
                </c:pt>
                <c:pt idx="791">
                  <c:v>6</c:v>
                </c:pt>
                <c:pt idx="792">
                  <c:v>8</c:v>
                </c:pt>
                <c:pt idx="793">
                  <c:v>13</c:v>
                </c:pt>
                <c:pt idx="794">
                  <c:v>3</c:v>
                </c:pt>
                <c:pt idx="795">
                  <c:v>19</c:v>
                </c:pt>
                <c:pt idx="796">
                  <c:v>7</c:v>
                </c:pt>
                <c:pt idx="797">
                  <c:v>3</c:v>
                </c:pt>
                <c:pt idx="798">
                  <c:v>13</c:v>
                </c:pt>
                <c:pt idx="799">
                  <c:v>13</c:v>
                </c:pt>
                <c:pt idx="800">
                  <c:v>4</c:v>
                </c:pt>
                <c:pt idx="801">
                  <c:v>15</c:v>
                </c:pt>
                <c:pt idx="802">
                  <c:v>10</c:v>
                </c:pt>
                <c:pt idx="803">
                  <c:v>12</c:v>
                </c:pt>
                <c:pt idx="804">
                  <c:v>16</c:v>
                </c:pt>
                <c:pt idx="805">
                  <c:v>17</c:v>
                </c:pt>
                <c:pt idx="806">
                  <c:v>16</c:v>
                </c:pt>
                <c:pt idx="807">
                  <c:v>8</c:v>
                </c:pt>
                <c:pt idx="808">
                  <c:v>13</c:v>
                </c:pt>
                <c:pt idx="809">
                  <c:v>16</c:v>
                </c:pt>
                <c:pt idx="810">
                  <c:v>10</c:v>
                </c:pt>
                <c:pt idx="811">
                  <c:v>20</c:v>
                </c:pt>
                <c:pt idx="812">
                  <c:v>18</c:v>
                </c:pt>
                <c:pt idx="813">
                  <c:v>8</c:v>
                </c:pt>
                <c:pt idx="814">
                  <c:v>19</c:v>
                </c:pt>
                <c:pt idx="815">
                  <c:v>10</c:v>
                </c:pt>
                <c:pt idx="816">
                  <c:v>9</c:v>
                </c:pt>
                <c:pt idx="817">
                  <c:v>19</c:v>
                </c:pt>
                <c:pt idx="818">
                  <c:v>15</c:v>
                </c:pt>
                <c:pt idx="819">
                  <c:v>8</c:v>
                </c:pt>
                <c:pt idx="820">
                  <c:v>20</c:v>
                </c:pt>
                <c:pt idx="821">
                  <c:v>10</c:v>
                </c:pt>
                <c:pt idx="822">
                  <c:v>11</c:v>
                </c:pt>
                <c:pt idx="823">
                  <c:v>15</c:v>
                </c:pt>
                <c:pt idx="824">
                  <c:v>17</c:v>
                </c:pt>
                <c:pt idx="825">
                  <c:v>9</c:v>
                </c:pt>
                <c:pt idx="826">
                  <c:v>15</c:v>
                </c:pt>
                <c:pt idx="827">
                  <c:v>24</c:v>
                </c:pt>
                <c:pt idx="828">
                  <c:v>20</c:v>
                </c:pt>
                <c:pt idx="829">
                  <c:v>12</c:v>
                </c:pt>
                <c:pt idx="830">
                  <c:v>30</c:v>
                </c:pt>
                <c:pt idx="831">
                  <c:v>16</c:v>
                </c:pt>
                <c:pt idx="832">
                  <c:v>13</c:v>
                </c:pt>
                <c:pt idx="833">
                  <c:v>24</c:v>
                </c:pt>
                <c:pt idx="834">
                  <c:v>21</c:v>
                </c:pt>
                <c:pt idx="835">
                  <c:v>9</c:v>
                </c:pt>
                <c:pt idx="836">
                  <c:v>21</c:v>
                </c:pt>
                <c:pt idx="837">
                  <c:v>25</c:v>
                </c:pt>
                <c:pt idx="838">
                  <c:v>15</c:v>
                </c:pt>
                <c:pt idx="839">
                  <c:v>26</c:v>
                </c:pt>
                <c:pt idx="840">
                  <c:v>37</c:v>
                </c:pt>
                <c:pt idx="841">
                  <c:v>9</c:v>
                </c:pt>
                <c:pt idx="842">
                  <c:v>14</c:v>
                </c:pt>
                <c:pt idx="843">
                  <c:v>29</c:v>
                </c:pt>
                <c:pt idx="844">
                  <c:v>8</c:v>
                </c:pt>
                <c:pt idx="845">
                  <c:v>22</c:v>
                </c:pt>
                <c:pt idx="846">
                  <c:v>26</c:v>
                </c:pt>
                <c:pt idx="847">
                  <c:v>16</c:v>
                </c:pt>
                <c:pt idx="848">
                  <c:v>37</c:v>
                </c:pt>
                <c:pt idx="849">
                  <c:v>22</c:v>
                </c:pt>
                <c:pt idx="850">
                  <c:v>28</c:v>
                </c:pt>
                <c:pt idx="851">
                  <c:v>13</c:v>
                </c:pt>
                <c:pt idx="852">
                  <c:v>35</c:v>
                </c:pt>
                <c:pt idx="853">
                  <c:v>33</c:v>
                </c:pt>
                <c:pt idx="854">
                  <c:v>14</c:v>
                </c:pt>
                <c:pt idx="855">
                  <c:v>33</c:v>
                </c:pt>
                <c:pt idx="856">
                  <c:v>31</c:v>
                </c:pt>
                <c:pt idx="857">
                  <c:v>18</c:v>
                </c:pt>
                <c:pt idx="858">
                  <c:v>26</c:v>
                </c:pt>
                <c:pt idx="859">
                  <c:v>31</c:v>
                </c:pt>
                <c:pt idx="860">
                  <c:v>16</c:v>
                </c:pt>
                <c:pt idx="861">
                  <c:v>36</c:v>
                </c:pt>
                <c:pt idx="862">
                  <c:v>33</c:v>
                </c:pt>
                <c:pt idx="863">
                  <c:v>17</c:v>
                </c:pt>
                <c:pt idx="864">
                  <c:v>34</c:v>
                </c:pt>
                <c:pt idx="865">
                  <c:v>39</c:v>
                </c:pt>
                <c:pt idx="866">
                  <c:v>21</c:v>
                </c:pt>
                <c:pt idx="867">
                  <c:v>34</c:v>
                </c:pt>
                <c:pt idx="868">
                  <c:v>33</c:v>
                </c:pt>
                <c:pt idx="869">
                  <c:v>16</c:v>
                </c:pt>
                <c:pt idx="870">
                  <c:v>34</c:v>
                </c:pt>
                <c:pt idx="871">
                  <c:v>42</c:v>
                </c:pt>
                <c:pt idx="872">
                  <c:v>18</c:v>
                </c:pt>
                <c:pt idx="873">
                  <c:v>38</c:v>
                </c:pt>
                <c:pt idx="874">
                  <c:v>39</c:v>
                </c:pt>
                <c:pt idx="875">
                  <c:v>46</c:v>
                </c:pt>
                <c:pt idx="876">
                  <c:v>18</c:v>
                </c:pt>
                <c:pt idx="877">
                  <c:v>38</c:v>
                </c:pt>
                <c:pt idx="878">
                  <c:v>34</c:v>
                </c:pt>
                <c:pt idx="879">
                  <c:v>14</c:v>
                </c:pt>
                <c:pt idx="880">
                  <c:v>38</c:v>
                </c:pt>
                <c:pt idx="881">
                  <c:v>43</c:v>
                </c:pt>
                <c:pt idx="882">
                  <c:v>12</c:v>
                </c:pt>
                <c:pt idx="883">
                  <c:v>45</c:v>
                </c:pt>
                <c:pt idx="884">
                  <c:v>41</c:v>
                </c:pt>
                <c:pt idx="885">
                  <c:v>20</c:v>
                </c:pt>
                <c:pt idx="886">
                  <c:v>38</c:v>
                </c:pt>
                <c:pt idx="887">
                  <c:v>30</c:v>
                </c:pt>
                <c:pt idx="888">
                  <c:v>23</c:v>
                </c:pt>
                <c:pt idx="889">
                  <c:v>32</c:v>
                </c:pt>
                <c:pt idx="890">
                  <c:v>38</c:v>
                </c:pt>
                <c:pt idx="891">
                  <c:v>11</c:v>
                </c:pt>
                <c:pt idx="892">
                  <c:v>39</c:v>
                </c:pt>
                <c:pt idx="893">
                  <c:v>23</c:v>
                </c:pt>
                <c:pt idx="894">
                  <c:v>18</c:v>
                </c:pt>
                <c:pt idx="895">
                  <c:v>46</c:v>
                </c:pt>
                <c:pt idx="896">
                  <c:v>59</c:v>
                </c:pt>
                <c:pt idx="897">
                  <c:v>34</c:v>
                </c:pt>
                <c:pt idx="898">
                  <c:v>10</c:v>
                </c:pt>
                <c:pt idx="899">
                  <c:v>38</c:v>
                </c:pt>
                <c:pt idx="900">
                  <c:v>32</c:v>
                </c:pt>
                <c:pt idx="901">
                  <c:v>22</c:v>
                </c:pt>
                <c:pt idx="902">
                  <c:v>33</c:v>
                </c:pt>
                <c:pt idx="903">
                  <c:v>40</c:v>
                </c:pt>
                <c:pt idx="904">
                  <c:v>19</c:v>
                </c:pt>
                <c:pt idx="905">
                  <c:v>42</c:v>
                </c:pt>
                <c:pt idx="906">
                  <c:v>35</c:v>
                </c:pt>
                <c:pt idx="907">
                  <c:v>21</c:v>
                </c:pt>
                <c:pt idx="908">
                  <c:v>32</c:v>
                </c:pt>
                <c:pt idx="909">
                  <c:v>40</c:v>
                </c:pt>
                <c:pt idx="910">
                  <c:v>21</c:v>
                </c:pt>
                <c:pt idx="911">
                  <c:v>39</c:v>
                </c:pt>
                <c:pt idx="912">
                  <c:v>43</c:v>
                </c:pt>
                <c:pt idx="913">
                  <c:v>20</c:v>
                </c:pt>
                <c:pt idx="914">
                  <c:v>47</c:v>
                </c:pt>
                <c:pt idx="915">
                  <c:v>37</c:v>
                </c:pt>
                <c:pt idx="916">
                  <c:v>18</c:v>
                </c:pt>
                <c:pt idx="917">
                  <c:v>51</c:v>
                </c:pt>
                <c:pt idx="918">
                  <c:v>48</c:v>
                </c:pt>
                <c:pt idx="919">
                  <c:v>34</c:v>
                </c:pt>
                <c:pt idx="920">
                  <c:v>21</c:v>
                </c:pt>
                <c:pt idx="921">
                  <c:v>48</c:v>
                </c:pt>
                <c:pt idx="922">
                  <c:v>54</c:v>
                </c:pt>
                <c:pt idx="923">
                  <c:v>17</c:v>
                </c:pt>
                <c:pt idx="924">
                  <c:v>40</c:v>
                </c:pt>
                <c:pt idx="925">
                  <c:v>41</c:v>
                </c:pt>
                <c:pt idx="926">
                  <c:v>10</c:v>
                </c:pt>
                <c:pt idx="927">
                  <c:v>44</c:v>
                </c:pt>
                <c:pt idx="928">
                  <c:v>40</c:v>
                </c:pt>
                <c:pt idx="929">
                  <c:v>19</c:v>
                </c:pt>
                <c:pt idx="930">
                  <c:v>42</c:v>
                </c:pt>
                <c:pt idx="931">
                  <c:v>28</c:v>
                </c:pt>
                <c:pt idx="932">
                  <c:v>13</c:v>
                </c:pt>
                <c:pt idx="933">
                  <c:v>40</c:v>
                </c:pt>
                <c:pt idx="934">
                  <c:v>33</c:v>
                </c:pt>
                <c:pt idx="935">
                  <c:v>20</c:v>
                </c:pt>
                <c:pt idx="936">
                  <c:v>41</c:v>
                </c:pt>
                <c:pt idx="937">
                  <c:v>41</c:v>
                </c:pt>
                <c:pt idx="938">
                  <c:v>19</c:v>
                </c:pt>
                <c:pt idx="939">
                  <c:v>31</c:v>
                </c:pt>
                <c:pt idx="940">
                  <c:v>36</c:v>
                </c:pt>
                <c:pt idx="941">
                  <c:v>41</c:v>
                </c:pt>
                <c:pt idx="942">
                  <c:v>13</c:v>
                </c:pt>
                <c:pt idx="943">
                  <c:v>35</c:v>
                </c:pt>
                <c:pt idx="944">
                  <c:v>47</c:v>
                </c:pt>
                <c:pt idx="945">
                  <c:v>21</c:v>
                </c:pt>
                <c:pt idx="946">
                  <c:v>30</c:v>
                </c:pt>
                <c:pt idx="947">
                  <c:v>44</c:v>
                </c:pt>
                <c:pt idx="948">
                  <c:v>24</c:v>
                </c:pt>
                <c:pt idx="949">
                  <c:v>35</c:v>
                </c:pt>
                <c:pt idx="950">
                  <c:v>52</c:v>
                </c:pt>
                <c:pt idx="951">
                  <c:v>24</c:v>
                </c:pt>
                <c:pt idx="952">
                  <c:v>41</c:v>
                </c:pt>
                <c:pt idx="953">
                  <c:v>40</c:v>
                </c:pt>
                <c:pt idx="954">
                  <c:v>20</c:v>
                </c:pt>
                <c:pt idx="955">
                  <c:v>22</c:v>
                </c:pt>
                <c:pt idx="956">
                  <c:v>45</c:v>
                </c:pt>
                <c:pt idx="957">
                  <c:v>20</c:v>
                </c:pt>
                <c:pt idx="958">
                  <c:v>39</c:v>
                </c:pt>
                <c:pt idx="959">
                  <c:v>36</c:v>
                </c:pt>
                <c:pt idx="960">
                  <c:v>25</c:v>
                </c:pt>
                <c:pt idx="961">
                  <c:v>41</c:v>
                </c:pt>
                <c:pt idx="962">
                  <c:v>41</c:v>
                </c:pt>
                <c:pt idx="963">
                  <c:v>39</c:v>
                </c:pt>
                <c:pt idx="964">
                  <c:v>19</c:v>
                </c:pt>
                <c:pt idx="965">
                  <c:v>43</c:v>
                </c:pt>
                <c:pt idx="966">
                  <c:v>28</c:v>
                </c:pt>
                <c:pt idx="967">
                  <c:v>15</c:v>
                </c:pt>
                <c:pt idx="968">
                  <c:v>32</c:v>
                </c:pt>
                <c:pt idx="969">
                  <c:v>31</c:v>
                </c:pt>
                <c:pt idx="970">
                  <c:v>16</c:v>
                </c:pt>
                <c:pt idx="971">
                  <c:v>30</c:v>
                </c:pt>
                <c:pt idx="972">
                  <c:v>38</c:v>
                </c:pt>
                <c:pt idx="973">
                  <c:v>15</c:v>
                </c:pt>
                <c:pt idx="974">
                  <c:v>35</c:v>
                </c:pt>
                <c:pt idx="975">
                  <c:v>35</c:v>
                </c:pt>
                <c:pt idx="976">
                  <c:v>14</c:v>
                </c:pt>
                <c:pt idx="977">
                  <c:v>35</c:v>
                </c:pt>
                <c:pt idx="978">
                  <c:v>35</c:v>
                </c:pt>
                <c:pt idx="979">
                  <c:v>24</c:v>
                </c:pt>
                <c:pt idx="980">
                  <c:v>32</c:v>
                </c:pt>
                <c:pt idx="981">
                  <c:v>45</c:v>
                </c:pt>
                <c:pt idx="982">
                  <c:v>15</c:v>
                </c:pt>
                <c:pt idx="983">
                  <c:v>33</c:v>
                </c:pt>
                <c:pt idx="984">
                  <c:v>33</c:v>
                </c:pt>
                <c:pt idx="985">
                  <c:v>19</c:v>
                </c:pt>
                <c:pt idx="986">
                  <c:v>36</c:v>
                </c:pt>
                <c:pt idx="987">
                  <c:v>39</c:v>
                </c:pt>
                <c:pt idx="988">
                  <c:v>30</c:v>
                </c:pt>
                <c:pt idx="989">
                  <c:v>19</c:v>
                </c:pt>
                <c:pt idx="990">
                  <c:v>25</c:v>
                </c:pt>
                <c:pt idx="991">
                  <c:v>34</c:v>
                </c:pt>
                <c:pt idx="992">
                  <c:v>20</c:v>
                </c:pt>
                <c:pt idx="993">
                  <c:v>28</c:v>
                </c:pt>
                <c:pt idx="994">
                  <c:v>36</c:v>
                </c:pt>
                <c:pt idx="995">
                  <c:v>24</c:v>
                </c:pt>
                <c:pt idx="996">
                  <c:v>24</c:v>
                </c:pt>
                <c:pt idx="997">
                  <c:v>28</c:v>
                </c:pt>
                <c:pt idx="998">
                  <c:v>11</c:v>
                </c:pt>
                <c:pt idx="999">
                  <c:v>19</c:v>
                </c:pt>
                <c:pt idx="1000">
                  <c:v>29</c:v>
                </c:pt>
                <c:pt idx="1001">
                  <c:v>17</c:v>
                </c:pt>
                <c:pt idx="1002">
                  <c:v>39</c:v>
                </c:pt>
                <c:pt idx="1003">
                  <c:v>35</c:v>
                </c:pt>
                <c:pt idx="1004">
                  <c:v>9</c:v>
                </c:pt>
                <c:pt idx="1005">
                  <c:v>27</c:v>
                </c:pt>
                <c:pt idx="1006">
                  <c:v>29</c:v>
                </c:pt>
                <c:pt idx="1007">
                  <c:v>14</c:v>
                </c:pt>
                <c:pt idx="1008">
                  <c:v>33</c:v>
                </c:pt>
                <c:pt idx="1009">
                  <c:v>31</c:v>
                </c:pt>
                <c:pt idx="1010">
                  <c:v>33</c:v>
                </c:pt>
                <c:pt idx="1011">
                  <c:v>13</c:v>
                </c:pt>
                <c:pt idx="1012">
                  <c:v>28</c:v>
                </c:pt>
                <c:pt idx="1013">
                  <c:v>39</c:v>
                </c:pt>
                <c:pt idx="1014">
                  <c:v>14</c:v>
                </c:pt>
                <c:pt idx="1015">
                  <c:v>28</c:v>
                </c:pt>
                <c:pt idx="1016">
                  <c:v>33</c:v>
                </c:pt>
                <c:pt idx="1017">
                  <c:v>18</c:v>
                </c:pt>
                <c:pt idx="1018">
                  <c:v>26</c:v>
                </c:pt>
                <c:pt idx="1019">
                  <c:v>25</c:v>
                </c:pt>
                <c:pt idx="1020">
                  <c:v>16</c:v>
                </c:pt>
                <c:pt idx="1021">
                  <c:v>32</c:v>
                </c:pt>
                <c:pt idx="1022">
                  <c:v>16</c:v>
                </c:pt>
                <c:pt idx="1023">
                  <c:v>8</c:v>
                </c:pt>
                <c:pt idx="1024">
                  <c:v>20</c:v>
                </c:pt>
                <c:pt idx="1025">
                  <c:v>25</c:v>
                </c:pt>
                <c:pt idx="1026">
                  <c:v>11</c:v>
                </c:pt>
                <c:pt idx="1027">
                  <c:v>30</c:v>
                </c:pt>
                <c:pt idx="1028">
                  <c:v>28</c:v>
                </c:pt>
                <c:pt idx="1029">
                  <c:v>8</c:v>
                </c:pt>
                <c:pt idx="1030">
                  <c:v>22</c:v>
                </c:pt>
                <c:pt idx="1031">
                  <c:v>24</c:v>
                </c:pt>
                <c:pt idx="1032">
                  <c:v>27</c:v>
                </c:pt>
                <c:pt idx="1033">
                  <c:v>11</c:v>
                </c:pt>
                <c:pt idx="1034">
                  <c:v>22</c:v>
                </c:pt>
                <c:pt idx="1035">
                  <c:v>24</c:v>
                </c:pt>
                <c:pt idx="1036">
                  <c:v>9</c:v>
                </c:pt>
                <c:pt idx="1037">
                  <c:v>27</c:v>
                </c:pt>
                <c:pt idx="1038">
                  <c:v>24</c:v>
                </c:pt>
                <c:pt idx="1039">
                  <c:v>10</c:v>
                </c:pt>
                <c:pt idx="1040">
                  <c:v>21</c:v>
                </c:pt>
                <c:pt idx="1041">
                  <c:v>23</c:v>
                </c:pt>
                <c:pt idx="1042">
                  <c:v>16</c:v>
                </c:pt>
                <c:pt idx="1043">
                  <c:v>21</c:v>
                </c:pt>
                <c:pt idx="1044">
                  <c:v>22</c:v>
                </c:pt>
                <c:pt idx="1045">
                  <c:v>8</c:v>
                </c:pt>
                <c:pt idx="1046">
                  <c:v>20</c:v>
                </c:pt>
                <c:pt idx="1047">
                  <c:v>23</c:v>
                </c:pt>
                <c:pt idx="1048">
                  <c:v>9</c:v>
                </c:pt>
                <c:pt idx="1049">
                  <c:v>16</c:v>
                </c:pt>
                <c:pt idx="1050">
                  <c:v>24</c:v>
                </c:pt>
                <c:pt idx="1051">
                  <c:v>12</c:v>
                </c:pt>
                <c:pt idx="1052">
                  <c:v>25</c:v>
                </c:pt>
                <c:pt idx="1053">
                  <c:v>17</c:v>
                </c:pt>
                <c:pt idx="1054">
                  <c:v>24</c:v>
                </c:pt>
                <c:pt idx="1055">
                  <c:v>7</c:v>
                </c:pt>
                <c:pt idx="1056">
                  <c:v>20</c:v>
                </c:pt>
                <c:pt idx="1057">
                  <c:v>20</c:v>
                </c:pt>
                <c:pt idx="1058">
                  <c:v>8</c:v>
                </c:pt>
                <c:pt idx="1059">
                  <c:v>18</c:v>
                </c:pt>
                <c:pt idx="1060">
                  <c:v>20</c:v>
                </c:pt>
                <c:pt idx="1061">
                  <c:v>6</c:v>
                </c:pt>
                <c:pt idx="1062">
                  <c:v>32</c:v>
                </c:pt>
                <c:pt idx="1063">
                  <c:v>18</c:v>
                </c:pt>
                <c:pt idx="1064">
                  <c:v>13</c:v>
                </c:pt>
                <c:pt idx="1065">
                  <c:v>15</c:v>
                </c:pt>
                <c:pt idx="1066">
                  <c:v>16</c:v>
                </c:pt>
                <c:pt idx="1067">
                  <c:v>12</c:v>
                </c:pt>
                <c:pt idx="1068">
                  <c:v>20</c:v>
                </c:pt>
                <c:pt idx="1069">
                  <c:v>24</c:v>
                </c:pt>
                <c:pt idx="1070">
                  <c:v>5</c:v>
                </c:pt>
                <c:pt idx="1071">
                  <c:v>9</c:v>
                </c:pt>
                <c:pt idx="1072">
                  <c:v>18</c:v>
                </c:pt>
                <c:pt idx="1073">
                  <c:v>6</c:v>
                </c:pt>
                <c:pt idx="1074">
                  <c:v>17</c:v>
                </c:pt>
                <c:pt idx="1075">
                  <c:v>9</c:v>
                </c:pt>
                <c:pt idx="1076">
                  <c:v>15</c:v>
                </c:pt>
                <c:pt idx="1077">
                  <c:v>6</c:v>
                </c:pt>
                <c:pt idx="1078">
                  <c:v>13</c:v>
                </c:pt>
                <c:pt idx="1079">
                  <c:v>18</c:v>
                </c:pt>
                <c:pt idx="1080">
                  <c:v>11</c:v>
                </c:pt>
                <c:pt idx="1081">
                  <c:v>18</c:v>
                </c:pt>
                <c:pt idx="1082">
                  <c:v>13</c:v>
                </c:pt>
                <c:pt idx="1083">
                  <c:v>5</c:v>
                </c:pt>
                <c:pt idx="1084">
                  <c:v>20</c:v>
                </c:pt>
                <c:pt idx="1085">
                  <c:v>13</c:v>
                </c:pt>
                <c:pt idx="1086">
                  <c:v>5</c:v>
                </c:pt>
                <c:pt idx="1087">
                  <c:v>15</c:v>
                </c:pt>
                <c:pt idx="1088">
                  <c:v>17</c:v>
                </c:pt>
                <c:pt idx="1089">
                  <c:v>8</c:v>
                </c:pt>
                <c:pt idx="1090">
                  <c:v>13</c:v>
                </c:pt>
                <c:pt idx="1091">
                  <c:v>15</c:v>
                </c:pt>
                <c:pt idx="1092">
                  <c:v>6</c:v>
                </c:pt>
                <c:pt idx="1093">
                  <c:v>12</c:v>
                </c:pt>
                <c:pt idx="1094">
                  <c:v>11</c:v>
                </c:pt>
                <c:pt idx="1095">
                  <c:v>7</c:v>
                </c:pt>
                <c:pt idx="1096">
                  <c:v>12</c:v>
                </c:pt>
                <c:pt idx="1097">
                  <c:v>6</c:v>
                </c:pt>
                <c:pt idx="1098">
                  <c:v>8</c:v>
                </c:pt>
                <c:pt idx="1099">
                  <c:v>14</c:v>
                </c:pt>
                <c:pt idx="1100">
                  <c:v>13</c:v>
                </c:pt>
                <c:pt idx="1101">
                  <c:v>18</c:v>
                </c:pt>
                <c:pt idx="1102">
                  <c:v>5</c:v>
                </c:pt>
                <c:pt idx="1103">
                  <c:v>11</c:v>
                </c:pt>
                <c:pt idx="1104">
                  <c:v>8</c:v>
                </c:pt>
                <c:pt idx="1105">
                  <c:v>5</c:v>
                </c:pt>
                <c:pt idx="1106">
                  <c:v>15</c:v>
                </c:pt>
                <c:pt idx="1107">
                  <c:v>7</c:v>
                </c:pt>
                <c:pt idx="1108">
                  <c:v>7</c:v>
                </c:pt>
                <c:pt idx="1109">
                  <c:v>11</c:v>
                </c:pt>
                <c:pt idx="1110">
                  <c:v>14</c:v>
                </c:pt>
                <c:pt idx="1111">
                  <c:v>3</c:v>
                </c:pt>
                <c:pt idx="1112">
                  <c:v>11</c:v>
                </c:pt>
                <c:pt idx="1113">
                  <c:v>9</c:v>
                </c:pt>
                <c:pt idx="1114">
                  <c:v>6</c:v>
                </c:pt>
                <c:pt idx="1115">
                  <c:v>11</c:v>
                </c:pt>
                <c:pt idx="1116">
                  <c:v>12</c:v>
                </c:pt>
                <c:pt idx="1117">
                  <c:v>9</c:v>
                </c:pt>
                <c:pt idx="1118">
                  <c:v>11</c:v>
                </c:pt>
                <c:pt idx="1119">
                  <c:v>13</c:v>
                </c:pt>
                <c:pt idx="1120">
                  <c:v>3</c:v>
                </c:pt>
                <c:pt idx="1121">
                  <c:v>6</c:v>
                </c:pt>
                <c:pt idx="1122">
                  <c:v>8</c:v>
                </c:pt>
                <c:pt idx="1123">
                  <c:v>8</c:v>
                </c:pt>
                <c:pt idx="1124">
                  <c:v>2</c:v>
                </c:pt>
                <c:pt idx="1125">
                  <c:v>9</c:v>
                </c:pt>
                <c:pt idx="1126">
                  <c:v>4</c:v>
                </c:pt>
                <c:pt idx="1127">
                  <c:v>1</c:v>
                </c:pt>
                <c:pt idx="1128">
                  <c:v>3</c:v>
                </c:pt>
                <c:pt idx="1129">
                  <c:v>11</c:v>
                </c:pt>
                <c:pt idx="1130">
                  <c:v>1</c:v>
                </c:pt>
                <c:pt idx="1131">
                  <c:v>7</c:v>
                </c:pt>
                <c:pt idx="1132">
                  <c:v>5</c:v>
                </c:pt>
                <c:pt idx="1133">
                  <c:v>5</c:v>
                </c:pt>
                <c:pt idx="1134">
                  <c:v>2</c:v>
                </c:pt>
                <c:pt idx="1135">
                  <c:v>5</c:v>
                </c:pt>
                <c:pt idx="1136">
                  <c:v>2</c:v>
                </c:pt>
                <c:pt idx="1137">
                  <c:v>2</c:v>
                </c:pt>
                <c:pt idx="1138">
                  <c:v>6</c:v>
                </c:pt>
                <c:pt idx="1139">
                  <c:v>1</c:v>
                </c:pt>
                <c:pt idx="1140">
                  <c:v>2</c:v>
                </c:pt>
                <c:pt idx="1141">
                  <c:v>6</c:v>
                </c:pt>
                <c:pt idx="1142">
                  <c:v>4</c:v>
                </c:pt>
                <c:pt idx="1143">
                  <c:v>4</c:v>
                </c:pt>
                <c:pt idx="1144">
                  <c:v>5</c:v>
                </c:pt>
                <c:pt idx="1145">
                  <c:v>6</c:v>
                </c:pt>
                <c:pt idx="1146">
                  <c:v>2</c:v>
                </c:pt>
                <c:pt idx="1147">
                  <c:v>4</c:v>
                </c:pt>
                <c:pt idx="1148">
                  <c:v>4</c:v>
                </c:pt>
                <c:pt idx="1149">
                  <c:v>1</c:v>
                </c:pt>
                <c:pt idx="1150">
                  <c:v>5</c:v>
                </c:pt>
                <c:pt idx="1151">
                  <c:v>5</c:v>
                </c:pt>
                <c:pt idx="1152">
                  <c:v>2</c:v>
                </c:pt>
                <c:pt idx="1153">
                  <c:v>5</c:v>
                </c:pt>
                <c:pt idx="1154">
                  <c:v>6</c:v>
                </c:pt>
                <c:pt idx="1155">
                  <c:v>0</c:v>
                </c:pt>
                <c:pt idx="1156">
                  <c:v>2</c:v>
                </c:pt>
                <c:pt idx="1157">
                  <c:v>4</c:v>
                </c:pt>
                <c:pt idx="1158">
                  <c:v>3</c:v>
                </c:pt>
                <c:pt idx="1159">
                  <c:v>3</c:v>
                </c:pt>
                <c:pt idx="1160">
                  <c:v>1</c:v>
                </c:pt>
                <c:pt idx="1161">
                  <c:v>3</c:v>
                </c:pt>
                <c:pt idx="1162">
                  <c:v>2</c:v>
                </c:pt>
                <c:pt idx="1163">
                  <c:v>3</c:v>
                </c:pt>
                <c:pt idx="1164">
                  <c:v>1</c:v>
                </c:pt>
                <c:pt idx="1165">
                  <c:v>2</c:v>
                </c:pt>
                <c:pt idx="1166">
                  <c:v>5</c:v>
                </c:pt>
                <c:pt idx="1167">
                  <c:v>4</c:v>
                </c:pt>
                <c:pt idx="1168">
                  <c:v>1</c:v>
                </c:pt>
                <c:pt idx="1169">
                  <c:v>2</c:v>
                </c:pt>
                <c:pt idx="1170">
                  <c:v>3</c:v>
                </c:pt>
                <c:pt idx="1171">
                  <c:v>1</c:v>
                </c:pt>
                <c:pt idx="1172">
                  <c:v>0</c:v>
                </c:pt>
                <c:pt idx="1173">
                  <c:v>4</c:v>
                </c:pt>
                <c:pt idx="1174">
                  <c:v>1</c:v>
                </c:pt>
                <c:pt idx="1175">
                  <c:v>4</c:v>
                </c:pt>
                <c:pt idx="1176">
                  <c:v>1</c:v>
                </c:pt>
                <c:pt idx="1177">
                  <c:v>2</c:v>
                </c:pt>
                <c:pt idx="1178">
                  <c:v>2</c:v>
                </c:pt>
                <c:pt idx="1179">
                  <c:v>0</c:v>
                </c:pt>
                <c:pt idx="1180">
                  <c:v>2</c:v>
                </c:pt>
                <c:pt idx="1181">
                  <c:v>2</c:v>
                </c:pt>
                <c:pt idx="1182">
                  <c:v>1</c:v>
                </c:pt>
                <c:pt idx="1183">
                  <c:v>1</c:v>
                </c:pt>
                <c:pt idx="1184">
                  <c:v>4</c:v>
                </c:pt>
                <c:pt idx="1185">
                  <c:v>2</c:v>
                </c:pt>
                <c:pt idx="1186">
                  <c:v>0</c:v>
                </c:pt>
                <c:pt idx="1187">
                  <c:v>1</c:v>
                </c:pt>
                <c:pt idx="1188">
                  <c:v>2</c:v>
                </c:pt>
                <c:pt idx="1189">
                  <c:v>1</c:v>
                </c:pt>
                <c:pt idx="1190">
                  <c:v>1</c:v>
                </c:pt>
                <c:pt idx="1191">
                  <c:v>2</c:v>
                </c:pt>
                <c:pt idx="1192">
                  <c:v>2</c:v>
                </c:pt>
                <c:pt idx="1193">
                  <c:v>1</c:v>
                </c:pt>
                <c:pt idx="1194">
                  <c:v>2</c:v>
                </c:pt>
                <c:pt idx="1195">
                  <c:v>1</c:v>
                </c:pt>
                <c:pt idx="1196">
                  <c:v>0</c:v>
                </c:pt>
                <c:pt idx="1197">
                  <c:v>2</c:v>
                </c:pt>
                <c:pt idx="1198">
                  <c:v>1</c:v>
                </c:pt>
                <c:pt idx="1199">
                  <c:v>1</c:v>
                </c:pt>
                <c:pt idx="1200">
                  <c:v>0</c:v>
                </c:pt>
                <c:pt idx="1201">
                  <c:v>3</c:v>
                </c:pt>
                <c:pt idx="1202">
                  <c:v>0</c:v>
                </c:pt>
                <c:pt idx="1203">
                  <c:v>2</c:v>
                </c:pt>
                <c:pt idx="1204">
                  <c:v>2</c:v>
                </c:pt>
                <c:pt idx="1205">
                  <c:v>1</c:v>
                </c:pt>
                <c:pt idx="1206">
                  <c:v>0</c:v>
                </c:pt>
                <c:pt idx="1207">
                  <c:v>1</c:v>
                </c:pt>
                <c:pt idx="1208">
                  <c:v>1</c:v>
                </c:pt>
                <c:pt idx="1209">
                  <c:v>0</c:v>
                </c:pt>
                <c:pt idx="1210">
                  <c:v>1</c:v>
                </c:pt>
                <c:pt idx="1211">
                  <c:v>1</c:v>
                </c:pt>
                <c:pt idx="1212">
                  <c:v>0</c:v>
                </c:pt>
                <c:pt idx="1213">
                  <c:v>1</c:v>
                </c:pt>
                <c:pt idx="1214">
                  <c:v>0</c:v>
                </c:pt>
                <c:pt idx="1215">
                  <c:v>0</c:v>
                </c:pt>
                <c:pt idx="1216">
                  <c:v>1</c:v>
                </c:pt>
                <c:pt idx="1217">
                  <c:v>0</c:v>
                </c:pt>
                <c:pt idx="1218">
                  <c:v>0</c:v>
                </c:pt>
                <c:pt idx="1219">
                  <c:v>1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2</c:v>
                </c:pt>
                <c:pt idx="1229">
                  <c:v>1</c:v>
                </c:pt>
                <c:pt idx="1230">
                  <c:v>0</c:v>
                </c:pt>
                <c:pt idx="1231">
                  <c:v>1</c:v>
                </c:pt>
                <c:pt idx="1232">
                  <c:v>0</c:v>
                </c:pt>
                <c:pt idx="1233">
                  <c:v>1</c:v>
                </c:pt>
                <c:pt idx="1234">
                  <c:v>1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2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1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1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98400"/>
        <c:axId val="200698960"/>
      </c:scatterChart>
      <c:valAx>
        <c:axId val="200698400"/>
        <c:scaling>
          <c:orientation val="minMax"/>
          <c:max val="0.2"/>
          <c:min val="0"/>
        </c:scaling>
        <c:delete val="0"/>
        <c:axPos val="b"/>
        <c:majorGridlines/>
        <c:minorGridlines/>
        <c:numFmt formatCode="#,##0.00" sourceLinked="0"/>
        <c:majorTickMark val="out"/>
        <c:minorTickMark val="none"/>
        <c:tickLblPos val="nextTo"/>
        <c:crossAx val="200698960"/>
        <c:crosses val="autoZero"/>
        <c:crossBetween val="midCat"/>
      </c:valAx>
      <c:valAx>
        <c:axId val="2006989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698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'fe55-func-1750V'!$A$1:$A$1574</c:f>
              <c:numCache>
                <c:formatCode>0.00E+00</c:formatCode>
                <c:ptCount val="1574"/>
                <c:pt idx="0">
                  <c:v>-0.58965999999999996</c:v>
                </c:pt>
                <c:pt idx="1">
                  <c:v>-0.58850000000000002</c:v>
                </c:pt>
                <c:pt idx="2">
                  <c:v>-0.58735000000000004</c:v>
                </c:pt>
                <c:pt idx="3">
                  <c:v>-0.58618999999999999</c:v>
                </c:pt>
                <c:pt idx="4">
                  <c:v>-0.58503000000000005</c:v>
                </c:pt>
                <c:pt idx="5">
                  <c:v>-0.58387999999999995</c:v>
                </c:pt>
                <c:pt idx="6">
                  <c:v>-0.58272000000000002</c:v>
                </c:pt>
                <c:pt idx="7">
                  <c:v>-0.58157000000000003</c:v>
                </c:pt>
                <c:pt idx="8">
                  <c:v>-0.58040999999999998</c:v>
                </c:pt>
                <c:pt idx="9">
                  <c:v>-0.57926</c:v>
                </c:pt>
                <c:pt idx="10">
                  <c:v>-0.57809999999999995</c:v>
                </c:pt>
                <c:pt idx="11">
                  <c:v>-0.57694000000000001</c:v>
                </c:pt>
                <c:pt idx="12">
                  <c:v>-0.57579000000000002</c:v>
                </c:pt>
                <c:pt idx="13">
                  <c:v>-0.57462999999999997</c:v>
                </c:pt>
                <c:pt idx="14">
                  <c:v>-0.57347999999999999</c:v>
                </c:pt>
                <c:pt idx="15">
                  <c:v>-0.57232000000000005</c:v>
                </c:pt>
                <c:pt idx="16">
                  <c:v>-0.57116999999999996</c:v>
                </c:pt>
                <c:pt idx="17">
                  <c:v>-0.57001000000000002</c:v>
                </c:pt>
                <c:pt idx="18">
                  <c:v>-0.56884999999999997</c:v>
                </c:pt>
                <c:pt idx="19">
                  <c:v>-0.56769999999999998</c:v>
                </c:pt>
                <c:pt idx="20">
                  <c:v>-0.56654000000000004</c:v>
                </c:pt>
                <c:pt idx="21">
                  <c:v>-0.56538999999999995</c:v>
                </c:pt>
                <c:pt idx="22">
                  <c:v>-0.56423000000000001</c:v>
                </c:pt>
                <c:pt idx="23">
                  <c:v>-0.56308000000000002</c:v>
                </c:pt>
                <c:pt idx="24">
                  <c:v>-0.56191999999999998</c:v>
                </c:pt>
                <c:pt idx="25">
                  <c:v>-0.56076000000000004</c:v>
                </c:pt>
                <c:pt idx="26">
                  <c:v>-0.55961000000000005</c:v>
                </c:pt>
                <c:pt idx="27">
                  <c:v>-0.55845</c:v>
                </c:pt>
                <c:pt idx="28">
                  <c:v>-0.55730000000000002</c:v>
                </c:pt>
                <c:pt idx="29">
                  <c:v>-0.55613999999999997</c:v>
                </c:pt>
                <c:pt idx="30">
                  <c:v>-0.55498999999999998</c:v>
                </c:pt>
                <c:pt idx="31">
                  <c:v>-0.55383000000000004</c:v>
                </c:pt>
                <c:pt idx="32">
                  <c:v>-0.55267999999999995</c:v>
                </c:pt>
                <c:pt idx="33">
                  <c:v>-0.55152000000000001</c:v>
                </c:pt>
                <c:pt idx="34">
                  <c:v>-0.55035999999999996</c:v>
                </c:pt>
                <c:pt idx="35">
                  <c:v>-0.54920999999999998</c:v>
                </c:pt>
                <c:pt idx="36">
                  <c:v>-0.54805000000000004</c:v>
                </c:pt>
                <c:pt idx="37">
                  <c:v>-0.54690000000000005</c:v>
                </c:pt>
                <c:pt idx="38">
                  <c:v>-0.54574</c:v>
                </c:pt>
                <c:pt idx="39">
                  <c:v>-0.54459000000000002</c:v>
                </c:pt>
                <c:pt idx="40">
                  <c:v>-0.54342999999999997</c:v>
                </c:pt>
                <c:pt idx="41">
                  <c:v>-0.54227000000000003</c:v>
                </c:pt>
                <c:pt idx="42">
                  <c:v>-0.54112000000000005</c:v>
                </c:pt>
                <c:pt idx="43">
                  <c:v>-0.53996</c:v>
                </c:pt>
                <c:pt idx="44">
                  <c:v>-0.53881000000000001</c:v>
                </c:pt>
                <c:pt idx="45">
                  <c:v>-0.53764999999999996</c:v>
                </c:pt>
                <c:pt idx="46">
                  <c:v>-0.53649999999999998</c:v>
                </c:pt>
                <c:pt idx="47">
                  <c:v>-0.53534000000000004</c:v>
                </c:pt>
                <c:pt idx="48">
                  <c:v>-0.53417999999999999</c:v>
                </c:pt>
                <c:pt idx="49">
                  <c:v>-0.53303</c:v>
                </c:pt>
                <c:pt idx="50">
                  <c:v>-0.53186999999999995</c:v>
                </c:pt>
                <c:pt idx="51">
                  <c:v>-0.53071999999999997</c:v>
                </c:pt>
                <c:pt idx="52">
                  <c:v>-0.52956000000000003</c:v>
                </c:pt>
                <c:pt idx="53">
                  <c:v>-0.52841000000000005</c:v>
                </c:pt>
                <c:pt idx="54">
                  <c:v>-0.52725</c:v>
                </c:pt>
                <c:pt idx="55">
                  <c:v>-0.52608999999999995</c:v>
                </c:pt>
                <c:pt idx="56">
                  <c:v>-0.52493999999999996</c:v>
                </c:pt>
                <c:pt idx="57">
                  <c:v>-0.52378000000000002</c:v>
                </c:pt>
                <c:pt idx="58">
                  <c:v>-0.52263000000000004</c:v>
                </c:pt>
                <c:pt idx="59">
                  <c:v>-0.52146999999999999</c:v>
                </c:pt>
                <c:pt idx="60">
                  <c:v>-0.52032</c:v>
                </c:pt>
                <c:pt idx="61">
                  <c:v>-0.51915999999999995</c:v>
                </c:pt>
                <c:pt idx="62">
                  <c:v>-0.51800000000000002</c:v>
                </c:pt>
                <c:pt idx="63">
                  <c:v>-0.51685000000000003</c:v>
                </c:pt>
                <c:pt idx="64">
                  <c:v>-0.51568999999999998</c:v>
                </c:pt>
                <c:pt idx="65">
                  <c:v>-0.51454</c:v>
                </c:pt>
                <c:pt idx="66">
                  <c:v>-0.51337999999999995</c:v>
                </c:pt>
                <c:pt idx="67">
                  <c:v>-0.51222999999999996</c:v>
                </c:pt>
                <c:pt idx="68">
                  <c:v>-0.51107000000000002</c:v>
                </c:pt>
                <c:pt idx="69">
                  <c:v>-0.50990999999999997</c:v>
                </c:pt>
                <c:pt idx="70">
                  <c:v>-0.50875999999999999</c:v>
                </c:pt>
                <c:pt idx="71">
                  <c:v>-0.50760000000000005</c:v>
                </c:pt>
                <c:pt idx="72">
                  <c:v>-0.50644999999999996</c:v>
                </c:pt>
                <c:pt idx="73">
                  <c:v>-0.50529000000000002</c:v>
                </c:pt>
                <c:pt idx="74">
                  <c:v>-0.50414000000000003</c:v>
                </c:pt>
                <c:pt idx="75">
                  <c:v>-0.50297999999999998</c:v>
                </c:pt>
                <c:pt idx="76">
                  <c:v>-0.50182000000000004</c:v>
                </c:pt>
                <c:pt idx="77">
                  <c:v>-0.50066999999999995</c:v>
                </c:pt>
                <c:pt idx="78">
                  <c:v>-0.49951000000000001</c:v>
                </c:pt>
                <c:pt idx="79">
                  <c:v>-0.49836000000000003</c:v>
                </c:pt>
                <c:pt idx="80">
                  <c:v>-0.49719999999999998</c:v>
                </c:pt>
                <c:pt idx="81">
                  <c:v>-0.49604999999999999</c:v>
                </c:pt>
                <c:pt idx="82">
                  <c:v>-0.49489</c:v>
                </c:pt>
                <c:pt idx="83">
                  <c:v>-0.49374000000000001</c:v>
                </c:pt>
                <c:pt idx="84">
                  <c:v>-0.49258000000000002</c:v>
                </c:pt>
                <c:pt idx="85">
                  <c:v>-0.49142000000000002</c:v>
                </c:pt>
                <c:pt idx="86">
                  <c:v>-0.49026999999999998</c:v>
                </c:pt>
                <c:pt idx="87">
                  <c:v>-0.48910999999999999</c:v>
                </c:pt>
                <c:pt idx="88">
                  <c:v>-0.48796</c:v>
                </c:pt>
                <c:pt idx="89">
                  <c:v>-0.48680000000000001</c:v>
                </c:pt>
                <c:pt idx="90">
                  <c:v>-0.48565000000000003</c:v>
                </c:pt>
                <c:pt idx="91">
                  <c:v>-0.48448999999999998</c:v>
                </c:pt>
                <c:pt idx="92">
                  <c:v>-0.48332999999999998</c:v>
                </c:pt>
                <c:pt idx="93">
                  <c:v>-0.48218</c:v>
                </c:pt>
                <c:pt idx="94">
                  <c:v>-0.48102</c:v>
                </c:pt>
                <c:pt idx="95">
                  <c:v>-0.47987000000000002</c:v>
                </c:pt>
                <c:pt idx="96">
                  <c:v>-0.47871000000000002</c:v>
                </c:pt>
                <c:pt idx="97">
                  <c:v>-0.47755999999999998</c:v>
                </c:pt>
                <c:pt idx="98">
                  <c:v>-0.47639999999999999</c:v>
                </c:pt>
                <c:pt idx="99">
                  <c:v>-0.47524</c:v>
                </c:pt>
                <c:pt idx="100">
                  <c:v>-0.47409000000000001</c:v>
                </c:pt>
                <c:pt idx="101">
                  <c:v>-0.47293000000000002</c:v>
                </c:pt>
                <c:pt idx="102">
                  <c:v>-0.47177999999999998</c:v>
                </c:pt>
                <c:pt idx="103">
                  <c:v>-0.47061999999999998</c:v>
                </c:pt>
                <c:pt idx="104">
                  <c:v>-0.46947</c:v>
                </c:pt>
                <c:pt idx="105">
                  <c:v>-0.46831</c:v>
                </c:pt>
                <c:pt idx="106">
                  <c:v>-0.46715000000000001</c:v>
                </c:pt>
                <c:pt idx="107">
                  <c:v>-0.46600000000000003</c:v>
                </c:pt>
                <c:pt idx="108">
                  <c:v>-0.46483999999999998</c:v>
                </c:pt>
                <c:pt idx="109">
                  <c:v>-0.46368999999999999</c:v>
                </c:pt>
                <c:pt idx="110">
                  <c:v>-0.46253</c:v>
                </c:pt>
                <c:pt idx="111">
                  <c:v>-0.46138000000000001</c:v>
                </c:pt>
                <c:pt idx="112">
                  <c:v>-0.46022000000000002</c:v>
                </c:pt>
                <c:pt idx="113">
                  <c:v>-0.45906000000000002</c:v>
                </c:pt>
                <c:pt idx="114">
                  <c:v>-0.45790999999999998</c:v>
                </c:pt>
                <c:pt idx="115">
                  <c:v>-0.45674999999999999</c:v>
                </c:pt>
                <c:pt idx="116">
                  <c:v>-0.4556</c:v>
                </c:pt>
                <c:pt idx="117">
                  <c:v>-0.45444000000000001</c:v>
                </c:pt>
                <c:pt idx="118">
                  <c:v>-0.45329000000000003</c:v>
                </c:pt>
                <c:pt idx="119">
                  <c:v>-0.45212999999999998</c:v>
                </c:pt>
                <c:pt idx="120">
                  <c:v>-0.45096999999999998</c:v>
                </c:pt>
                <c:pt idx="121">
                  <c:v>-0.44982</c:v>
                </c:pt>
                <c:pt idx="122">
                  <c:v>-0.44866</c:v>
                </c:pt>
                <c:pt idx="123">
                  <c:v>-0.44751000000000002</c:v>
                </c:pt>
                <c:pt idx="124">
                  <c:v>-0.44635000000000002</c:v>
                </c:pt>
                <c:pt idx="125">
                  <c:v>-0.44519999999999998</c:v>
                </c:pt>
                <c:pt idx="126">
                  <c:v>-0.44403999999999999</c:v>
                </c:pt>
                <c:pt idx="127">
                  <c:v>-0.44289000000000001</c:v>
                </c:pt>
                <c:pt idx="128">
                  <c:v>-0.44173000000000001</c:v>
                </c:pt>
                <c:pt idx="129">
                  <c:v>-0.44057000000000002</c:v>
                </c:pt>
                <c:pt idx="130">
                  <c:v>-0.43941999999999998</c:v>
                </c:pt>
                <c:pt idx="131">
                  <c:v>-0.43825999999999998</c:v>
                </c:pt>
                <c:pt idx="132">
                  <c:v>-0.43711</c:v>
                </c:pt>
                <c:pt idx="133">
                  <c:v>-0.43595</c:v>
                </c:pt>
                <c:pt idx="134">
                  <c:v>-0.43480000000000002</c:v>
                </c:pt>
                <c:pt idx="135">
                  <c:v>-0.43364000000000003</c:v>
                </c:pt>
                <c:pt idx="136">
                  <c:v>-0.43247999999999998</c:v>
                </c:pt>
                <c:pt idx="137">
                  <c:v>-0.43132999999999999</c:v>
                </c:pt>
                <c:pt idx="138">
                  <c:v>-0.43017</c:v>
                </c:pt>
                <c:pt idx="139">
                  <c:v>-0.42902000000000001</c:v>
                </c:pt>
                <c:pt idx="140">
                  <c:v>-0.42786000000000002</c:v>
                </c:pt>
                <c:pt idx="141">
                  <c:v>-0.42670999999999998</c:v>
                </c:pt>
                <c:pt idx="142">
                  <c:v>-0.42554999999999998</c:v>
                </c:pt>
                <c:pt idx="143">
                  <c:v>-0.42438999999999999</c:v>
                </c:pt>
                <c:pt idx="144">
                  <c:v>-0.42324000000000001</c:v>
                </c:pt>
                <c:pt idx="145">
                  <c:v>-0.42208000000000001</c:v>
                </c:pt>
                <c:pt idx="146">
                  <c:v>-0.42093000000000003</c:v>
                </c:pt>
                <c:pt idx="147">
                  <c:v>-0.41976999999999998</c:v>
                </c:pt>
                <c:pt idx="148">
                  <c:v>-0.41861999999999999</c:v>
                </c:pt>
                <c:pt idx="149">
                  <c:v>-0.41746</c:v>
                </c:pt>
                <c:pt idx="150">
                  <c:v>-0.4163</c:v>
                </c:pt>
                <c:pt idx="151">
                  <c:v>-0.41515000000000002</c:v>
                </c:pt>
                <c:pt idx="152">
                  <c:v>-0.41399000000000002</c:v>
                </c:pt>
                <c:pt idx="153">
                  <c:v>-0.41283999999999998</c:v>
                </c:pt>
                <c:pt idx="154">
                  <c:v>-0.41167999999999999</c:v>
                </c:pt>
                <c:pt idx="155">
                  <c:v>-0.41053000000000001</c:v>
                </c:pt>
                <c:pt idx="156">
                  <c:v>-0.40937000000000001</c:v>
                </c:pt>
                <c:pt idx="157">
                  <c:v>-0.40821000000000002</c:v>
                </c:pt>
                <c:pt idx="158">
                  <c:v>-0.40705999999999998</c:v>
                </c:pt>
                <c:pt idx="159">
                  <c:v>-0.40589999999999998</c:v>
                </c:pt>
                <c:pt idx="160">
                  <c:v>-0.40475</c:v>
                </c:pt>
                <c:pt idx="161">
                  <c:v>-0.40359</c:v>
                </c:pt>
                <c:pt idx="162">
                  <c:v>-0.40244000000000002</c:v>
                </c:pt>
                <c:pt idx="163">
                  <c:v>-0.40128000000000003</c:v>
                </c:pt>
                <c:pt idx="164">
                  <c:v>-0.40011999999999998</c:v>
                </c:pt>
                <c:pt idx="165">
                  <c:v>-0.39896999999999999</c:v>
                </c:pt>
                <c:pt idx="166">
                  <c:v>-0.39781</c:v>
                </c:pt>
                <c:pt idx="167">
                  <c:v>-0.39666000000000001</c:v>
                </c:pt>
                <c:pt idx="168">
                  <c:v>-0.39550000000000002</c:v>
                </c:pt>
                <c:pt idx="169">
                  <c:v>-0.39434999999999998</c:v>
                </c:pt>
                <c:pt idx="170">
                  <c:v>-0.39318999999999998</c:v>
                </c:pt>
                <c:pt idx="171">
                  <c:v>-0.39202999999999999</c:v>
                </c:pt>
                <c:pt idx="172">
                  <c:v>-0.39088000000000001</c:v>
                </c:pt>
                <c:pt idx="173">
                  <c:v>-0.38972000000000001</c:v>
                </c:pt>
                <c:pt idx="174">
                  <c:v>-0.38857000000000003</c:v>
                </c:pt>
                <c:pt idx="175">
                  <c:v>-0.38740999999999998</c:v>
                </c:pt>
                <c:pt idx="176">
                  <c:v>-0.38625999999999999</c:v>
                </c:pt>
                <c:pt idx="177">
                  <c:v>-0.3851</c:v>
                </c:pt>
                <c:pt idx="178">
                  <c:v>-0.38395000000000001</c:v>
                </c:pt>
                <c:pt idx="179">
                  <c:v>-0.38279000000000002</c:v>
                </c:pt>
                <c:pt idx="180">
                  <c:v>-0.38163000000000002</c:v>
                </c:pt>
                <c:pt idx="181">
                  <c:v>-0.38047999999999998</c:v>
                </c:pt>
                <c:pt idx="182">
                  <c:v>-0.37931999999999999</c:v>
                </c:pt>
                <c:pt idx="183">
                  <c:v>-0.37817000000000001</c:v>
                </c:pt>
                <c:pt idx="184">
                  <c:v>-0.37701000000000001</c:v>
                </c:pt>
                <c:pt idx="185">
                  <c:v>-0.37586000000000003</c:v>
                </c:pt>
                <c:pt idx="186">
                  <c:v>-0.37469999999999998</c:v>
                </c:pt>
                <c:pt idx="187">
                  <c:v>-0.37353999999999998</c:v>
                </c:pt>
                <c:pt idx="188">
                  <c:v>-0.37239</c:v>
                </c:pt>
                <c:pt idx="189">
                  <c:v>-0.37123</c:v>
                </c:pt>
                <c:pt idx="190">
                  <c:v>-0.37008000000000002</c:v>
                </c:pt>
                <c:pt idx="191">
                  <c:v>-0.36892000000000003</c:v>
                </c:pt>
                <c:pt idx="192">
                  <c:v>-0.36776999999999999</c:v>
                </c:pt>
                <c:pt idx="193">
                  <c:v>-0.36660999999999999</c:v>
                </c:pt>
                <c:pt idx="194">
                  <c:v>-0.36545</c:v>
                </c:pt>
                <c:pt idx="195">
                  <c:v>-0.36430000000000001</c:v>
                </c:pt>
                <c:pt idx="196">
                  <c:v>-0.36314000000000002</c:v>
                </c:pt>
                <c:pt idx="197">
                  <c:v>-0.36198999999999998</c:v>
                </c:pt>
                <c:pt idx="198">
                  <c:v>-0.36082999999999998</c:v>
                </c:pt>
                <c:pt idx="199">
                  <c:v>-0.35968</c:v>
                </c:pt>
                <c:pt idx="200">
                  <c:v>-0.35852000000000001</c:v>
                </c:pt>
                <c:pt idx="201">
                  <c:v>-0.35736000000000001</c:v>
                </c:pt>
                <c:pt idx="202">
                  <c:v>-0.35621000000000003</c:v>
                </c:pt>
                <c:pt idx="203">
                  <c:v>-0.35504999999999998</c:v>
                </c:pt>
                <c:pt idx="204">
                  <c:v>-0.35389999999999999</c:v>
                </c:pt>
                <c:pt idx="205">
                  <c:v>-0.35274</c:v>
                </c:pt>
                <c:pt idx="206">
                  <c:v>-0.35159000000000001</c:v>
                </c:pt>
                <c:pt idx="207">
                  <c:v>-0.35043000000000002</c:v>
                </c:pt>
                <c:pt idx="208">
                  <c:v>-0.34927000000000002</c:v>
                </c:pt>
                <c:pt idx="209">
                  <c:v>-0.34811999999999999</c:v>
                </c:pt>
                <c:pt idx="210">
                  <c:v>-0.34695999999999999</c:v>
                </c:pt>
                <c:pt idx="211">
                  <c:v>-0.34581000000000001</c:v>
                </c:pt>
                <c:pt idx="212">
                  <c:v>-0.34465000000000001</c:v>
                </c:pt>
                <c:pt idx="213">
                  <c:v>-0.34350000000000003</c:v>
                </c:pt>
                <c:pt idx="214">
                  <c:v>-0.34233999999999998</c:v>
                </c:pt>
                <c:pt idx="215">
                  <c:v>-0.34117999999999998</c:v>
                </c:pt>
                <c:pt idx="216">
                  <c:v>-0.34003</c:v>
                </c:pt>
                <c:pt idx="217">
                  <c:v>-0.33887</c:v>
                </c:pt>
                <c:pt idx="218">
                  <c:v>-0.33772000000000002</c:v>
                </c:pt>
                <c:pt idx="219">
                  <c:v>-0.33656000000000003</c:v>
                </c:pt>
                <c:pt idx="220">
                  <c:v>-0.33540999999999999</c:v>
                </c:pt>
                <c:pt idx="221">
                  <c:v>-0.33424999999999999</c:v>
                </c:pt>
                <c:pt idx="222">
                  <c:v>-0.33310000000000001</c:v>
                </c:pt>
                <c:pt idx="223">
                  <c:v>-0.33194000000000001</c:v>
                </c:pt>
                <c:pt idx="224">
                  <c:v>-0.33078000000000002</c:v>
                </c:pt>
                <c:pt idx="225">
                  <c:v>-0.32962999999999998</c:v>
                </c:pt>
                <c:pt idx="226">
                  <c:v>-0.32846999999999998</c:v>
                </c:pt>
                <c:pt idx="227">
                  <c:v>-0.32732</c:v>
                </c:pt>
                <c:pt idx="228">
                  <c:v>-0.32616000000000001</c:v>
                </c:pt>
                <c:pt idx="229">
                  <c:v>-0.32501000000000002</c:v>
                </c:pt>
                <c:pt idx="230">
                  <c:v>-0.32385000000000003</c:v>
                </c:pt>
                <c:pt idx="231">
                  <c:v>-0.32268999999999998</c:v>
                </c:pt>
                <c:pt idx="232">
                  <c:v>-0.32153999999999999</c:v>
                </c:pt>
                <c:pt idx="233">
                  <c:v>-0.32038</c:v>
                </c:pt>
                <c:pt idx="234">
                  <c:v>-0.31923000000000001</c:v>
                </c:pt>
                <c:pt idx="235">
                  <c:v>-0.31807000000000002</c:v>
                </c:pt>
                <c:pt idx="236">
                  <c:v>-0.31691999999999998</c:v>
                </c:pt>
                <c:pt idx="237">
                  <c:v>-0.31575999999999999</c:v>
                </c:pt>
                <c:pt idx="238">
                  <c:v>-0.31459999999999999</c:v>
                </c:pt>
                <c:pt idx="239">
                  <c:v>-0.31345000000000001</c:v>
                </c:pt>
                <c:pt idx="240">
                  <c:v>-0.31229000000000001</c:v>
                </c:pt>
                <c:pt idx="241">
                  <c:v>-0.31114000000000003</c:v>
                </c:pt>
                <c:pt idx="242">
                  <c:v>-0.30997999999999998</c:v>
                </c:pt>
                <c:pt idx="243">
                  <c:v>-0.30882999999999999</c:v>
                </c:pt>
                <c:pt idx="244">
                  <c:v>-0.30767</c:v>
                </c:pt>
                <c:pt idx="245">
                  <c:v>-0.30651</c:v>
                </c:pt>
                <c:pt idx="246">
                  <c:v>-0.30536000000000002</c:v>
                </c:pt>
                <c:pt idx="247">
                  <c:v>-0.30420000000000003</c:v>
                </c:pt>
                <c:pt idx="248">
                  <c:v>-0.30304999999999999</c:v>
                </c:pt>
                <c:pt idx="249">
                  <c:v>-0.30188999999999999</c:v>
                </c:pt>
                <c:pt idx="250">
                  <c:v>-0.30074000000000001</c:v>
                </c:pt>
                <c:pt idx="251">
                  <c:v>-0.29958000000000001</c:v>
                </c:pt>
                <c:pt idx="252">
                  <c:v>-0.29842000000000002</c:v>
                </c:pt>
                <c:pt idx="253">
                  <c:v>-0.29726999999999998</c:v>
                </c:pt>
                <c:pt idx="254">
                  <c:v>-0.29610999999999998</c:v>
                </c:pt>
                <c:pt idx="255">
                  <c:v>-0.29496</c:v>
                </c:pt>
                <c:pt idx="256">
                  <c:v>-0.29380000000000001</c:v>
                </c:pt>
                <c:pt idx="257">
                  <c:v>-0.29265000000000002</c:v>
                </c:pt>
                <c:pt idx="258">
                  <c:v>-0.29149000000000003</c:v>
                </c:pt>
                <c:pt idx="259">
                  <c:v>-0.29032999999999998</c:v>
                </c:pt>
                <c:pt idx="260">
                  <c:v>-0.28917999999999999</c:v>
                </c:pt>
                <c:pt idx="261">
                  <c:v>-0.28802</c:v>
                </c:pt>
                <c:pt idx="262">
                  <c:v>-0.28687000000000001</c:v>
                </c:pt>
                <c:pt idx="263">
                  <c:v>-0.28571000000000002</c:v>
                </c:pt>
                <c:pt idx="264">
                  <c:v>-0.28455999999999998</c:v>
                </c:pt>
                <c:pt idx="265">
                  <c:v>-0.28339999999999999</c:v>
                </c:pt>
                <c:pt idx="266">
                  <c:v>-0.28223999999999999</c:v>
                </c:pt>
                <c:pt idx="267">
                  <c:v>-0.28109000000000001</c:v>
                </c:pt>
                <c:pt idx="268">
                  <c:v>-0.27993000000000001</c:v>
                </c:pt>
                <c:pt idx="269">
                  <c:v>-0.27877999999999997</c:v>
                </c:pt>
                <c:pt idx="270">
                  <c:v>-0.27761999999999998</c:v>
                </c:pt>
                <c:pt idx="271">
                  <c:v>-0.27646999999999999</c:v>
                </c:pt>
                <c:pt idx="272">
                  <c:v>-0.27531</c:v>
                </c:pt>
                <c:pt idx="273">
                  <c:v>-0.27416000000000001</c:v>
                </c:pt>
                <c:pt idx="274">
                  <c:v>-0.27300000000000002</c:v>
                </c:pt>
                <c:pt idx="275">
                  <c:v>-0.27184000000000003</c:v>
                </c:pt>
                <c:pt idx="276">
                  <c:v>-0.27068999999999999</c:v>
                </c:pt>
                <c:pt idx="277">
                  <c:v>-0.26952999999999999</c:v>
                </c:pt>
                <c:pt idx="278">
                  <c:v>-0.26838000000000001</c:v>
                </c:pt>
                <c:pt idx="279">
                  <c:v>-0.26722000000000001</c:v>
                </c:pt>
                <c:pt idx="280">
                  <c:v>-0.26606999999999997</c:v>
                </c:pt>
                <c:pt idx="281">
                  <c:v>-0.26490999999999998</c:v>
                </c:pt>
                <c:pt idx="282">
                  <c:v>-0.26374999999999998</c:v>
                </c:pt>
                <c:pt idx="283">
                  <c:v>-0.2626</c:v>
                </c:pt>
                <c:pt idx="284">
                  <c:v>-0.26144000000000001</c:v>
                </c:pt>
                <c:pt idx="285">
                  <c:v>-0.26029000000000002</c:v>
                </c:pt>
                <c:pt idx="286">
                  <c:v>-0.25913000000000003</c:v>
                </c:pt>
                <c:pt idx="287">
                  <c:v>-0.25797999999999999</c:v>
                </c:pt>
                <c:pt idx="288">
                  <c:v>-0.25681999999999999</c:v>
                </c:pt>
                <c:pt idx="289">
                  <c:v>-0.25566</c:v>
                </c:pt>
                <c:pt idx="290">
                  <c:v>-0.25451000000000001</c:v>
                </c:pt>
                <c:pt idx="291">
                  <c:v>-0.25335000000000002</c:v>
                </c:pt>
                <c:pt idx="292">
                  <c:v>-0.25219999999999998</c:v>
                </c:pt>
                <c:pt idx="293">
                  <c:v>-0.25103999999999999</c:v>
                </c:pt>
                <c:pt idx="294">
                  <c:v>-0.24989</c:v>
                </c:pt>
                <c:pt idx="295">
                  <c:v>-0.24873000000000001</c:v>
                </c:pt>
                <c:pt idx="296">
                  <c:v>-0.24757000000000001</c:v>
                </c:pt>
                <c:pt idx="297">
                  <c:v>-0.24642</c:v>
                </c:pt>
                <c:pt idx="298">
                  <c:v>-0.24526000000000001</c:v>
                </c:pt>
                <c:pt idx="299">
                  <c:v>-0.24410999999999999</c:v>
                </c:pt>
                <c:pt idx="300">
                  <c:v>-0.24295</c:v>
                </c:pt>
                <c:pt idx="301">
                  <c:v>-0.24179999999999999</c:v>
                </c:pt>
                <c:pt idx="302">
                  <c:v>-0.24063999999999999</c:v>
                </c:pt>
                <c:pt idx="303">
                  <c:v>-0.23948</c:v>
                </c:pt>
                <c:pt idx="304">
                  <c:v>-0.23832999999999999</c:v>
                </c:pt>
                <c:pt idx="305">
                  <c:v>-0.23716999999999999</c:v>
                </c:pt>
                <c:pt idx="306">
                  <c:v>-0.23602000000000001</c:v>
                </c:pt>
                <c:pt idx="307">
                  <c:v>-0.23486000000000001</c:v>
                </c:pt>
                <c:pt idx="308">
                  <c:v>-0.23371</c:v>
                </c:pt>
                <c:pt idx="309">
                  <c:v>-0.23255000000000001</c:v>
                </c:pt>
                <c:pt idx="310">
                  <c:v>-0.23139000000000001</c:v>
                </c:pt>
                <c:pt idx="311">
                  <c:v>-0.23024</c:v>
                </c:pt>
                <c:pt idx="312">
                  <c:v>-0.22908000000000001</c:v>
                </c:pt>
                <c:pt idx="313">
                  <c:v>-0.22792999999999999</c:v>
                </c:pt>
                <c:pt idx="314">
                  <c:v>-0.22677</c:v>
                </c:pt>
                <c:pt idx="315">
                  <c:v>-0.22561999999999999</c:v>
                </c:pt>
                <c:pt idx="316">
                  <c:v>-0.22445999999999999</c:v>
                </c:pt>
                <c:pt idx="317">
                  <c:v>-0.22331000000000001</c:v>
                </c:pt>
                <c:pt idx="318">
                  <c:v>-0.22214999999999999</c:v>
                </c:pt>
                <c:pt idx="319">
                  <c:v>-0.22098999999999999</c:v>
                </c:pt>
                <c:pt idx="320">
                  <c:v>-0.21984000000000001</c:v>
                </c:pt>
                <c:pt idx="321">
                  <c:v>-0.21868000000000001</c:v>
                </c:pt>
                <c:pt idx="322">
                  <c:v>-0.21753</c:v>
                </c:pt>
                <c:pt idx="323">
                  <c:v>-0.21637000000000001</c:v>
                </c:pt>
                <c:pt idx="324">
                  <c:v>-0.21521999999999999</c:v>
                </c:pt>
                <c:pt idx="325">
                  <c:v>-0.21406</c:v>
                </c:pt>
                <c:pt idx="326">
                  <c:v>-0.21290000000000001</c:v>
                </c:pt>
                <c:pt idx="327">
                  <c:v>-0.21174999999999999</c:v>
                </c:pt>
                <c:pt idx="328">
                  <c:v>-0.21059</c:v>
                </c:pt>
                <c:pt idx="329">
                  <c:v>-0.20943999999999999</c:v>
                </c:pt>
                <c:pt idx="330">
                  <c:v>-0.20827999999999999</c:v>
                </c:pt>
                <c:pt idx="331">
                  <c:v>-0.20713000000000001</c:v>
                </c:pt>
                <c:pt idx="332">
                  <c:v>-0.20596999999999999</c:v>
                </c:pt>
                <c:pt idx="333">
                  <c:v>-0.20480999999999999</c:v>
                </c:pt>
                <c:pt idx="334">
                  <c:v>-0.20366000000000001</c:v>
                </c:pt>
                <c:pt idx="335">
                  <c:v>-0.20250000000000001</c:v>
                </c:pt>
                <c:pt idx="336">
                  <c:v>-0.20135</c:v>
                </c:pt>
                <c:pt idx="337">
                  <c:v>-0.20019000000000001</c:v>
                </c:pt>
                <c:pt idx="338">
                  <c:v>-0.19903999999999999</c:v>
                </c:pt>
                <c:pt idx="339">
                  <c:v>-0.19788</c:v>
                </c:pt>
                <c:pt idx="340">
                  <c:v>-0.19672000000000001</c:v>
                </c:pt>
                <c:pt idx="341">
                  <c:v>-0.19556999999999999</c:v>
                </c:pt>
                <c:pt idx="342">
                  <c:v>-0.19441</c:v>
                </c:pt>
                <c:pt idx="343">
                  <c:v>-0.19325999999999999</c:v>
                </c:pt>
                <c:pt idx="344">
                  <c:v>-0.19209999999999999</c:v>
                </c:pt>
                <c:pt idx="345">
                  <c:v>-0.19095000000000001</c:v>
                </c:pt>
                <c:pt idx="346">
                  <c:v>-0.18978999999999999</c:v>
                </c:pt>
                <c:pt idx="347">
                  <c:v>-0.18862999999999999</c:v>
                </c:pt>
                <c:pt idx="348">
                  <c:v>-0.18748000000000001</c:v>
                </c:pt>
                <c:pt idx="349">
                  <c:v>-0.18632000000000001</c:v>
                </c:pt>
                <c:pt idx="350">
                  <c:v>-0.18517</c:v>
                </c:pt>
                <c:pt idx="351">
                  <c:v>-0.18401000000000001</c:v>
                </c:pt>
                <c:pt idx="352">
                  <c:v>-0.18285999999999999</c:v>
                </c:pt>
                <c:pt idx="353">
                  <c:v>-0.1817</c:v>
                </c:pt>
                <c:pt idx="354">
                  <c:v>-0.18054000000000001</c:v>
                </c:pt>
                <c:pt idx="355">
                  <c:v>-0.17938999999999999</c:v>
                </c:pt>
                <c:pt idx="356">
                  <c:v>-0.17823</c:v>
                </c:pt>
                <c:pt idx="357">
                  <c:v>-0.17707999999999999</c:v>
                </c:pt>
                <c:pt idx="358">
                  <c:v>-0.17591999999999999</c:v>
                </c:pt>
                <c:pt idx="359">
                  <c:v>-0.17477000000000001</c:v>
                </c:pt>
                <c:pt idx="360">
                  <c:v>-0.17360999999999999</c:v>
                </c:pt>
                <c:pt idx="361">
                  <c:v>-0.17244999999999999</c:v>
                </c:pt>
                <c:pt idx="362">
                  <c:v>-0.17130000000000001</c:v>
                </c:pt>
                <c:pt idx="363">
                  <c:v>-0.17014000000000001</c:v>
                </c:pt>
                <c:pt idx="364">
                  <c:v>-0.16899</c:v>
                </c:pt>
                <c:pt idx="365">
                  <c:v>-0.16783000000000001</c:v>
                </c:pt>
                <c:pt idx="366">
                  <c:v>-0.16667999999999999</c:v>
                </c:pt>
                <c:pt idx="367">
                  <c:v>-0.16552</c:v>
                </c:pt>
                <c:pt idx="368">
                  <c:v>-0.16436999999999999</c:v>
                </c:pt>
                <c:pt idx="369">
                  <c:v>-0.16320999999999999</c:v>
                </c:pt>
                <c:pt idx="370">
                  <c:v>-0.16205</c:v>
                </c:pt>
                <c:pt idx="371">
                  <c:v>-0.16089999999999999</c:v>
                </c:pt>
                <c:pt idx="372">
                  <c:v>-0.15973999999999999</c:v>
                </c:pt>
                <c:pt idx="373">
                  <c:v>-0.15859000000000001</c:v>
                </c:pt>
                <c:pt idx="374">
                  <c:v>-0.15742999999999999</c:v>
                </c:pt>
                <c:pt idx="375">
                  <c:v>-0.15628</c:v>
                </c:pt>
                <c:pt idx="376">
                  <c:v>-0.15512000000000001</c:v>
                </c:pt>
                <c:pt idx="377">
                  <c:v>-0.15396000000000001</c:v>
                </c:pt>
                <c:pt idx="378">
                  <c:v>-0.15281</c:v>
                </c:pt>
                <c:pt idx="379">
                  <c:v>-0.15165000000000001</c:v>
                </c:pt>
                <c:pt idx="380">
                  <c:v>-0.15049999999999999</c:v>
                </c:pt>
                <c:pt idx="381">
                  <c:v>-0.14934</c:v>
                </c:pt>
                <c:pt idx="382">
                  <c:v>-0.14818999999999999</c:v>
                </c:pt>
                <c:pt idx="383">
                  <c:v>-0.14702999999999999</c:v>
                </c:pt>
                <c:pt idx="384">
                  <c:v>-0.14587</c:v>
                </c:pt>
                <c:pt idx="385">
                  <c:v>-0.14471999999999999</c:v>
                </c:pt>
                <c:pt idx="386">
                  <c:v>-0.14355999999999999</c:v>
                </c:pt>
                <c:pt idx="387">
                  <c:v>-0.14241000000000001</c:v>
                </c:pt>
                <c:pt idx="388">
                  <c:v>-0.14124999999999999</c:v>
                </c:pt>
                <c:pt idx="389">
                  <c:v>-0.1401</c:v>
                </c:pt>
                <c:pt idx="390">
                  <c:v>-0.13894000000000001</c:v>
                </c:pt>
                <c:pt idx="391">
                  <c:v>-0.13778000000000001</c:v>
                </c:pt>
                <c:pt idx="392">
                  <c:v>-0.13663</c:v>
                </c:pt>
                <c:pt idx="393">
                  <c:v>-0.13547000000000001</c:v>
                </c:pt>
                <c:pt idx="394">
                  <c:v>-0.13431999999999999</c:v>
                </c:pt>
                <c:pt idx="395">
                  <c:v>-0.13316</c:v>
                </c:pt>
                <c:pt idx="396">
                  <c:v>-0.13200999999999999</c:v>
                </c:pt>
                <c:pt idx="397">
                  <c:v>-0.13084999999999999</c:v>
                </c:pt>
                <c:pt idx="398">
                  <c:v>-0.12969</c:v>
                </c:pt>
                <c:pt idx="399">
                  <c:v>-0.12853999999999999</c:v>
                </c:pt>
                <c:pt idx="400">
                  <c:v>-0.12737999999999999</c:v>
                </c:pt>
                <c:pt idx="401">
                  <c:v>-0.12623000000000001</c:v>
                </c:pt>
                <c:pt idx="402">
                  <c:v>-0.12506999999999999</c:v>
                </c:pt>
                <c:pt idx="403">
                  <c:v>-0.12392</c:v>
                </c:pt>
                <c:pt idx="404">
                  <c:v>-0.12275999999999999</c:v>
                </c:pt>
                <c:pt idx="405">
                  <c:v>-0.1216</c:v>
                </c:pt>
                <c:pt idx="406">
                  <c:v>-0.12045</c:v>
                </c:pt>
                <c:pt idx="407">
                  <c:v>-0.11928999999999999</c:v>
                </c:pt>
                <c:pt idx="408">
                  <c:v>-0.11814</c:v>
                </c:pt>
                <c:pt idx="409">
                  <c:v>-0.11698</c:v>
                </c:pt>
                <c:pt idx="410">
                  <c:v>-0.11583</c:v>
                </c:pt>
                <c:pt idx="411">
                  <c:v>-0.11466999999999999</c:v>
                </c:pt>
                <c:pt idx="412">
                  <c:v>-0.11352</c:v>
                </c:pt>
                <c:pt idx="413">
                  <c:v>-0.11236</c:v>
                </c:pt>
                <c:pt idx="414">
                  <c:v>-0.11119999999999999</c:v>
                </c:pt>
                <c:pt idx="415">
                  <c:v>-0.11005</c:v>
                </c:pt>
                <c:pt idx="416">
                  <c:v>-0.10889</c:v>
                </c:pt>
                <c:pt idx="417">
                  <c:v>-0.10774</c:v>
                </c:pt>
                <c:pt idx="418">
                  <c:v>-0.10657999999999999</c:v>
                </c:pt>
                <c:pt idx="419">
                  <c:v>-0.10543</c:v>
                </c:pt>
                <c:pt idx="420">
                  <c:v>-0.10427</c:v>
                </c:pt>
                <c:pt idx="421">
                  <c:v>-0.10310999999999999</c:v>
                </c:pt>
                <c:pt idx="422">
                  <c:v>-0.10196</c:v>
                </c:pt>
                <c:pt idx="423">
                  <c:v>-0.1008</c:v>
                </c:pt>
                <c:pt idx="424">
                  <c:v>-9.9650000000000002E-2</c:v>
                </c:pt>
                <c:pt idx="425">
                  <c:v>-9.8489999999999994E-2</c:v>
                </c:pt>
                <c:pt idx="426">
                  <c:v>-9.7339999999999996E-2</c:v>
                </c:pt>
                <c:pt idx="427">
                  <c:v>-9.6180000000000002E-2</c:v>
                </c:pt>
                <c:pt idx="428">
                  <c:v>-9.5019999999999993E-2</c:v>
                </c:pt>
                <c:pt idx="429">
                  <c:v>-9.3869999999999995E-2</c:v>
                </c:pt>
                <c:pt idx="430">
                  <c:v>-9.2710000000000001E-2</c:v>
                </c:pt>
                <c:pt idx="431">
                  <c:v>-9.1560000000000002E-2</c:v>
                </c:pt>
                <c:pt idx="432">
                  <c:v>-9.0399999999999994E-2</c:v>
                </c:pt>
                <c:pt idx="433">
                  <c:v>-8.9249999999999996E-2</c:v>
                </c:pt>
                <c:pt idx="434">
                  <c:v>-8.8090000000000002E-2</c:v>
                </c:pt>
                <c:pt idx="435">
                  <c:v>-8.6929999999999993E-2</c:v>
                </c:pt>
                <c:pt idx="436">
                  <c:v>-8.5779999999999995E-2</c:v>
                </c:pt>
                <c:pt idx="437">
                  <c:v>-8.4620000000000001E-2</c:v>
                </c:pt>
                <c:pt idx="438">
                  <c:v>-8.3470000000000003E-2</c:v>
                </c:pt>
                <c:pt idx="439">
                  <c:v>-8.2309999999999994E-2</c:v>
                </c:pt>
                <c:pt idx="440">
                  <c:v>-8.1159999999999996E-2</c:v>
                </c:pt>
                <c:pt idx="441">
                  <c:v>-0.08</c:v>
                </c:pt>
                <c:pt idx="442">
                  <c:v>-7.8839999999999993E-2</c:v>
                </c:pt>
                <c:pt idx="443">
                  <c:v>-7.7689999999999995E-2</c:v>
                </c:pt>
                <c:pt idx="444">
                  <c:v>-7.6530000000000001E-2</c:v>
                </c:pt>
                <c:pt idx="445">
                  <c:v>-7.5380000000000003E-2</c:v>
                </c:pt>
                <c:pt idx="446">
                  <c:v>-7.4219999999999994E-2</c:v>
                </c:pt>
                <c:pt idx="447">
                  <c:v>-7.3069999999999996E-2</c:v>
                </c:pt>
                <c:pt idx="448">
                  <c:v>-7.1910000000000002E-2</c:v>
                </c:pt>
                <c:pt idx="449">
                  <c:v>-7.0749999999999993E-2</c:v>
                </c:pt>
                <c:pt idx="450">
                  <c:v>-6.9599999999999995E-2</c:v>
                </c:pt>
                <c:pt idx="451">
                  <c:v>-6.8440000000000001E-2</c:v>
                </c:pt>
                <c:pt idx="452">
                  <c:v>-6.7290000000000003E-2</c:v>
                </c:pt>
                <c:pt idx="453">
                  <c:v>-6.6129999999999994E-2</c:v>
                </c:pt>
                <c:pt idx="454">
                  <c:v>-6.4979999999999996E-2</c:v>
                </c:pt>
                <c:pt idx="455">
                  <c:v>-6.3820000000000002E-2</c:v>
                </c:pt>
                <c:pt idx="456">
                  <c:v>-6.2659999999999993E-2</c:v>
                </c:pt>
                <c:pt idx="457">
                  <c:v>-6.1510000000000002E-2</c:v>
                </c:pt>
                <c:pt idx="458">
                  <c:v>-6.0350000000000001E-2</c:v>
                </c:pt>
                <c:pt idx="459">
                  <c:v>-5.9200000000000003E-2</c:v>
                </c:pt>
                <c:pt idx="460">
                  <c:v>-5.8040000000000001E-2</c:v>
                </c:pt>
                <c:pt idx="461">
                  <c:v>-5.6890000000000003E-2</c:v>
                </c:pt>
                <c:pt idx="462">
                  <c:v>-5.5730000000000002E-2</c:v>
                </c:pt>
                <c:pt idx="463">
                  <c:v>-5.4579999999999997E-2</c:v>
                </c:pt>
                <c:pt idx="464">
                  <c:v>-5.3420000000000002E-2</c:v>
                </c:pt>
                <c:pt idx="465">
                  <c:v>-5.2260000000000001E-2</c:v>
                </c:pt>
                <c:pt idx="466">
                  <c:v>-5.1110000000000003E-2</c:v>
                </c:pt>
                <c:pt idx="467">
                  <c:v>-4.9950000000000001E-2</c:v>
                </c:pt>
                <c:pt idx="468">
                  <c:v>-4.8800000000000003E-2</c:v>
                </c:pt>
                <c:pt idx="469">
                  <c:v>-4.7640000000000002E-2</c:v>
                </c:pt>
                <c:pt idx="470">
                  <c:v>-4.6489999999999997E-2</c:v>
                </c:pt>
                <c:pt idx="471">
                  <c:v>-4.5330000000000002E-2</c:v>
                </c:pt>
                <c:pt idx="472">
                  <c:v>-4.4170000000000001E-2</c:v>
                </c:pt>
                <c:pt idx="473">
                  <c:v>-4.3020000000000003E-2</c:v>
                </c:pt>
                <c:pt idx="474">
                  <c:v>-4.1860000000000001E-2</c:v>
                </c:pt>
                <c:pt idx="475">
                  <c:v>-4.0710000000000003E-2</c:v>
                </c:pt>
                <c:pt idx="476">
                  <c:v>-3.9550000000000002E-2</c:v>
                </c:pt>
                <c:pt idx="477">
                  <c:v>-3.8399999999999997E-2</c:v>
                </c:pt>
                <c:pt idx="478">
                  <c:v>-3.7240000000000002E-2</c:v>
                </c:pt>
                <c:pt idx="479">
                  <c:v>-3.6080000000000001E-2</c:v>
                </c:pt>
                <c:pt idx="480">
                  <c:v>-3.4930000000000003E-2</c:v>
                </c:pt>
                <c:pt idx="481">
                  <c:v>-3.3770000000000001E-2</c:v>
                </c:pt>
                <c:pt idx="482">
                  <c:v>-3.2620000000000003E-2</c:v>
                </c:pt>
                <c:pt idx="483">
                  <c:v>-3.1460000000000002E-2</c:v>
                </c:pt>
                <c:pt idx="484">
                  <c:v>-3.031E-2</c:v>
                </c:pt>
                <c:pt idx="485">
                  <c:v>-2.9149999999999999E-2</c:v>
                </c:pt>
                <c:pt idx="486">
                  <c:v>-2.7990000000000001E-2</c:v>
                </c:pt>
                <c:pt idx="487">
                  <c:v>-2.6839999999999999E-2</c:v>
                </c:pt>
                <c:pt idx="488">
                  <c:v>-2.5680000000000001E-2</c:v>
                </c:pt>
                <c:pt idx="489">
                  <c:v>-2.453E-2</c:v>
                </c:pt>
                <c:pt idx="490">
                  <c:v>-2.3369999999999998E-2</c:v>
                </c:pt>
                <c:pt idx="491">
                  <c:v>-2.222E-2</c:v>
                </c:pt>
                <c:pt idx="492">
                  <c:v>-2.1059999999999999E-2</c:v>
                </c:pt>
                <c:pt idx="493">
                  <c:v>-1.9900000000000001E-2</c:v>
                </c:pt>
                <c:pt idx="494">
                  <c:v>-1.8749999999999999E-2</c:v>
                </c:pt>
                <c:pt idx="495">
                  <c:v>-1.7590000000000001E-2</c:v>
                </c:pt>
                <c:pt idx="496">
                  <c:v>-1.644E-2</c:v>
                </c:pt>
                <c:pt idx="497">
                  <c:v>-1.528E-2</c:v>
                </c:pt>
                <c:pt idx="498">
                  <c:v>-1.413E-2</c:v>
                </c:pt>
                <c:pt idx="499">
                  <c:v>-1.2970000000000001E-2</c:v>
                </c:pt>
                <c:pt idx="500">
                  <c:v>-1.1809999999999999E-2</c:v>
                </c:pt>
                <c:pt idx="501">
                  <c:v>-1.0659999999999999E-2</c:v>
                </c:pt>
                <c:pt idx="502">
                  <c:v>-9.4999999999999998E-3</c:v>
                </c:pt>
                <c:pt idx="503">
                  <c:v>-8.3499999999999998E-3</c:v>
                </c:pt>
                <c:pt idx="504">
                  <c:v>-7.1900000000000002E-3</c:v>
                </c:pt>
                <c:pt idx="505">
                  <c:v>-6.0400000000000002E-3</c:v>
                </c:pt>
                <c:pt idx="506">
                  <c:v>-4.8799999999999998E-3</c:v>
                </c:pt>
                <c:pt idx="507">
                  <c:v>-3.7200000000000002E-3</c:v>
                </c:pt>
                <c:pt idx="508">
                  <c:v>-2.5699999999999998E-3</c:v>
                </c:pt>
                <c:pt idx="509">
                  <c:v>-1.41E-3</c:v>
                </c:pt>
                <c:pt idx="510">
                  <c:v>-2.5999999999999998E-4</c:v>
                </c:pt>
                <c:pt idx="511">
                  <c:v>8.9999999999999998E-4</c:v>
                </c:pt>
                <c:pt idx="512">
                  <c:v>2.0500000000000002E-3</c:v>
                </c:pt>
                <c:pt idx="513">
                  <c:v>3.2100000000000002E-3</c:v>
                </c:pt>
                <c:pt idx="514">
                  <c:v>4.3600000000000002E-3</c:v>
                </c:pt>
                <c:pt idx="515">
                  <c:v>5.5199999999999997E-3</c:v>
                </c:pt>
                <c:pt idx="516">
                  <c:v>6.6800000000000002E-3</c:v>
                </c:pt>
                <c:pt idx="517">
                  <c:v>7.8300000000000002E-3</c:v>
                </c:pt>
                <c:pt idx="518">
                  <c:v>8.9899999999999997E-3</c:v>
                </c:pt>
                <c:pt idx="519">
                  <c:v>1.014E-2</c:v>
                </c:pt>
                <c:pt idx="520">
                  <c:v>1.1299999999999999E-2</c:v>
                </c:pt>
                <c:pt idx="521">
                  <c:v>1.2449999999999999E-2</c:v>
                </c:pt>
                <c:pt idx="522">
                  <c:v>1.3610000000000001E-2</c:v>
                </c:pt>
                <c:pt idx="523">
                  <c:v>1.477E-2</c:v>
                </c:pt>
                <c:pt idx="524">
                  <c:v>1.592E-2</c:v>
                </c:pt>
                <c:pt idx="525">
                  <c:v>1.7080000000000001E-2</c:v>
                </c:pt>
                <c:pt idx="526">
                  <c:v>1.823E-2</c:v>
                </c:pt>
                <c:pt idx="527">
                  <c:v>1.9390000000000001E-2</c:v>
                </c:pt>
                <c:pt idx="528">
                  <c:v>2.0539999999999999E-2</c:v>
                </c:pt>
                <c:pt idx="529">
                  <c:v>2.1700000000000001E-2</c:v>
                </c:pt>
                <c:pt idx="530">
                  <c:v>2.2859999999999998E-2</c:v>
                </c:pt>
                <c:pt idx="531">
                  <c:v>2.401E-2</c:v>
                </c:pt>
                <c:pt idx="532">
                  <c:v>2.5170000000000001E-2</c:v>
                </c:pt>
                <c:pt idx="533">
                  <c:v>2.632E-2</c:v>
                </c:pt>
                <c:pt idx="534">
                  <c:v>2.7480000000000001E-2</c:v>
                </c:pt>
                <c:pt idx="535">
                  <c:v>2.8629999999999999E-2</c:v>
                </c:pt>
                <c:pt idx="536">
                  <c:v>2.9790000000000001E-2</c:v>
                </c:pt>
                <c:pt idx="537">
                  <c:v>3.0949999999999998E-2</c:v>
                </c:pt>
                <c:pt idx="538">
                  <c:v>3.2099999999999997E-2</c:v>
                </c:pt>
                <c:pt idx="539">
                  <c:v>3.3259999999999998E-2</c:v>
                </c:pt>
                <c:pt idx="540">
                  <c:v>3.4410000000000003E-2</c:v>
                </c:pt>
                <c:pt idx="541">
                  <c:v>3.5569999999999997E-2</c:v>
                </c:pt>
                <c:pt idx="542">
                  <c:v>3.6720000000000003E-2</c:v>
                </c:pt>
                <c:pt idx="543">
                  <c:v>3.7879999999999997E-2</c:v>
                </c:pt>
                <c:pt idx="544">
                  <c:v>3.9039999999999998E-2</c:v>
                </c:pt>
                <c:pt idx="545">
                  <c:v>4.0189999999999997E-2</c:v>
                </c:pt>
                <c:pt idx="546">
                  <c:v>4.1349999999999998E-2</c:v>
                </c:pt>
                <c:pt idx="547">
                  <c:v>4.2500000000000003E-2</c:v>
                </c:pt>
                <c:pt idx="548">
                  <c:v>4.3659999999999997E-2</c:v>
                </c:pt>
                <c:pt idx="549">
                  <c:v>4.4810000000000003E-2</c:v>
                </c:pt>
                <c:pt idx="550">
                  <c:v>4.5969999999999997E-2</c:v>
                </c:pt>
                <c:pt idx="551">
                  <c:v>4.7129999999999998E-2</c:v>
                </c:pt>
                <c:pt idx="552">
                  <c:v>4.8280000000000003E-2</c:v>
                </c:pt>
                <c:pt idx="553">
                  <c:v>4.9439999999999998E-2</c:v>
                </c:pt>
                <c:pt idx="554">
                  <c:v>5.0590000000000003E-2</c:v>
                </c:pt>
                <c:pt idx="555">
                  <c:v>5.1749999999999997E-2</c:v>
                </c:pt>
                <c:pt idx="556">
                  <c:v>5.2900000000000003E-2</c:v>
                </c:pt>
                <c:pt idx="557">
                  <c:v>5.4059999999999997E-2</c:v>
                </c:pt>
                <c:pt idx="558">
                  <c:v>5.5210000000000002E-2</c:v>
                </c:pt>
                <c:pt idx="559">
                  <c:v>5.6370000000000003E-2</c:v>
                </c:pt>
                <c:pt idx="560">
                  <c:v>5.7529999999999998E-2</c:v>
                </c:pt>
                <c:pt idx="561">
                  <c:v>5.8680000000000003E-2</c:v>
                </c:pt>
                <c:pt idx="562">
                  <c:v>5.9839999999999997E-2</c:v>
                </c:pt>
                <c:pt idx="563">
                  <c:v>6.0990000000000003E-2</c:v>
                </c:pt>
                <c:pt idx="564">
                  <c:v>6.2149999999999997E-2</c:v>
                </c:pt>
                <c:pt idx="565">
                  <c:v>6.3299999999999995E-2</c:v>
                </c:pt>
                <c:pt idx="566">
                  <c:v>6.4460000000000003E-2</c:v>
                </c:pt>
                <c:pt idx="567">
                  <c:v>6.5619999999999998E-2</c:v>
                </c:pt>
                <c:pt idx="568">
                  <c:v>6.6769999999999996E-2</c:v>
                </c:pt>
                <c:pt idx="569">
                  <c:v>6.7930000000000004E-2</c:v>
                </c:pt>
                <c:pt idx="570">
                  <c:v>6.9080000000000003E-2</c:v>
                </c:pt>
                <c:pt idx="571">
                  <c:v>7.0239999999999997E-2</c:v>
                </c:pt>
                <c:pt idx="572">
                  <c:v>7.1389999999999995E-2</c:v>
                </c:pt>
                <c:pt idx="573">
                  <c:v>7.2550000000000003E-2</c:v>
                </c:pt>
                <c:pt idx="574">
                  <c:v>7.3709999999999998E-2</c:v>
                </c:pt>
                <c:pt idx="575">
                  <c:v>7.4859999999999996E-2</c:v>
                </c:pt>
                <c:pt idx="576">
                  <c:v>7.6020000000000004E-2</c:v>
                </c:pt>
                <c:pt idx="577">
                  <c:v>7.7170000000000002E-2</c:v>
                </c:pt>
                <c:pt idx="578">
                  <c:v>7.8329999999999997E-2</c:v>
                </c:pt>
                <c:pt idx="579">
                  <c:v>7.9479999999999995E-2</c:v>
                </c:pt>
                <c:pt idx="580">
                  <c:v>8.0640000000000003E-2</c:v>
                </c:pt>
                <c:pt idx="581">
                  <c:v>8.1799999999999998E-2</c:v>
                </c:pt>
                <c:pt idx="582">
                  <c:v>8.2949999999999996E-2</c:v>
                </c:pt>
                <c:pt idx="583">
                  <c:v>8.4110000000000004E-2</c:v>
                </c:pt>
                <c:pt idx="584">
                  <c:v>8.5260000000000002E-2</c:v>
                </c:pt>
                <c:pt idx="585">
                  <c:v>8.6419999999999997E-2</c:v>
                </c:pt>
                <c:pt idx="586">
                  <c:v>8.7569999999999995E-2</c:v>
                </c:pt>
                <c:pt idx="587">
                  <c:v>8.8730000000000003E-2</c:v>
                </c:pt>
                <c:pt idx="588">
                  <c:v>8.9889999999999998E-2</c:v>
                </c:pt>
                <c:pt idx="589">
                  <c:v>9.1039999999999996E-2</c:v>
                </c:pt>
                <c:pt idx="590">
                  <c:v>9.2200000000000004E-2</c:v>
                </c:pt>
                <c:pt idx="591">
                  <c:v>9.3350000000000002E-2</c:v>
                </c:pt>
                <c:pt idx="592">
                  <c:v>9.4509999999999997E-2</c:v>
                </c:pt>
                <c:pt idx="593">
                  <c:v>9.5659999999999995E-2</c:v>
                </c:pt>
                <c:pt idx="594">
                  <c:v>9.6820000000000003E-2</c:v>
                </c:pt>
                <c:pt idx="595">
                  <c:v>9.7979999999999998E-2</c:v>
                </c:pt>
                <c:pt idx="596">
                  <c:v>9.9129999999999996E-2</c:v>
                </c:pt>
                <c:pt idx="597">
                  <c:v>0.10029</c:v>
                </c:pt>
                <c:pt idx="598">
                  <c:v>0.10144</c:v>
                </c:pt>
                <c:pt idx="599">
                  <c:v>0.1026</c:v>
                </c:pt>
                <c:pt idx="600">
                  <c:v>0.10375</c:v>
                </c:pt>
                <c:pt idx="601">
                  <c:v>0.10491</c:v>
                </c:pt>
                <c:pt idx="602">
                  <c:v>0.10607</c:v>
                </c:pt>
                <c:pt idx="603">
                  <c:v>0.10722</c:v>
                </c:pt>
                <c:pt idx="604">
                  <c:v>0.10838</c:v>
                </c:pt>
                <c:pt idx="605">
                  <c:v>0.10953</c:v>
                </c:pt>
                <c:pt idx="606">
                  <c:v>0.11069</c:v>
                </c:pt>
                <c:pt idx="607">
                  <c:v>0.11183999999999999</c:v>
                </c:pt>
                <c:pt idx="608">
                  <c:v>0.113</c:v>
                </c:pt>
                <c:pt idx="609">
                  <c:v>0.11415</c:v>
                </c:pt>
                <c:pt idx="610">
                  <c:v>0.11531</c:v>
                </c:pt>
                <c:pt idx="611">
                  <c:v>0.11647</c:v>
                </c:pt>
                <c:pt idx="612">
                  <c:v>0.11762</c:v>
                </c:pt>
                <c:pt idx="613">
                  <c:v>0.11878</c:v>
                </c:pt>
                <c:pt idx="614">
                  <c:v>0.11992999999999999</c:v>
                </c:pt>
                <c:pt idx="615">
                  <c:v>0.12109</c:v>
                </c:pt>
                <c:pt idx="616">
                  <c:v>0.12224</c:v>
                </c:pt>
                <c:pt idx="617">
                  <c:v>0.1234</c:v>
                </c:pt>
                <c:pt idx="618">
                  <c:v>0.12456</c:v>
                </c:pt>
                <c:pt idx="619">
                  <c:v>0.12570999999999999</c:v>
                </c:pt>
                <c:pt idx="620">
                  <c:v>0.12687000000000001</c:v>
                </c:pt>
                <c:pt idx="621">
                  <c:v>0.12801999999999999</c:v>
                </c:pt>
                <c:pt idx="622">
                  <c:v>0.12917999999999999</c:v>
                </c:pt>
                <c:pt idx="623">
                  <c:v>0.13033</c:v>
                </c:pt>
                <c:pt idx="624">
                  <c:v>0.13149</c:v>
                </c:pt>
                <c:pt idx="625">
                  <c:v>0.13264999999999999</c:v>
                </c:pt>
                <c:pt idx="626">
                  <c:v>0.1338</c:v>
                </c:pt>
                <c:pt idx="627">
                  <c:v>0.13496</c:v>
                </c:pt>
                <c:pt idx="628">
                  <c:v>0.13611000000000001</c:v>
                </c:pt>
                <c:pt idx="629">
                  <c:v>0.13727</c:v>
                </c:pt>
                <c:pt idx="630">
                  <c:v>0.13841999999999999</c:v>
                </c:pt>
                <c:pt idx="631">
                  <c:v>0.13958000000000001</c:v>
                </c:pt>
                <c:pt idx="632">
                  <c:v>0.14074</c:v>
                </c:pt>
                <c:pt idx="633">
                  <c:v>0.14188999999999999</c:v>
                </c:pt>
                <c:pt idx="634">
                  <c:v>0.14305000000000001</c:v>
                </c:pt>
                <c:pt idx="635">
                  <c:v>0.14419999999999999</c:v>
                </c:pt>
                <c:pt idx="636">
                  <c:v>0.14535999999999999</c:v>
                </c:pt>
                <c:pt idx="637">
                  <c:v>0.14651</c:v>
                </c:pt>
                <c:pt idx="638">
                  <c:v>0.14767</c:v>
                </c:pt>
                <c:pt idx="639">
                  <c:v>0.14882999999999999</c:v>
                </c:pt>
                <c:pt idx="640">
                  <c:v>0.14998</c:v>
                </c:pt>
                <c:pt idx="641">
                  <c:v>0.15114</c:v>
                </c:pt>
                <c:pt idx="642">
                  <c:v>0.15229000000000001</c:v>
                </c:pt>
                <c:pt idx="643">
                  <c:v>0.15345</c:v>
                </c:pt>
                <c:pt idx="644">
                  <c:v>0.15459999999999999</c:v>
                </c:pt>
                <c:pt idx="645">
                  <c:v>0.15576000000000001</c:v>
                </c:pt>
                <c:pt idx="646">
                  <c:v>0.15692</c:v>
                </c:pt>
                <c:pt idx="647">
                  <c:v>0.15806999999999999</c:v>
                </c:pt>
                <c:pt idx="648">
                  <c:v>0.15923000000000001</c:v>
                </c:pt>
                <c:pt idx="649">
                  <c:v>0.16037999999999999</c:v>
                </c:pt>
                <c:pt idx="650">
                  <c:v>0.16153999999999999</c:v>
                </c:pt>
                <c:pt idx="651">
                  <c:v>0.16269</c:v>
                </c:pt>
                <c:pt idx="652">
                  <c:v>0.16385</c:v>
                </c:pt>
                <c:pt idx="653">
                  <c:v>0.16500000000000001</c:v>
                </c:pt>
                <c:pt idx="654">
                  <c:v>0.16616</c:v>
                </c:pt>
                <c:pt idx="655">
                  <c:v>0.16732</c:v>
                </c:pt>
                <c:pt idx="656">
                  <c:v>0.16847000000000001</c:v>
                </c:pt>
                <c:pt idx="657">
                  <c:v>0.16963</c:v>
                </c:pt>
                <c:pt idx="658">
                  <c:v>0.17077999999999999</c:v>
                </c:pt>
                <c:pt idx="659">
                  <c:v>0.17194000000000001</c:v>
                </c:pt>
                <c:pt idx="660">
                  <c:v>0.17308999999999999</c:v>
                </c:pt>
                <c:pt idx="661">
                  <c:v>0.17424999999999999</c:v>
                </c:pt>
                <c:pt idx="662">
                  <c:v>0.17541000000000001</c:v>
                </c:pt>
                <c:pt idx="663">
                  <c:v>0.17655999999999999</c:v>
                </c:pt>
                <c:pt idx="664">
                  <c:v>0.17771999999999999</c:v>
                </c:pt>
                <c:pt idx="665">
                  <c:v>0.17887</c:v>
                </c:pt>
                <c:pt idx="666">
                  <c:v>0.18003</c:v>
                </c:pt>
                <c:pt idx="667">
                  <c:v>0.18118000000000001</c:v>
                </c:pt>
                <c:pt idx="668">
                  <c:v>0.18234</c:v>
                </c:pt>
                <c:pt idx="669">
                  <c:v>0.1835</c:v>
                </c:pt>
                <c:pt idx="670">
                  <c:v>0.18465000000000001</c:v>
                </c:pt>
                <c:pt idx="671">
                  <c:v>0.18581</c:v>
                </c:pt>
                <c:pt idx="672">
                  <c:v>0.18695999999999999</c:v>
                </c:pt>
                <c:pt idx="673">
                  <c:v>0.18812000000000001</c:v>
                </c:pt>
                <c:pt idx="674">
                  <c:v>0.18926999999999999</c:v>
                </c:pt>
                <c:pt idx="675">
                  <c:v>0.19042999999999999</c:v>
                </c:pt>
                <c:pt idx="676">
                  <c:v>0.19159000000000001</c:v>
                </c:pt>
                <c:pt idx="677">
                  <c:v>0.19273999999999999</c:v>
                </c:pt>
                <c:pt idx="678">
                  <c:v>0.19389999999999999</c:v>
                </c:pt>
                <c:pt idx="679">
                  <c:v>0.19505</c:v>
                </c:pt>
                <c:pt idx="680">
                  <c:v>0.19621</c:v>
                </c:pt>
                <c:pt idx="681">
                  <c:v>0.19736000000000001</c:v>
                </c:pt>
                <c:pt idx="682">
                  <c:v>0.19852</c:v>
                </c:pt>
                <c:pt idx="683">
                  <c:v>0.19968</c:v>
                </c:pt>
                <c:pt idx="684">
                  <c:v>0.20083000000000001</c:v>
                </c:pt>
                <c:pt idx="685">
                  <c:v>0.20199</c:v>
                </c:pt>
                <c:pt idx="686">
                  <c:v>0.20313999999999999</c:v>
                </c:pt>
                <c:pt idx="687">
                  <c:v>0.20430000000000001</c:v>
                </c:pt>
                <c:pt idx="688">
                  <c:v>0.20544999999999999</c:v>
                </c:pt>
                <c:pt idx="689">
                  <c:v>0.20660999999999999</c:v>
                </c:pt>
                <c:pt idx="690">
                  <c:v>0.20777000000000001</c:v>
                </c:pt>
                <c:pt idx="691">
                  <c:v>0.20891999999999999</c:v>
                </c:pt>
                <c:pt idx="692">
                  <c:v>0.21007999999999999</c:v>
                </c:pt>
                <c:pt idx="693">
                  <c:v>0.21123</c:v>
                </c:pt>
                <c:pt idx="694">
                  <c:v>0.21239</c:v>
                </c:pt>
                <c:pt idx="695">
                  <c:v>0.21354000000000001</c:v>
                </c:pt>
                <c:pt idx="696">
                  <c:v>0.2147</c:v>
                </c:pt>
                <c:pt idx="697">
                  <c:v>0.21586</c:v>
                </c:pt>
                <c:pt idx="698">
                  <c:v>0.21701000000000001</c:v>
                </c:pt>
                <c:pt idx="699">
                  <c:v>0.21817</c:v>
                </c:pt>
                <c:pt idx="700">
                  <c:v>0.21931999999999999</c:v>
                </c:pt>
                <c:pt idx="701">
                  <c:v>0.22048000000000001</c:v>
                </c:pt>
                <c:pt idx="702">
                  <c:v>0.22162999999999999</c:v>
                </c:pt>
                <c:pt idx="703">
                  <c:v>0.22278999999999999</c:v>
                </c:pt>
                <c:pt idx="704">
                  <c:v>0.22394</c:v>
                </c:pt>
                <c:pt idx="705">
                  <c:v>0.22509999999999999</c:v>
                </c:pt>
                <c:pt idx="706">
                  <c:v>0.22625999999999999</c:v>
                </c:pt>
                <c:pt idx="707">
                  <c:v>0.22741</c:v>
                </c:pt>
                <c:pt idx="708">
                  <c:v>0.22857</c:v>
                </c:pt>
                <c:pt idx="709">
                  <c:v>0.22972000000000001</c:v>
                </c:pt>
                <c:pt idx="710">
                  <c:v>0.23088</c:v>
                </c:pt>
                <c:pt idx="711">
                  <c:v>0.23202999999999999</c:v>
                </c:pt>
                <c:pt idx="712">
                  <c:v>0.23319000000000001</c:v>
                </c:pt>
                <c:pt idx="713">
                  <c:v>0.23435</c:v>
                </c:pt>
                <c:pt idx="714">
                  <c:v>0.23549999999999999</c:v>
                </c:pt>
                <c:pt idx="715">
                  <c:v>0.23666000000000001</c:v>
                </c:pt>
                <c:pt idx="716">
                  <c:v>0.23780999999999999</c:v>
                </c:pt>
                <c:pt idx="717">
                  <c:v>0.23896999999999999</c:v>
                </c:pt>
                <c:pt idx="718">
                  <c:v>0.24012</c:v>
                </c:pt>
                <c:pt idx="719">
                  <c:v>0.24127999999999999</c:v>
                </c:pt>
                <c:pt idx="720">
                  <c:v>0.24243999999999999</c:v>
                </c:pt>
                <c:pt idx="721">
                  <c:v>0.24359</c:v>
                </c:pt>
                <c:pt idx="722">
                  <c:v>0.24475</c:v>
                </c:pt>
                <c:pt idx="723">
                  <c:v>0.24590000000000001</c:v>
                </c:pt>
                <c:pt idx="724">
                  <c:v>0.24706</c:v>
                </c:pt>
                <c:pt idx="725">
                  <c:v>0.24820999999999999</c:v>
                </c:pt>
                <c:pt idx="726">
                  <c:v>0.24937000000000001</c:v>
                </c:pt>
                <c:pt idx="727">
                  <c:v>0.25052999999999997</c:v>
                </c:pt>
                <c:pt idx="728">
                  <c:v>0.25168000000000001</c:v>
                </c:pt>
                <c:pt idx="729">
                  <c:v>0.25284000000000001</c:v>
                </c:pt>
                <c:pt idx="730">
                  <c:v>0.25398999999999999</c:v>
                </c:pt>
                <c:pt idx="731">
                  <c:v>0.25514999999999999</c:v>
                </c:pt>
                <c:pt idx="732">
                  <c:v>0.25629999999999997</c:v>
                </c:pt>
                <c:pt idx="733">
                  <c:v>0.25746000000000002</c:v>
                </c:pt>
                <c:pt idx="734">
                  <c:v>0.25862000000000002</c:v>
                </c:pt>
                <c:pt idx="735">
                  <c:v>0.25977</c:v>
                </c:pt>
                <c:pt idx="736">
                  <c:v>0.26093</c:v>
                </c:pt>
                <c:pt idx="737">
                  <c:v>0.26207999999999998</c:v>
                </c:pt>
                <c:pt idx="738">
                  <c:v>0.26323999999999997</c:v>
                </c:pt>
                <c:pt idx="739">
                  <c:v>0.26439000000000001</c:v>
                </c:pt>
                <c:pt idx="740">
                  <c:v>0.26555000000000001</c:v>
                </c:pt>
                <c:pt idx="741">
                  <c:v>0.26671</c:v>
                </c:pt>
                <c:pt idx="742">
                  <c:v>0.26785999999999999</c:v>
                </c:pt>
                <c:pt idx="743">
                  <c:v>0.26901999999999998</c:v>
                </c:pt>
                <c:pt idx="744">
                  <c:v>0.27017000000000002</c:v>
                </c:pt>
                <c:pt idx="745">
                  <c:v>0.27133000000000002</c:v>
                </c:pt>
                <c:pt idx="746">
                  <c:v>0.27248</c:v>
                </c:pt>
                <c:pt idx="747">
                  <c:v>0.27363999999999999</c:v>
                </c:pt>
                <c:pt idx="748">
                  <c:v>0.27478999999999998</c:v>
                </c:pt>
                <c:pt idx="749">
                  <c:v>0.27594999999999997</c:v>
                </c:pt>
                <c:pt idx="750">
                  <c:v>0.27711000000000002</c:v>
                </c:pt>
                <c:pt idx="751">
                  <c:v>0.27826000000000001</c:v>
                </c:pt>
                <c:pt idx="752">
                  <c:v>0.27942</c:v>
                </c:pt>
                <c:pt idx="753">
                  <c:v>0.28056999999999999</c:v>
                </c:pt>
                <c:pt idx="754">
                  <c:v>0.28172999999999998</c:v>
                </c:pt>
                <c:pt idx="755">
                  <c:v>0.28288000000000002</c:v>
                </c:pt>
                <c:pt idx="756">
                  <c:v>0.28404000000000001</c:v>
                </c:pt>
                <c:pt idx="757">
                  <c:v>0.28520000000000001</c:v>
                </c:pt>
                <c:pt idx="758">
                  <c:v>0.28634999999999999</c:v>
                </c:pt>
                <c:pt idx="759">
                  <c:v>0.28750999999999999</c:v>
                </c:pt>
                <c:pt idx="760">
                  <c:v>0.28866000000000003</c:v>
                </c:pt>
                <c:pt idx="761">
                  <c:v>0.28982000000000002</c:v>
                </c:pt>
                <c:pt idx="762">
                  <c:v>0.29097000000000001</c:v>
                </c:pt>
                <c:pt idx="763">
                  <c:v>0.29213</c:v>
                </c:pt>
                <c:pt idx="764">
                  <c:v>0.29329</c:v>
                </c:pt>
                <c:pt idx="765">
                  <c:v>0.29443999999999998</c:v>
                </c:pt>
                <c:pt idx="766">
                  <c:v>0.29559999999999997</c:v>
                </c:pt>
                <c:pt idx="767">
                  <c:v>0.29675000000000001</c:v>
                </c:pt>
                <c:pt idx="768">
                  <c:v>0.29791000000000001</c:v>
                </c:pt>
                <c:pt idx="769">
                  <c:v>0.29905999999999999</c:v>
                </c:pt>
                <c:pt idx="770">
                  <c:v>0.30021999999999999</c:v>
                </c:pt>
                <c:pt idx="771">
                  <c:v>0.30137999999999998</c:v>
                </c:pt>
                <c:pt idx="772">
                  <c:v>0.30253000000000002</c:v>
                </c:pt>
                <c:pt idx="773">
                  <c:v>0.30369000000000002</c:v>
                </c:pt>
                <c:pt idx="774">
                  <c:v>0.30484</c:v>
                </c:pt>
                <c:pt idx="775">
                  <c:v>0.30599999999999999</c:v>
                </c:pt>
                <c:pt idx="776">
                  <c:v>0.30714999999999998</c:v>
                </c:pt>
                <c:pt idx="777">
                  <c:v>0.30830999999999997</c:v>
                </c:pt>
                <c:pt idx="778">
                  <c:v>0.30947000000000002</c:v>
                </c:pt>
                <c:pt idx="779">
                  <c:v>0.31062000000000001</c:v>
                </c:pt>
                <c:pt idx="780">
                  <c:v>0.31178</c:v>
                </c:pt>
                <c:pt idx="781">
                  <c:v>0.31292999999999999</c:v>
                </c:pt>
                <c:pt idx="782">
                  <c:v>0.31408999999999998</c:v>
                </c:pt>
                <c:pt idx="783">
                  <c:v>0.31524000000000002</c:v>
                </c:pt>
                <c:pt idx="784">
                  <c:v>0.31640000000000001</c:v>
                </c:pt>
                <c:pt idx="785">
                  <c:v>0.31756000000000001</c:v>
                </c:pt>
                <c:pt idx="786">
                  <c:v>0.31870999999999999</c:v>
                </c:pt>
                <c:pt idx="787">
                  <c:v>0.31986999999999999</c:v>
                </c:pt>
                <c:pt idx="788">
                  <c:v>0.32102000000000003</c:v>
                </c:pt>
                <c:pt idx="789">
                  <c:v>0.32218000000000002</c:v>
                </c:pt>
                <c:pt idx="790">
                  <c:v>0.32333000000000001</c:v>
                </c:pt>
                <c:pt idx="791">
                  <c:v>0.32449</c:v>
                </c:pt>
                <c:pt idx="792">
                  <c:v>0.32565</c:v>
                </c:pt>
                <c:pt idx="793">
                  <c:v>0.32679999999999998</c:v>
                </c:pt>
                <c:pt idx="794">
                  <c:v>0.32795999999999997</c:v>
                </c:pt>
                <c:pt idx="795">
                  <c:v>0.32911000000000001</c:v>
                </c:pt>
                <c:pt idx="796">
                  <c:v>0.33027000000000001</c:v>
                </c:pt>
                <c:pt idx="797">
                  <c:v>0.33141999999999999</c:v>
                </c:pt>
                <c:pt idx="798">
                  <c:v>0.33257999999999999</c:v>
                </c:pt>
                <c:pt idx="799">
                  <c:v>0.33373000000000003</c:v>
                </c:pt>
                <c:pt idx="800">
                  <c:v>0.33489000000000002</c:v>
                </c:pt>
                <c:pt idx="801">
                  <c:v>0.33605000000000002</c:v>
                </c:pt>
                <c:pt idx="802">
                  <c:v>0.3372</c:v>
                </c:pt>
                <c:pt idx="803">
                  <c:v>0.33835999999999999</c:v>
                </c:pt>
                <c:pt idx="804">
                  <c:v>0.33950999999999998</c:v>
                </c:pt>
                <c:pt idx="805">
                  <c:v>0.34066999999999997</c:v>
                </c:pt>
                <c:pt idx="806">
                  <c:v>0.34182000000000001</c:v>
                </c:pt>
                <c:pt idx="807">
                  <c:v>0.34298000000000001</c:v>
                </c:pt>
                <c:pt idx="808">
                  <c:v>0.34414</c:v>
                </c:pt>
                <c:pt idx="809">
                  <c:v>0.34528999999999999</c:v>
                </c:pt>
                <c:pt idx="810">
                  <c:v>0.34644999999999998</c:v>
                </c:pt>
                <c:pt idx="811">
                  <c:v>0.34760000000000002</c:v>
                </c:pt>
                <c:pt idx="812">
                  <c:v>0.34876000000000001</c:v>
                </c:pt>
                <c:pt idx="813">
                  <c:v>0.34991</c:v>
                </c:pt>
                <c:pt idx="814">
                  <c:v>0.35106999999999999</c:v>
                </c:pt>
                <c:pt idx="815">
                  <c:v>0.35222999999999999</c:v>
                </c:pt>
                <c:pt idx="816">
                  <c:v>0.35338000000000003</c:v>
                </c:pt>
                <c:pt idx="817">
                  <c:v>0.35454000000000002</c:v>
                </c:pt>
                <c:pt idx="818">
                  <c:v>0.35569000000000001</c:v>
                </c:pt>
                <c:pt idx="819">
                  <c:v>0.35685</c:v>
                </c:pt>
                <c:pt idx="820">
                  <c:v>0.35799999999999998</c:v>
                </c:pt>
                <c:pt idx="821">
                  <c:v>0.35915999999999998</c:v>
                </c:pt>
                <c:pt idx="822">
                  <c:v>0.36031999999999997</c:v>
                </c:pt>
                <c:pt idx="823">
                  <c:v>0.36147000000000001</c:v>
                </c:pt>
                <c:pt idx="824">
                  <c:v>0.36263000000000001</c:v>
                </c:pt>
                <c:pt idx="825">
                  <c:v>0.36377999999999999</c:v>
                </c:pt>
                <c:pt idx="826">
                  <c:v>0.36493999999999999</c:v>
                </c:pt>
                <c:pt idx="827">
                  <c:v>0.36609000000000003</c:v>
                </c:pt>
                <c:pt idx="828">
                  <c:v>0.36725000000000002</c:v>
                </c:pt>
                <c:pt idx="829">
                  <c:v>0.36841000000000002</c:v>
                </c:pt>
                <c:pt idx="830">
                  <c:v>0.36956</c:v>
                </c:pt>
                <c:pt idx="831">
                  <c:v>0.37071999999999999</c:v>
                </c:pt>
                <c:pt idx="832">
                  <c:v>0.37186999999999998</c:v>
                </c:pt>
                <c:pt idx="833">
                  <c:v>0.37302999999999997</c:v>
                </c:pt>
                <c:pt idx="834">
                  <c:v>0.37418000000000001</c:v>
                </c:pt>
                <c:pt idx="835">
                  <c:v>0.37534000000000001</c:v>
                </c:pt>
                <c:pt idx="836">
                  <c:v>0.3765</c:v>
                </c:pt>
                <c:pt idx="837">
                  <c:v>0.37764999999999999</c:v>
                </c:pt>
                <c:pt idx="838">
                  <c:v>0.37880999999999998</c:v>
                </c:pt>
                <c:pt idx="839">
                  <c:v>0.37996000000000002</c:v>
                </c:pt>
                <c:pt idx="840">
                  <c:v>0.38112000000000001</c:v>
                </c:pt>
                <c:pt idx="841">
                  <c:v>0.38227</c:v>
                </c:pt>
                <c:pt idx="842">
                  <c:v>0.38342999999999999</c:v>
                </c:pt>
                <c:pt idx="843">
                  <c:v>0.38457999999999998</c:v>
                </c:pt>
                <c:pt idx="844">
                  <c:v>0.38574000000000003</c:v>
                </c:pt>
                <c:pt idx="845">
                  <c:v>0.38690000000000002</c:v>
                </c:pt>
                <c:pt idx="846">
                  <c:v>0.38805000000000001</c:v>
                </c:pt>
                <c:pt idx="847">
                  <c:v>0.38921</c:v>
                </c:pt>
                <c:pt idx="848">
                  <c:v>0.39035999999999998</c:v>
                </c:pt>
                <c:pt idx="849">
                  <c:v>0.39151999999999998</c:v>
                </c:pt>
                <c:pt idx="850">
                  <c:v>0.39267000000000002</c:v>
                </c:pt>
                <c:pt idx="851">
                  <c:v>0.39383000000000001</c:v>
                </c:pt>
                <c:pt idx="852">
                  <c:v>0.39499000000000001</c:v>
                </c:pt>
                <c:pt idx="853">
                  <c:v>0.39613999999999999</c:v>
                </c:pt>
                <c:pt idx="854">
                  <c:v>0.39729999999999999</c:v>
                </c:pt>
                <c:pt idx="855">
                  <c:v>0.39845000000000003</c:v>
                </c:pt>
                <c:pt idx="856">
                  <c:v>0.39961000000000002</c:v>
                </c:pt>
                <c:pt idx="857">
                  <c:v>0.40076000000000001</c:v>
                </c:pt>
                <c:pt idx="858">
                  <c:v>0.40192</c:v>
                </c:pt>
                <c:pt idx="859">
                  <c:v>0.40307999999999999</c:v>
                </c:pt>
                <c:pt idx="860">
                  <c:v>0.40422999999999998</c:v>
                </c:pt>
                <c:pt idx="861">
                  <c:v>0.40538999999999997</c:v>
                </c:pt>
                <c:pt idx="862">
                  <c:v>0.40654000000000001</c:v>
                </c:pt>
                <c:pt idx="863">
                  <c:v>0.40770000000000001</c:v>
                </c:pt>
                <c:pt idx="864">
                  <c:v>0.40884999999999999</c:v>
                </c:pt>
                <c:pt idx="865">
                  <c:v>0.41000999999999999</c:v>
                </c:pt>
                <c:pt idx="866">
                  <c:v>0.41116999999999998</c:v>
                </c:pt>
                <c:pt idx="867">
                  <c:v>0.41232000000000002</c:v>
                </c:pt>
                <c:pt idx="868">
                  <c:v>0.41348000000000001</c:v>
                </c:pt>
                <c:pt idx="869">
                  <c:v>0.41463</c:v>
                </c:pt>
                <c:pt idx="870">
                  <c:v>0.41578999999999999</c:v>
                </c:pt>
                <c:pt idx="871">
                  <c:v>0.41693999999999998</c:v>
                </c:pt>
                <c:pt idx="872">
                  <c:v>0.41810000000000003</c:v>
                </c:pt>
                <c:pt idx="873">
                  <c:v>0.41926000000000002</c:v>
                </c:pt>
                <c:pt idx="874">
                  <c:v>0.42041000000000001</c:v>
                </c:pt>
                <c:pt idx="875">
                  <c:v>0.42157</c:v>
                </c:pt>
                <c:pt idx="876">
                  <c:v>0.42271999999999998</c:v>
                </c:pt>
                <c:pt idx="877">
                  <c:v>0.42387999999999998</c:v>
                </c:pt>
                <c:pt idx="878">
                  <c:v>0.42503000000000002</c:v>
                </c:pt>
                <c:pt idx="879">
                  <c:v>0.42619000000000001</c:v>
                </c:pt>
                <c:pt idx="880">
                  <c:v>0.42735000000000001</c:v>
                </c:pt>
                <c:pt idx="881">
                  <c:v>0.42849999999999999</c:v>
                </c:pt>
                <c:pt idx="882">
                  <c:v>0.42965999999999999</c:v>
                </c:pt>
                <c:pt idx="883">
                  <c:v>0.43081000000000003</c:v>
                </c:pt>
                <c:pt idx="884">
                  <c:v>0.43197000000000002</c:v>
                </c:pt>
                <c:pt idx="885">
                  <c:v>0.43312</c:v>
                </c:pt>
                <c:pt idx="886">
                  <c:v>0.43428</c:v>
                </c:pt>
                <c:pt idx="887">
                  <c:v>0.43543999999999999</c:v>
                </c:pt>
                <c:pt idx="888">
                  <c:v>0.43658999999999998</c:v>
                </c:pt>
                <c:pt idx="889">
                  <c:v>0.43774999999999997</c:v>
                </c:pt>
                <c:pt idx="890">
                  <c:v>0.43890000000000001</c:v>
                </c:pt>
                <c:pt idx="891">
                  <c:v>0.44006000000000001</c:v>
                </c:pt>
                <c:pt idx="892">
                  <c:v>0.44120999999999999</c:v>
                </c:pt>
                <c:pt idx="893">
                  <c:v>0.44236999999999999</c:v>
                </c:pt>
                <c:pt idx="894">
                  <c:v>0.44352000000000003</c:v>
                </c:pt>
                <c:pt idx="895">
                  <c:v>0.44468000000000002</c:v>
                </c:pt>
                <c:pt idx="896">
                  <c:v>0.44584000000000001</c:v>
                </c:pt>
                <c:pt idx="897">
                  <c:v>0.44699</c:v>
                </c:pt>
                <c:pt idx="898">
                  <c:v>0.44814999999999999</c:v>
                </c:pt>
                <c:pt idx="899">
                  <c:v>0.44929999999999998</c:v>
                </c:pt>
                <c:pt idx="900">
                  <c:v>0.45046000000000003</c:v>
                </c:pt>
                <c:pt idx="901">
                  <c:v>0.45161000000000001</c:v>
                </c:pt>
                <c:pt idx="902">
                  <c:v>0.45277000000000001</c:v>
                </c:pt>
                <c:pt idx="903">
                  <c:v>0.45393</c:v>
                </c:pt>
                <c:pt idx="904">
                  <c:v>0.45507999999999998</c:v>
                </c:pt>
                <c:pt idx="905">
                  <c:v>0.45623999999999998</c:v>
                </c:pt>
                <c:pt idx="906">
                  <c:v>0.45739000000000002</c:v>
                </c:pt>
                <c:pt idx="907">
                  <c:v>0.45855000000000001</c:v>
                </c:pt>
                <c:pt idx="908">
                  <c:v>0.4597</c:v>
                </c:pt>
                <c:pt idx="909">
                  <c:v>0.46085999999999999</c:v>
                </c:pt>
                <c:pt idx="910">
                  <c:v>0.46201999999999999</c:v>
                </c:pt>
                <c:pt idx="911">
                  <c:v>0.46317000000000003</c:v>
                </c:pt>
                <c:pt idx="912">
                  <c:v>0.46433000000000002</c:v>
                </c:pt>
                <c:pt idx="913">
                  <c:v>0.46548</c:v>
                </c:pt>
                <c:pt idx="914">
                  <c:v>0.46664</c:v>
                </c:pt>
                <c:pt idx="915">
                  <c:v>0.46778999999999998</c:v>
                </c:pt>
                <c:pt idx="916">
                  <c:v>0.46894999999999998</c:v>
                </c:pt>
                <c:pt idx="917">
                  <c:v>0.47010999999999997</c:v>
                </c:pt>
                <c:pt idx="918">
                  <c:v>0.47126000000000001</c:v>
                </c:pt>
                <c:pt idx="919">
                  <c:v>0.47242000000000001</c:v>
                </c:pt>
                <c:pt idx="920">
                  <c:v>0.47356999999999999</c:v>
                </c:pt>
                <c:pt idx="921">
                  <c:v>0.47472999999999999</c:v>
                </c:pt>
                <c:pt idx="922">
                  <c:v>0.47588000000000003</c:v>
                </c:pt>
                <c:pt idx="923">
                  <c:v>0.47704000000000002</c:v>
                </c:pt>
                <c:pt idx="924">
                  <c:v>0.47820000000000001</c:v>
                </c:pt>
                <c:pt idx="925">
                  <c:v>0.47935</c:v>
                </c:pt>
                <c:pt idx="926">
                  <c:v>0.48050999999999999</c:v>
                </c:pt>
                <c:pt idx="927">
                  <c:v>0.48165999999999998</c:v>
                </c:pt>
                <c:pt idx="928">
                  <c:v>0.48282000000000003</c:v>
                </c:pt>
                <c:pt idx="929">
                  <c:v>0.48397000000000001</c:v>
                </c:pt>
                <c:pt idx="930">
                  <c:v>0.48513000000000001</c:v>
                </c:pt>
                <c:pt idx="931">
                  <c:v>0.48629</c:v>
                </c:pt>
                <c:pt idx="932">
                  <c:v>0.48743999999999998</c:v>
                </c:pt>
                <c:pt idx="933">
                  <c:v>0.48859999999999998</c:v>
                </c:pt>
                <c:pt idx="934">
                  <c:v>0.48975000000000002</c:v>
                </c:pt>
                <c:pt idx="935">
                  <c:v>0.49091000000000001</c:v>
                </c:pt>
                <c:pt idx="936">
                  <c:v>0.49206</c:v>
                </c:pt>
                <c:pt idx="937">
                  <c:v>0.49321999999999999</c:v>
                </c:pt>
                <c:pt idx="938">
                  <c:v>0.49436999999999998</c:v>
                </c:pt>
                <c:pt idx="939">
                  <c:v>0.49553000000000003</c:v>
                </c:pt>
                <c:pt idx="940">
                  <c:v>0.49669000000000002</c:v>
                </c:pt>
                <c:pt idx="941">
                  <c:v>0.49784</c:v>
                </c:pt>
                <c:pt idx="942">
                  <c:v>0.499</c:v>
                </c:pt>
                <c:pt idx="943">
                  <c:v>0.50014999999999998</c:v>
                </c:pt>
                <c:pt idx="944">
                  <c:v>0.50131000000000003</c:v>
                </c:pt>
                <c:pt idx="945">
                  <c:v>0.50246000000000002</c:v>
                </c:pt>
                <c:pt idx="946">
                  <c:v>0.50361999999999996</c:v>
                </c:pt>
                <c:pt idx="947">
                  <c:v>0.50478000000000001</c:v>
                </c:pt>
                <c:pt idx="948">
                  <c:v>0.50592999999999999</c:v>
                </c:pt>
                <c:pt idx="949">
                  <c:v>0.50709000000000004</c:v>
                </c:pt>
                <c:pt idx="950">
                  <c:v>0.50824000000000003</c:v>
                </c:pt>
                <c:pt idx="951">
                  <c:v>0.50939999999999996</c:v>
                </c:pt>
                <c:pt idx="952">
                  <c:v>0.51054999999999995</c:v>
                </c:pt>
                <c:pt idx="953">
                  <c:v>0.51171</c:v>
                </c:pt>
                <c:pt idx="954">
                  <c:v>0.51287000000000005</c:v>
                </c:pt>
                <c:pt idx="955">
                  <c:v>0.51402000000000003</c:v>
                </c:pt>
                <c:pt idx="956">
                  <c:v>0.51517999999999997</c:v>
                </c:pt>
                <c:pt idx="957">
                  <c:v>0.51632999999999996</c:v>
                </c:pt>
                <c:pt idx="958">
                  <c:v>0.51749000000000001</c:v>
                </c:pt>
                <c:pt idx="959">
                  <c:v>0.51863999999999999</c:v>
                </c:pt>
                <c:pt idx="960">
                  <c:v>0.51980000000000004</c:v>
                </c:pt>
                <c:pt idx="961">
                  <c:v>0.52095999999999998</c:v>
                </c:pt>
                <c:pt idx="962">
                  <c:v>0.52210999999999996</c:v>
                </c:pt>
                <c:pt idx="963">
                  <c:v>0.52327000000000001</c:v>
                </c:pt>
                <c:pt idx="964">
                  <c:v>0.52442</c:v>
                </c:pt>
                <c:pt idx="965">
                  <c:v>0.52558000000000005</c:v>
                </c:pt>
                <c:pt idx="966">
                  <c:v>0.52673000000000003</c:v>
                </c:pt>
                <c:pt idx="967">
                  <c:v>0.52788999999999997</c:v>
                </c:pt>
                <c:pt idx="968">
                  <c:v>0.52905000000000002</c:v>
                </c:pt>
                <c:pt idx="969">
                  <c:v>0.5302</c:v>
                </c:pt>
                <c:pt idx="970">
                  <c:v>0.53136000000000005</c:v>
                </c:pt>
                <c:pt idx="971">
                  <c:v>0.53251000000000004</c:v>
                </c:pt>
                <c:pt idx="972">
                  <c:v>0.53366999999999998</c:v>
                </c:pt>
                <c:pt idx="973">
                  <c:v>0.53481999999999996</c:v>
                </c:pt>
                <c:pt idx="974">
                  <c:v>0.53598000000000001</c:v>
                </c:pt>
                <c:pt idx="975">
                  <c:v>0.53713999999999995</c:v>
                </c:pt>
                <c:pt idx="976">
                  <c:v>0.53829000000000005</c:v>
                </c:pt>
                <c:pt idx="977">
                  <c:v>0.53944999999999999</c:v>
                </c:pt>
                <c:pt idx="978">
                  <c:v>0.54059999999999997</c:v>
                </c:pt>
                <c:pt idx="979">
                  <c:v>0.54176000000000002</c:v>
                </c:pt>
                <c:pt idx="980">
                  <c:v>0.54291</c:v>
                </c:pt>
                <c:pt idx="981">
                  <c:v>0.54407000000000005</c:v>
                </c:pt>
                <c:pt idx="982">
                  <c:v>0.54522999999999999</c:v>
                </c:pt>
                <c:pt idx="983">
                  <c:v>0.54637999999999998</c:v>
                </c:pt>
                <c:pt idx="984">
                  <c:v>0.54754000000000003</c:v>
                </c:pt>
                <c:pt idx="985">
                  <c:v>0.54869000000000001</c:v>
                </c:pt>
                <c:pt idx="986">
                  <c:v>0.54984999999999995</c:v>
                </c:pt>
                <c:pt idx="987">
                  <c:v>0.55100000000000005</c:v>
                </c:pt>
                <c:pt idx="988">
                  <c:v>0.55215999999999998</c:v>
                </c:pt>
                <c:pt idx="989">
                  <c:v>0.55330999999999997</c:v>
                </c:pt>
                <c:pt idx="990">
                  <c:v>0.55447000000000002</c:v>
                </c:pt>
                <c:pt idx="991">
                  <c:v>0.55562999999999996</c:v>
                </c:pt>
                <c:pt idx="992">
                  <c:v>0.55678000000000005</c:v>
                </c:pt>
                <c:pt idx="993">
                  <c:v>0.55793999999999999</c:v>
                </c:pt>
                <c:pt idx="994">
                  <c:v>0.55908999999999998</c:v>
                </c:pt>
                <c:pt idx="995">
                  <c:v>0.56025000000000003</c:v>
                </c:pt>
                <c:pt idx="996">
                  <c:v>0.56140000000000001</c:v>
                </c:pt>
                <c:pt idx="997">
                  <c:v>0.56255999999999995</c:v>
                </c:pt>
                <c:pt idx="998">
                  <c:v>0.56372</c:v>
                </c:pt>
                <c:pt idx="999">
                  <c:v>0.56486999999999998</c:v>
                </c:pt>
                <c:pt idx="1000">
                  <c:v>0.56603000000000003</c:v>
                </c:pt>
                <c:pt idx="1001">
                  <c:v>0.56718000000000002</c:v>
                </c:pt>
                <c:pt idx="1002">
                  <c:v>0.56833999999999996</c:v>
                </c:pt>
                <c:pt idx="1003">
                  <c:v>0.56949000000000005</c:v>
                </c:pt>
                <c:pt idx="1004">
                  <c:v>0.57064999999999999</c:v>
                </c:pt>
                <c:pt idx="1005">
                  <c:v>0.57181000000000004</c:v>
                </c:pt>
                <c:pt idx="1006">
                  <c:v>0.57296000000000002</c:v>
                </c:pt>
                <c:pt idx="1007">
                  <c:v>0.57411999999999996</c:v>
                </c:pt>
                <c:pt idx="1008">
                  <c:v>0.57526999999999995</c:v>
                </c:pt>
                <c:pt idx="1009">
                  <c:v>0.57643</c:v>
                </c:pt>
                <c:pt idx="1010">
                  <c:v>0.57757999999999998</c:v>
                </c:pt>
                <c:pt idx="1011">
                  <c:v>0.57874000000000003</c:v>
                </c:pt>
                <c:pt idx="1012">
                  <c:v>0.57989999999999997</c:v>
                </c:pt>
                <c:pt idx="1013">
                  <c:v>0.58104999999999996</c:v>
                </c:pt>
                <c:pt idx="1014">
                  <c:v>0.58221000000000001</c:v>
                </c:pt>
                <c:pt idx="1015">
                  <c:v>0.58335999999999999</c:v>
                </c:pt>
                <c:pt idx="1016">
                  <c:v>0.58452000000000004</c:v>
                </c:pt>
                <c:pt idx="1017">
                  <c:v>0.58567000000000002</c:v>
                </c:pt>
                <c:pt idx="1018">
                  <c:v>0.58682999999999996</c:v>
                </c:pt>
                <c:pt idx="1019">
                  <c:v>0.58799000000000001</c:v>
                </c:pt>
                <c:pt idx="1020">
                  <c:v>0.58914</c:v>
                </c:pt>
                <c:pt idx="1021">
                  <c:v>0.59030000000000005</c:v>
                </c:pt>
                <c:pt idx="1022">
                  <c:v>0.59145000000000003</c:v>
                </c:pt>
                <c:pt idx="1023">
                  <c:v>0.59260999999999997</c:v>
                </c:pt>
                <c:pt idx="1024">
                  <c:v>0.59375999999999995</c:v>
                </c:pt>
                <c:pt idx="1025">
                  <c:v>0.59492</c:v>
                </c:pt>
                <c:pt idx="1026">
                  <c:v>0.59608000000000005</c:v>
                </c:pt>
                <c:pt idx="1027">
                  <c:v>0.59723000000000004</c:v>
                </c:pt>
                <c:pt idx="1028">
                  <c:v>0.59838999999999998</c:v>
                </c:pt>
                <c:pt idx="1029">
                  <c:v>0.59953999999999996</c:v>
                </c:pt>
                <c:pt idx="1030">
                  <c:v>0.60070000000000001</c:v>
                </c:pt>
                <c:pt idx="1031">
                  <c:v>0.60185</c:v>
                </c:pt>
                <c:pt idx="1032">
                  <c:v>0.60301000000000005</c:v>
                </c:pt>
                <c:pt idx="1033">
                  <c:v>0.60416000000000003</c:v>
                </c:pt>
                <c:pt idx="1034">
                  <c:v>0.60531999999999997</c:v>
                </c:pt>
                <c:pt idx="1035">
                  <c:v>0.60648000000000002</c:v>
                </c:pt>
                <c:pt idx="1036">
                  <c:v>0.60763</c:v>
                </c:pt>
                <c:pt idx="1037">
                  <c:v>0.60879000000000005</c:v>
                </c:pt>
                <c:pt idx="1038">
                  <c:v>0.60994000000000004</c:v>
                </c:pt>
                <c:pt idx="1039">
                  <c:v>0.61109999999999998</c:v>
                </c:pt>
                <c:pt idx="1040">
                  <c:v>0.61224999999999996</c:v>
                </c:pt>
                <c:pt idx="1041">
                  <c:v>0.61341000000000001</c:v>
                </c:pt>
                <c:pt idx="1042">
                  <c:v>0.61456999999999995</c:v>
                </c:pt>
                <c:pt idx="1043">
                  <c:v>0.61572000000000005</c:v>
                </c:pt>
                <c:pt idx="1044">
                  <c:v>0.61687999999999998</c:v>
                </c:pt>
                <c:pt idx="1045">
                  <c:v>0.61802999999999997</c:v>
                </c:pt>
                <c:pt idx="1046">
                  <c:v>0.61919000000000002</c:v>
                </c:pt>
                <c:pt idx="1047">
                  <c:v>0.62034</c:v>
                </c:pt>
                <c:pt idx="1048">
                  <c:v>0.62150000000000005</c:v>
                </c:pt>
                <c:pt idx="1049">
                  <c:v>0.62265999999999999</c:v>
                </c:pt>
                <c:pt idx="1050">
                  <c:v>0.62380999999999998</c:v>
                </c:pt>
                <c:pt idx="1051">
                  <c:v>0.62497000000000003</c:v>
                </c:pt>
                <c:pt idx="1052">
                  <c:v>0.62612000000000001</c:v>
                </c:pt>
                <c:pt idx="1053">
                  <c:v>0.62727999999999995</c:v>
                </c:pt>
                <c:pt idx="1054">
                  <c:v>0.62843000000000004</c:v>
                </c:pt>
                <c:pt idx="1055">
                  <c:v>0.62958999999999998</c:v>
                </c:pt>
                <c:pt idx="1056">
                  <c:v>0.63075000000000003</c:v>
                </c:pt>
                <c:pt idx="1057">
                  <c:v>0.63190000000000002</c:v>
                </c:pt>
                <c:pt idx="1058">
                  <c:v>0.63305999999999996</c:v>
                </c:pt>
                <c:pt idx="1059">
                  <c:v>0.63421000000000005</c:v>
                </c:pt>
                <c:pt idx="1060">
                  <c:v>0.63536999999999999</c:v>
                </c:pt>
                <c:pt idx="1061">
                  <c:v>0.63651999999999997</c:v>
                </c:pt>
                <c:pt idx="1062">
                  <c:v>0.63768000000000002</c:v>
                </c:pt>
                <c:pt idx="1063">
                  <c:v>0.63883999999999996</c:v>
                </c:pt>
                <c:pt idx="1064">
                  <c:v>0.63998999999999995</c:v>
                </c:pt>
                <c:pt idx="1065">
                  <c:v>0.64115</c:v>
                </c:pt>
                <c:pt idx="1066">
                  <c:v>0.64229999999999998</c:v>
                </c:pt>
                <c:pt idx="1067">
                  <c:v>0.64346000000000003</c:v>
                </c:pt>
                <c:pt idx="1068">
                  <c:v>0.64461000000000002</c:v>
                </c:pt>
                <c:pt idx="1069">
                  <c:v>0.64576999999999996</c:v>
                </c:pt>
                <c:pt idx="1070">
                  <c:v>0.64693000000000001</c:v>
                </c:pt>
                <c:pt idx="1071">
                  <c:v>0.64807999999999999</c:v>
                </c:pt>
                <c:pt idx="1072">
                  <c:v>0.64924000000000004</c:v>
                </c:pt>
                <c:pt idx="1073">
                  <c:v>0.65039000000000002</c:v>
                </c:pt>
                <c:pt idx="1074">
                  <c:v>0.65154999999999996</c:v>
                </c:pt>
                <c:pt idx="1075">
                  <c:v>0.65269999999999995</c:v>
                </c:pt>
                <c:pt idx="1076">
                  <c:v>0.65386</c:v>
                </c:pt>
                <c:pt idx="1077">
                  <c:v>0.65502000000000005</c:v>
                </c:pt>
                <c:pt idx="1078">
                  <c:v>0.65617000000000003</c:v>
                </c:pt>
                <c:pt idx="1079">
                  <c:v>0.65732999999999997</c:v>
                </c:pt>
                <c:pt idx="1080">
                  <c:v>0.65847999999999995</c:v>
                </c:pt>
                <c:pt idx="1081">
                  <c:v>0.65964</c:v>
                </c:pt>
                <c:pt idx="1082">
                  <c:v>0.66078999999999999</c:v>
                </c:pt>
                <c:pt idx="1083">
                  <c:v>0.66195000000000004</c:v>
                </c:pt>
                <c:pt idx="1084">
                  <c:v>0.66310000000000002</c:v>
                </c:pt>
                <c:pt idx="1085">
                  <c:v>0.66425999999999996</c:v>
                </c:pt>
                <c:pt idx="1086">
                  <c:v>0.66542000000000001</c:v>
                </c:pt>
                <c:pt idx="1087">
                  <c:v>0.66657</c:v>
                </c:pt>
                <c:pt idx="1088">
                  <c:v>0.66773000000000005</c:v>
                </c:pt>
                <c:pt idx="1089">
                  <c:v>0.66888000000000003</c:v>
                </c:pt>
                <c:pt idx="1090">
                  <c:v>0.67003999999999997</c:v>
                </c:pt>
                <c:pt idx="1091">
                  <c:v>0.67118999999999995</c:v>
                </c:pt>
                <c:pt idx="1092">
                  <c:v>0.67235</c:v>
                </c:pt>
                <c:pt idx="1093">
                  <c:v>0.67351000000000005</c:v>
                </c:pt>
                <c:pt idx="1094">
                  <c:v>0.67466000000000004</c:v>
                </c:pt>
                <c:pt idx="1095">
                  <c:v>0.67581999999999998</c:v>
                </c:pt>
                <c:pt idx="1096">
                  <c:v>0.67696999999999996</c:v>
                </c:pt>
                <c:pt idx="1097">
                  <c:v>0.67813000000000001</c:v>
                </c:pt>
                <c:pt idx="1098">
                  <c:v>0.67927999999999999</c:v>
                </c:pt>
                <c:pt idx="1099">
                  <c:v>0.68044000000000004</c:v>
                </c:pt>
                <c:pt idx="1100">
                  <c:v>0.68159999999999998</c:v>
                </c:pt>
                <c:pt idx="1101">
                  <c:v>0.68274999999999997</c:v>
                </c:pt>
                <c:pt idx="1102">
                  <c:v>0.68391000000000002</c:v>
                </c:pt>
                <c:pt idx="1103">
                  <c:v>0.68506</c:v>
                </c:pt>
                <c:pt idx="1104">
                  <c:v>0.68622000000000005</c:v>
                </c:pt>
                <c:pt idx="1105">
                  <c:v>0.68737000000000004</c:v>
                </c:pt>
                <c:pt idx="1106">
                  <c:v>0.68852999999999998</c:v>
                </c:pt>
                <c:pt idx="1107">
                  <c:v>0.68969000000000003</c:v>
                </c:pt>
                <c:pt idx="1108">
                  <c:v>0.69084000000000001</c:v>
                </c:pt>
                <c:pt idx="1109">
                  <c:v>0.69199999999999995</c:v>
                </c:pt>
                <c:pt idx="1110">
                  <c:v>0.69315000000000004</c:v>
                </c:pt>
                <c:pt idx="1111">
                  <c:v>0.69430999999999998</c:v>
                </c:pt>
                <c:pt idx="1112">
                  <c:v>0.69545999999999997</c:v>
                </c:pt>
                <c:pt idx="1113">
                  <c:v>0.69662000000000002</c:v>
                </c:pt>
                <c:pt idx="1114">
                  <c:v>0.69777999999999996</c:v>
                </c:pt>
                <c:pt idx="1115">
                  <c:v>0.69893000000000005</c:v>
                </c:pt>
                <c:pt idx="1116">
                  <c:v>0.70008999999999999</c:v>
                </c:pt>
                <c:pt idx="1117">
                  <c:v>0.70123999999999997</c:v>
                </c:pt>
                <c:pt idx="1118">
                  <c:v>0.70240000000000002</c:v>
                </c:pt>
                <c:pt idx="1119">
                  <c:v>0.70355000000000001</c:v>
                </c:pt>
                <c:pt idx="1120">
                  <c:v>0.70470999999999995</c:v>
                </c:pt>
                <c:pt idx="1121">
                  <c:v>0.70587</c:v>
                </c:pt>
                <c:pt idx="1122">
                  <c:v>0.70701999999999998</c:v>
                </c:pt>
                <c:pt idx="1123">
                  <c:v>0.70818000000000003</c:v>
                </c:pt>
                <c:pt idx="1124">
                  <c:v>0.70933000000000002</c:v>
                </c:pt>
                <c:pt idx="1125">
                  <c:v>0.71048999999999995</c:v>
                </c:pt>
                <c:pt idx="1126">
                  <c:v>0.71164000000000005</c:v>
                </c:pt>
                <c:pt idx="1127">
                  <c:v>0.71279999999999999</c:v>
                </c:pt>
                <c:pt idx="1128">
                  <c:v>0.71396000000000004</c:v>
                </c:pt>
                <c:pt idx="1129">
                  <c:v>0.71511000000000002</c:v>
                </c:pt>
                <c:pt idx="1130">
                  <c:v>0.71626999999999996</c:v>
                </c:pt>
                <c:pt idx="1131">
                  <c:v>0.71741999999999995</c:v>
                </c:pt>
                <c:pt idx="1132">
                  <c:v>0.71858</c:v>
                </c:pt>
                <c:pt idx="1133">
                  <c:v>0.71972999999999998</c:v>
                </c:pt>
                <c:pt idx="1134">
                  <c:v>0.72089000000000003</c:v>
                </c:pt>
                <c:pt idx="1135">
                  <c:v>0.72204000000000002</c:v>
                </c:pt>
                <c:pt idx="1136">
                  <c:v>0.72319999999999995</c:v>
                </c:pt>
                <c:pt idx="1137">
                  <c:v>0.72436</c:v>
                </c:pt>
                <c:pt idx="1138">
                  <c:v>0.72550999999999999</c:v>
                </c:pt>
                <c:pt idx="1139">
                  <c:v>0.72667000000000004</c:v>
                </c:pt>
                <c:pt idx="1140">
                  <c:v>0.72782000000000002</c:v>
                </c:pt>
                <c:pt idx="1141">
                  <c:v>0.72897999999999996</c:v>
                </c:pt>
                <c:pt idx="1142">
                  <c:v>0.73012999999999995</c:v>
                </c:pt>
                <c:pt idx="1143">
                  <c:v>0.73129</c:v>
                </c:pt>
                <c:pt idx="1144">
                  <c:v>0.73245000000000005</c:v>
                </c:pt>
                <c:pt idx="1145">
                  <c:v>0.73360000000000003</c:v>
                </c:pt>
                <c:pt idx="1146">
                  <c:v>0.73475999999999997</c:v>
                </c:pt>
                <c:pt idx="1147">
                  <c:v>0.73590999999999995</c:v>
                </c:pt>
                <c:pt idx="1148">
                  <c:v>0.73707</c:v>
                </c:pt>
                <c:pt idx="1149">
                  <c:v>0.73821999999999999</c:v>
                </c:pt>
                <c:pt idx="1150">
                  <c:v>0.73938000000000004</c:v>
                </c:pt>
                <c:pt idx="1151">
                  <c:v>0.74053999999999998</c:v>
                </c:pt>
                <c:pt idx="1152">
                  <c:v>0.74168999999999996</c:v>
                </c:pt>
                <c:pt idx="1153">
                  <c:v>0.74285000000000001</c:v>
                </c:pt>
                <c:pt idx="1154">
                  <c:v>0.74399999999999999</c:v>
                </c:pt>
                <c:pt idx="1155">
                  <c:v>0.74516000000000004</c:v>
                </c:pt>
                <c:pt idx="1156">
                  <c:v>0.74631000000000003</c:v>
                </c:pt>
                <c:pt idx="1157">
                  <c:v>0.74746999999999997</c:v>
                </c:pt>
                <c:pt idx="1158">
                  <c:v>0.74863000000000002</c:v>
                </c:pt>
                <c:pt idx="1159">
                  <c:v>0.74978</c:v>
                </c:pt>
                <c:pt idx="1160">
                  <c:v>0.75094000000000005</c:v>
                </c:pt>
                <c:pt idx="1161">
                  <c:v>0.75209000000000004</c:v>
                </c:pt>
                <c:pt idx="1162">
                  <c:v>0.75324999999999998</c:v>
                </c:pt>
                <c:pt idx="1163">
                  <c:v>0.75439999999999996</c:v>
                </c:pt>
                <c:pt idx="1164">
                  <c:v>0.75556000000000001</c:v>
                </c:pt>
                <c:pt idx="1165">
                  <c:v>0.75671999999999995</c:v>
                </c:pt>
                <c:pt idx="1166">
                  <c:v>0.75787000000000004</c:v>
                </c:pt>
                <c:pt idx="1167">
                  <c:v>0.75902999999999998</c:v>
                </c:pt>
                <c:pt idx="1168">
                  <c:v>0.76017999999999997</c:v>
                </c:pt>
                <c:pt idx="1169">
                  <c:v>0.76134000000000002</c:v>
                </c:pt>
                <c:pt idx="1170">
                  <c:v>0.76249</c:v>
                </c:pt>
                <c:pt idx="1171">
                  <c:v>0.76365000000000005</c:v>
                </c:pt>
                <c:pt idx="1172">
                  <c:v>0.76480999999999999</c:v>
                </c:pt>
                <c:pt idx="1173">
                  <c:v>0.76595999999999997</c:v>
                </c:pt>
                <c:pt idx="1174">
                  <c:v>0.76712000000000002</c:v>
                </c:pt>
                <c:pt idx="1175">
                  <c:v>0.76827000000000001</c:v>
                </c:pt>
                <c:pt idx="1176">
                  <c:v>0.76942999999999995</c:v>
                </c:pt>
                <c:pt idx="1177">
                  <c:v>0.77058000000000004</c:v>
                </c:pt>
                <c:pt idx="1178">
                  <c:v>0.77173999999999998</c:v>
                </c:pt>
                <c:pt idx="1179">
                  <c:v>0.77288999999999997</c:v>
                </c:pt>
                <c:pt idx="1180">
                  <c:v>0.77405000000000002</c:v>
                </c:pt>
                <c:pt idx="1181">
                  <c:v>0.77520999999999995</c:v>
                </c:pt>
                <c:pt idx="1182">
                  <c:v>0.77636000000000005</c:v>
                </c:pt>
                <c:pt idx="1183">
                  <c:v>0.77751999999999999</c:v>
                </c:pt>
                <c:pt idx="1184">
                  <c:v>0.77866999999999997</c:v>
                </c:pt>
                <c:pt idx="1185">
                  <c:v>0.77983000000000002</c:v>
                </c:pt>
                <c:pt idx="1186">
                  <c:v>0.78098000000000001</c:v>
                </c:pt>
                <c:pt idx="1187">
                  <c:v>0.78213999999999995</c:v>
                </c:pt>
                <c:pt idx="1188">
                  <c:v>0.7833</c:v>
                </c:pt>
                <c:pt idx="1189">
                  <c:v>0.78444999999999998</c:v>
                </c:pt>
                <c:pt idx="1190">
                  <c:v>0.78561000000000003</c:v>
                </c:pt>
                <c:pt idx="1191">
                  <c:v>0.78676000000000001</c:v>
                </c:pt>
                <c:pt idx="1192">
                  <c:v>0.78791999999999995</c:v>
                </c:pt>
                <c:pt idx="1193">
                  <c:v>0.78907000000000005</c:v>
                </c:pt>
                <c:pt idx="1194">
                  <c:v>0.79022999999999999</c:v>
                </c:pt>
                <c:pt idx="1195">
                  <c:v>0.79139000000000004</c:v>
                </c:pt>
                <c:pt idx="1196">
                  <c:v>0.79254000000000002</c:v>
                </c:pt>
                <c:pt idx="1197">
                  <c:v>0.79369999999999996</c:v>
                </c:pt>
                <c:pt idx="1198">
                  <c:v>0.79484999999999995</c:v>
                </c:pt>
                <c:pt idx="1199">
                  <c:v>0.79601</c:v>
                </c:pt>
                <c:pt idx="1200">
                  <c:v>0.79715999999999998</c:v>
                </c:pt>
                <c:pt idx="1201">
                  <c:v>0.79832000000000003</c:v>
                </c:pt>
                <c:pt idx="1202">
                  <c:v>0.79947999999999997</c:v>
                </c:pt>
                <c:pt idx="1203">
                  <c:v>0.80062999999999995</c:v>
                </c:pt>
                <c:pt idx="1204">
                  <c:v>0.80179</c:v>
                </c:pt>
                <c:pt idx="1205">
                  <c:v>0.80293999999999999</c:v>
                </c:pt>
                <c:pt idx="1206">
                  <c:v>0.80410000000000004</c:v>
                </c:pt>
                <c:pt idx="1207">
                  <c:v>0.80525000000000002</c:v>
                </c:pt>
                <c:pt idx="1208">
                  <c:v>0.80640999999999996</c:v>
                </c:pt>
                <c:pt idx="1209">
                  <c:v>0.80757000000000001</c:v>
                </c:pt>
                <c:pt idx="1210">
                  <c:v>0.80871999999999999</c:v>
                </c:pt>
                <c:pt idx="1211">
                  <c:v>0.80988000000000004</c:v>
                </c:pt>
                <c:pt idx="1212">
                  <c:v>0.81103000000000003</c:v>
                </c:pt>
                <c:pt idx="1213">
                  <c:v>0.81218999999999997</c:v>
                </c:pt>
                <c:pt idx="1214">
                  <c:v>0.81333999999999995</c:v>
                </c:pt>
                <c:pt idx="1215">
                  <c:v>0.8145</c:v>
                </c:pt>
                <c:pt idx="1216">
                  <c:v>0.81566000000000005</c:v>
                </c:pt>
                <c:pt idx="1217">
                  <c:v>0.81681000000000004</c:v>
                </c:pt>
                <c:pt idx="1218">
                  <c:v>0.81796999999999997</c:v>
                </c:pt>
                <c:pt idx="1219">
                  <c:v>0.81911999999999996</c:v>
                </c:pt>
                <c:pt idx="1220">
                  <c:v>0.82028000000000001</c:v>
                </c:pt>
                <c:pt idx="1221">
                  <c:v>0.82142999999999999</c:v>
                </c:pt>
                <c:pt idx="1222">
                  <c:v>0.82259000000000004</c:v>
                </c:pt>
                <c:pt idx="1223">
                  <c:v>0.82374999999999998</c:v>
                </c:pt>
                <c:pt idx="1224">
                  <c:v>0.82489999999999997</c:v>
                </c:pt>
                <c:pt idx="1225">
                  <c:v>0.82606000000000002</c:v>
                </c:pt>
                <c:pt idx="1226">
                  <c:v>0.82721</c:v>
                </c:pt>
                <c:pt idx="1227">
                  <c:v>0.82837000000000005</c:v>
                </c:pt>
                <c:pt idx="1228">
                  <c:v>0.82952000000000004</c:v>
                </c:pt>
                <c:pt idx="1229">
                  <c:v>0.83067999999999997</c:v>
                </c:pt>
                <c:pt idx="1230">
                  <c:v>0.83182999999999996</c:v>
                </c:pt>
                <c:pt idx="1231">
                  <c:v>0.83299000000000001</c:v>
                </c:pt>
                <c:pt idx="1232">
                  <c:v>0.83414999999999995</c:v>
                </c:pt>
                <c:pt idx="1233">
                  <c:v>0.83530000000000004</c:v>
                </c:pt>
                <c:pt idx="1234">
                  <c:v>0.83645999999999998</c:v>
                </c:pt>
                <c:pt idx="1235">
                  <c:v>0.83760999999999997</c:v>
                </c:pt>
                <c:pt idx="1236">
                  <c:v>0.83877000000000002</c:v>
                </c:pt>
                <c:pt idx="1237">
                  <c:v>0.83992</c:v>
                </c:pt>
                <c:pt idx="1238">
                  <c:v>0.84108000000000005</c:v>
                </c:pt>
                <c:pt idx="1239">
                  <c:v>0.84223999999999999</c:v>
                </c:pt>
                <c:pt idx="1240">
                  <c:v>0.84338999999999997</c:v>
                </c:pt>
                <c:pt idx="1241">
                  <c:v>0.84455000000000002</c:v>
                </c:pt>
                <c:pt idx="1242">
                  <c:v>0.84570000000000001</c:v>
                </c:pt>
                <c:pt idx="1243">
                  <c:v>0.84685999999999995</c:v>
                </c:pt>
                <c:pt idx="1244">
                  <c:v>0.84801000000000004</c:v>
                </c:pt>
                <c:pt idx="1245">
                  <c:v>0.84916999999999998</c:v>
                </c:pt>
                <c:pt idx="1246">
                  <c:v>0.85033000000000003</c:v>
                </c:pt>
                <c:pt idx="1247">
                  <c:v>0.85148000000000001</c:v>
                </c:pt>
                <c:pt idx="1248">
                  <c:v>0.85263999999999995</c:v>
                </c:pt>
                <c:pt idx="1249">
                  <c:v>0.85379000000000005</c:v>
                </c:pt>
                <c:pt idx="1250">
                  <c:v>0.85494999999999999</c:v>
                </c:pt>
                <c:pt idx="1251">
                  <c:v>0.85609999999999997</c:v>
                </c:pt>
                <c:pt idx="1252">
                  <c:v>0.85726000000000002</c:v>
                </c:pt>
                <c:pt idx="1253">
                  <c:v>0.85841999999999996</c:v>
                </c:pt>
                <c:pt idx="1254">
                  <c:v>0.85956999999999995</c:v>
                </c:pt>
                <c:pt idx="1255">
                  <c:v>0.86073</c:v>
                </c:pt>
                <c:pt idx="1256">
                  <c:v>0.86187999999999998</c:v>
                </c:pt>
                <c:pt idx="1257">
                  <c:v>0.86304000000000003</c:v>
                </c:pt>
                <c:pt idx="1258">
                  <c:v>0.86419000000000001</c:v>
                </c:pt>
                <c:pt idx="1259">
                  <c:v>0.86534999999999995</c:v>
                </c:pt>
                <c:pt idx="1260">
                  <c:v>0.86651</c:v>
                </c:pt>
                <c:pt idx="1261">
                  <c:v>0.86765999999999999</c:v>
                </c:pt>
                <c:pt idx="1262">
                  <c:v>0.86882000000000004</c:v>
                </c:pt>
                <c:pt idx="1263">
                  <c:v>0.86997000000000002</c:v>
                </c:pt>
                <c:pt idx="1264">
                  <c:v>0.87112999999999996</c:v>
                </c:pt>
                <c:pt idx="1265">
                  <c:v>0.87228000000000006</c:v>
                </c:pt>
                <c:pt idx="1266">
                  <c:v>0.87343999999999999</c:v>
                </c:pt>
                <c:pt idx="1267">
                  <c:v>0.87460000000000004</c:v>
                </c:pt>
                <c:pt idx="1268">
                  <c:v>0.87575000000000003</c:v>
                </c:pt>
                <c:pt idx="1269">
                  <c:v>0.87690999999999997</c:v>
                </c:pt>
                <c:pt idx="1270">
                  <c:v>0.87805999999999995</c:v>
                </c:pt>
                <c:pt idx="1271">
                  <c:v>0.87922</c:v>
                </c:pt>
                <c:pt idx="1272">
                  <c:v>0.88036999999999999</c:v>
                </c:pt>
                <c:pt idx="1273">
                  <c:v>0.88153000000000004</c:v>
                </c:pt>
                <c:pt idx="1274">
                  <c:v>0.88268000000000002</c:v>
                </c:pt>
                <c:pt idx="1275">
                  <c:v>0.88383999999999996</c:v>
                </c:pt>
                <c:pt idx="1276">
                  <c:v>0.88500000000000001</c:v>
                </c:pt>
                <c:pt idx="1277">
                  <c:v>0.88614999999999999</c:v>
                </c:pt>
                <c:pt idx="1278">
                  <c:v>0.88731000000000004</c:v>
                </c:pt>
                <c:pt idx="1279">
                  <c:v>0.88846000000000003</c:v>
                </c:pt>
                <c:pt idx="1280">
                  <c:v>0.88961999999999997</c:v>
                </c:pt>
                <c:pt idx="1281">
                  <c:v>0.89076999999999995</c:v>
                </c:pt>
                <c:pt idx="1282">
                  <c:v>0.89193</c:v>
                </c:pt>
                <c:pt idx="1283">
                  <c:v>0.89309000000000005</c:v>
                </c:pt>
                <c:pt idx="1284">
                  <c:v>0.89424000000000003</c:v>
                </c:pt>
                <c:pt idx="1285">
                  <c:v>0.89539999999999997</c:v>
                </c:pt>
                <c:pt idx="1286">
                  <c:v>0.89654999999999996</c:v>
                </c:pt>
                <c:pt idx="1287">
                  <c:v>0.89771000000000001</c:v>
                </c:pt>
                <c:pt idx="1288">
                  <c:v>0.89885999999999999</c:v>
                </c:pt>
                <c:pt idx="1289">
                  <c:v>0.90002000000000004</c:v>
                </c:pt>
                <c:pt idx="1290">
                  <c:v>0.90117999999999998</c:v>
                </c:pt>
                <c:pt idx="1291">
                  <c:v>0.90232999999999997</c:v>
                </c:pt>
                <c:pt idx="1292">
                  <c:v>0.90349000000000002</c:v>
                </c:pt>
                <c:pt idx="1293">
                  <c:v>0.90464</c:v>
                </c:pt>
                <c:pt idx="1294">
                  <c:v>0.90580000000000005</c:v>
                </c:pt>
                <c:pt idx="1295">
                  <c:v>0.90695000000000003</c:v>
                </c:pt>
                <c:pt idx="1296">
                  <c:v>0.90810999999999997</c:v>
                </c:pt>
                <c:pt idx="1297">
                  <c:v>0.90927000000000002</c:v>
                </c:pt>
                <c:pt idx="1298">
                  <c:v>0.91042000000000001</c:v>
                </c:pt>
                <c:pt idx="1299">
                  <c:v>0.91157999999999995</c:v>
                </c:pt>
                <c:pt idx="1300">
                  <c:v>0.91273000000000004</c:v>
                </c:pt>
                <c:pt idx="1301">
                  <c:v>0.91388999999999998</c:v>
                </c:pt>
                <c:pt idx="1302">
                  <c:v>0.91503999999999996</c:v>
                </c:pt>
                <c:pt idx="1303">
                  <c:v>0.91620000000000001</c:v>
                </c:pt>
                <c:pt idx="1304">
                  <c:v>0.91735999999999995</c:v>
                </c:pt>
                <c:pt idx="1305">
                  <c:v>0.91851000000000005</c:v>
                </c:pt>
                <c:pt idx="1306">
                  <c:v>0.91966999999999999</c:v>
                </c:pt>
                <c:pt idx="1307">
                  <c:v>0.92081999999999997</c:v>
                </c:pt>
                <c:pt idx="1308">
                  <c:v>0.92198000000000002</c:v>
                </c:pt>
                <c:pt idx="1309">
                  <c:v>0.92313000000000001</c:v>
                </c:pt>
                <c:pt idx="1310">
                  <c:v>0.92428999999999994</c:v>
                </c:pt>
                <c:pt idx="1311">
                  <c:v>0.92544999999999999</c:v>
                </c:pt>
                <c:pt idx="1312">
                  <c:v>0.92659999999999998</c:v>
                </c:pt>
                <c:pt idx="1313">
                  <c:v>0.92776000000000003</c:v>
                </c:pt>
                <c:pt idx="1314">
                  <c:v>0.92891000000000001</c:v>
                </c:pt>
                <c:pt idx="1315">
                  <c:v>0.93006999999999995</c:v>
                </c:pt>
                <c:pt idx="1316">
                  <c:v>0.93122000000000005</c:v>
                </c:pt>
                <c:pt idx="1317">
                  <c:v>0.93237999999999999</c:v>
                </c:pt>
                <c:pt idx="1318">
                  <c:v>0.93354000000000004</c:v>
                </c:pt>
                <c:pt idx="1319">
                  <c:v>0.93469000000000002</c:v>
                </c:pt>
                <c:pt idx="1320">
                  <c:v>0.93584999999999996</c:v>
                </c:pt>
                <c:pt idx="1321">
                  <c:v>0.93700000000000006</c:v>
                </c:pt>
                <c:pt idx="1322">
                  <c:v>0.93815999999999999</c:v>
                </c:pt>
                <c:pt idx="1323">
                  <c:v>0.93930999999999998</c:v>
                </c:pt>
                <c:pt idx="1324">
                  <c:v>0.94047000000000003</c:v>
                </c:pt>
                <c:pt idx="1325">
                  <c:v>0.94162000000000001</c:v>
                </c:pt>
                <c:pt idx="1326">
                  <c:v>0.94277999999999995</c:v>
                </c:pt>
                <c:pt idx="1327">
                  <c:v>0.94394</c:v>
                </c:pt>
                <c:pt idx="1328">
                  <c:v>0.94508999999999999</c:v>
                </c:pt>
                <c:pt idx="1329">
                  <c:v>0.94625000000000004</c:v>
                </c:pt>
                <c:pt idx="1330">
                  <c:v>0.94740000000000002</c:v>
                </c:pt>
                <c:pt idx="1331">
                  <c:v>0.94855999999999996</c:v>
                </c:pt>
                <c:pt idx="1332">
                  <c:v>0.94971000000000005</c:v>
                </c:pt>
                <c:pt idx="1333">
                  <c:v>0.95086999999999999</c:v>
                </c:pt>
                <c:pt idx="1334">
                  <c:v>0.95203000000000004</c:v>
                </c:pt>
                <c:pt idx="1335">
                  <c:v>0.95318000000000003</c:v>
                </c:pt>
                <c:pt idx="1336">
                  <c:v>0.95433999999999997</c:v>
                </c:pt>
                <c:pt idx="1337">
                  <c:v>0.95548999999999995</c:v>
                </c:pt>
                <c:pt idx="1338">
                  <c:v>0.95665</c:v>
                </c:pt>
                <c:pt idx="1339">
                  <c:v>0.95779999999999998</c:v>
                </c:pt>
                <c:pt idx="1340">
                  <c:v>0.95896000000000003</c:v>
                </c:pt>
                <c:pt idx="1341">
                  <c:v>0.96011999999999997</c:v>
                </c:pt>
                <c:pt idx="1342">
                  <c:v>0.96126999999999996</c:v>
                </c:pt>
                <c:pt idx="1343">
                  <c:v>0.96243000000000001</c:v>
                </c:pt>
                <c:pt idx="1344">
                  <c:v>0.96357999999999999</c:v>
                </c:pt>
                <c:pt idx="1345">
                  <c:v>0.96474000000000004</c:v>
                </c:pt>
                <c:pt idx="1346">
                  <c:v>0.96589000000000003</c:v>
                </c:pt>
                <c:pt idx="1347">
                  <c:v>0.96704999999999997</c:v>
                </c:pt>
                <c:pt idx="1348">
                  <c:v>0.96821000000000002</c:v>
                </c:pt>
                <c:pt idx="1349">
                  <c:v>0.96936</c:v>
                </c:pt>
                <c:pt idx="1350">
                  <c:v>0.97052000000000005</c:v>
                </c:pt>
                <c:pt idx="1351">
                  <c:v>0.97167000000000003</c:v>
                </c:pt>
                <c:pt idx="1352">
                  <c:v>0.97282999999999997</c:v>
                </c:pt>
                <c:pt idx="1353">
                  <c:v>0.97397999999999996</c:v>
                </c:pt>
                <c:pt idx="1354">
                  <c:v>0.97514000000000001</c:v>
                </c:pt>
                <c:pt idx="1355">
                  <c:v>0.97629999999999995</c:v>
                </c:pt>
                <c:pt idx="1356">
                  <c:v>0.97745000000000004</c:v>
                </c:pt>
                <c:pt idx="1357">
                  <c:v>0.97860999999999998</c:v>
                </c:pt>
                <c:pt idx="1358">
                  <c:v>0.97975999999999996</c:v>
                </c:pt>
                <c:pt idx="1359">
                  <c:v>0.98092000000000001</c:v>
                </c:pt>
                <c:pt idx="1360">
                  <c:v>0.98207</c:v>
                </c:pt>
                <c:pt idx="1361">
                  <c:v>0.98323000000000005</c:v>
                </c:pt>
                <c:pt idx="1362">
                  <c:v>0.98438999999999999</c:v>
                </c:pt>
                <c:pt idx="1363">
                  <c:v>0.98553999999999997</c:v>
                </c:pt>
                <c:pt idx="1364">
                  <c:v>0.98670000000000002</c:v>
                </c:pt>
                <c:pt idx="1365">
                  <c:v>0.98785000000000001</c:v>
                </c:pt>
                <c:pt idx="1366">
                  <c:v>0.98900999999999994</c:v>
                </c:pt>
                <c:pt idx="1367">
                  <c:v>0.99016000000000004</c:v>
                </c:pt>
                <c:pt idx="1368">
                  <c:v>0.99131999999999998</c:v>
                </c:pt>
                <c:pt idx="1369">
                  <c:v>0.99246999999999996</c:v>
                </c:pt>
                <c:pt idx="1370">
                  <c:v>0.99363000000000001</c:v>
                </c:pt>
                <c:pt idx="1371">
                  <c:v>0.99478999999999995</c:v>
                </c:pt>
                <c:pt idx="1372">
                  <c:v>0.99594000000000005</c:v>
                </c:pt>
                <c:pt idx="1373">
                  <c:v>0.99709999999999999</c:v>
                </c:pt>
                <c:pt idx="1374">
                  <c:v>0.99824999999999997</c:v>
                </c:pt>
                <c:pt idx="1375">
                  <c:v>0.99941000000000002</c:v>
                </c:pt>
                <c:pt idx="1376">
                  <c:v>1.0005599999999999</c:v>
                </c:pt>
                <c:pt idx="1377">
                  <c:v>1.0017199999999999</c:v>
                </c:pt>
                <c:pt idx="1378">
                  <c:v>1.00288</c:v>
                </c:pt>
                <c:pt idx="1379">
                  <c:v>1.00403</c:v>
                </c:pt>
                <c:pt idx="1380">
                  <c:v>1.00519</c:v>
                </c:pt>
                <c:pt idx="1381">
                  <c:v>1.00634</c:v>
                </c:pt>
                <c:pt idx="1382">
                  <c:v>1.0075000000000001</c:v>
                </c:pt>
                <c:pt idx="1383">
                  <c:v>1.00865</c:v>
                </c:pt>
                <c:pt idx="1384">
                  <c:v>1.0098100000000001</c:v>
                </c:pt>
                <c:pt idx="1385">
                  <c:v>1.0109699999999999</c:v>
                </c:pt>
                <c:pt idx="1386">
                  <c:v>1.0121199999999999</c:v>
                </c:pt>
                <c:pt idx="1387">
                  <c:v>1.01328</c:v>
                </c:pt>
                <c:pt idx="1388">
                  <c:v>1.0144299999999999</c:v>
                </c:pt>
                <c:pt idx="1389">
                  <c:v>1.01559</c:v>
                </c:pt>
                <c:pt idx="1390">
                  <c:v>1.01674</c:v>
                </c:pt>
                <c:pt idx="1391">
                  <c:v>1.0179</c:v>
                </c:pt>
                <c:pt idx="1392">
                  <c:v>1.0190600000000001</c:v>
                </c:pt>
                <c:pt idx="1393">
                  <c:v>1.0202100000000001</c:v>
                </c:pt>
                <c:pt idx="1394">
                  <c:v>1.0213699999999999</c:v>
                </c:pt>
                <c:pt idx="1395">
                  <c:v>1.0225200000000001</c:v>
                </c:pt>
                <c:pt idx="1396">
                  <c:v>1.0236799999999999</c:v>
                </c:pt>
                <c:pt idx="1397">
                  <c:v>1.0248299999999999</c:v>
                </c:pt>
                <c:pt idx="1398">
                  <c:v>1.02599</c:v>
                </c:pt>
                <c:pt idx="1399">
                  <c:v>1.02715</c:v>
                </c:pt>
                <c:pt idx="1400">
                  <c:v>1.0283</c:v>
                </c:pt>
                <c:pt idx="1401">
                  <c:v>1.02946</c:v>
                </c:pt>
                <c:pt idx="1402">
                  <c:v>1.03061</c:v>
                </c:pt>
                <c:pt idx="1403">
                  <c:v>1.0317700000000001</c:v>
                </c:pt>
                <c:pt idx="1404">
                  <c:v>1.0329200000000001</c:v>
                </c:pt>
                <c:pt idx="1405">
                  <c:v>1.0340800000000001</c:v>
                </c:pt>
                <c:pt idx="1406">
                  <c:v>1.0352399999999999</c:v>
                </c:pt>
                <c:pt idx="1407">
                  <c:v>1.0363899999999999</c:v>
                </c:pt>
                <c:pt idx="1408">
                  <c:v>1.03755</c:v>
                </c:pt>
                <c:pt idx="1409">
                  <c:v>1.0387</c:v>
                </c:pt>
                <c:pt idx="1410">
                  <c:v>1.03986</c:v>
                </c:pt>
                <c:pt idx="1411">
                  <c:v>1.04101</c:v>
                </c:pt>
                <c:pt idx="1412">
                  <c:v>1.04217</c:v>
                </c:pt>
                <c:pt idx="1413">
                  <c:v>1.0433300000000001</c:v>
                </c:pt>
                <c:pt idx="1414">
                  <c:v>1.0444800000000001</c:v>
                </c:pt>
                <c:pt idx="1415">
                  <c:v>1.0456399999999999</c:v>
                </c:pt>
                <c:pt idx="1416">
                  <c:v>1.0467900000000001</c:v>
                </c:pt>
                <c:pt idx="1417">
                  <c:v>1.0479499999999999</c:v>
                </c:pt>
                <c:pt idx="1418">
                  <c:v>1.0490999999999999</c:v>
                </c:pt>
                <c:pt idx="1419">
                  <c:v>1.05026</c:v>
                </c:pt>
                <c:pt idx="1420">
                  <c:v>1.05141</c:v>
                </c:pt>
                <c:pt idx="1421">
                  <c:v>1.05257</c:v>
                </c:pt>
                <c:pt idx="1422">
                  <c:v>1.0537300000000001</c:v>
                </c:pt>
                <c:pt idx="1423">
                  <c:v>1.05488</c:v>
                </c:pt>
                <c:pt idx="1424">
                  <c:v>1.0560400000000001</c:v>
                </c:pt>
                <c:pt idx="1425">
                  <c:v>1.0571900000000001</c:v>
                </c:pt>
                <c:pt idx="1426">
                  <c:v>1.0583499999999999</c:v>
                </c:pt>
                <c:pt idx="1427">
                  <c:v>1.0595000000000001</c:v>
                </c:pt>
                <c:pt idx="1428">
                  <c:v>1.0606599999999999</c:v>
                </c:pt>
                <c:pt idx="1429">
                  <c:v>1.06182</c:v>
                </c:pt>
                <c:pt idx="1430">
                  <c:v>1.06297</c:v>
                </c:pt>
                <c:pt idx="1431">
                  <c:v>1.06413</c:v>
                </c:pt>
                <c:pt idx="1432">
                  <c:v>1.06528</c:v>
                </c:pt>
                <c:pt idx="1433">
                  <c:v>1.0664400000000001</c:v>
                </c:pt>
                <c:pt idx="1434">
                  <c:v>1.06759</c:v>
                </c:pt>
                <c:pt idx="1435">
                  <c:v>1.0687500000000001</c:v>
                </c:pt>
                <c:pt idx="1436">
                  <c:v>1.0699099999999999</c:v>
                </c:pt>
                <c:pt idx="1437">
                  <c:v>1.0710599999999999</c:v>
                </c:pt>
                <c:pt idx="1438">
                  <c:v>1.07222</c:v>
                </c:pt>
                <c:pt idx="1439">
                  <c:v>1.0733699999999999</c:v>
                </c:pt>
                <c:pt idx="1440">
                  <c:v>1.07453</c:v>
                </c:pt>
                <c:pt idx="1441">
                  <c:v>1.07568</c:v>
                </c:pt>
                <c:pt idx="1442">
                  <c:v>1.07684</c:v>
                </c:pt>
                <c:pt idx="1443">
                  <c:v>1.0780000000000001</c:v>
                </c:pt>
                <c:pt idx="1444">
                  <c:v>1.0791500000000001</c:v>
                </c:pt>
                <c:pt idx="1445">
                  <c:v>1.0803100000000001</c:v>
                </c:pt>
                <c:pt idx="1446">
                  <c:v>1.0814600000000001</c:v>
                </c:pt>
                <c:pt idx="1447">
                  <c:v>1.0826199999999999</c:v>
                </c:pt>
                <c:pt idx="1448">
                  <c:v>1.0837699999999999</c:v>
                </c:pt>
                <c:pt idx="1449">
                  <c:v>1.0849299999999999</c:v>
                </c:pt>
                <c:pt idx="1450">
                  <c:v>1.08609</c:v>
                </c:pt>
                <c:pt idx="1451">
                  <c:v>1.08724</c:v>
                </c:pt>
                <c:pt idx="1452">
                  <c:v>1.0884</c:v>
                </c:pt>
                <c:pt idx="1453">
                  <c:v>1.08955</c:v>
                </c:pt>
                <c:pt idx="1454">
                  <c:v>1.0907100000000001</c:v>
                </c:pt>
                <c:pt idx="1455">
                  <c:v>1.0918600000000001</c:v>
                </c:pt>
                <c:pt idx="1456">
                  <c:v>1.0930200000000001</c:v>
                </c:pt>
                <c:pt idx="1457">
                  <c:v>1.0941799999999999</c:v>
                </c:pt>
                <c:pt idx="1458">
                  <c:v>1.0953299999999999</c:v>
                </c:pt>
                <c:pt idx="1459">
                  <c:v>1.09649</c:v>
                </c:pt>
                <c:pt idx="1460">
                  <c:v>1.0976399999999999</c:v>
                </c:pt>
                <c:pt idx="1461">
                  <c:v>1.0988</c:v>
                </c:pt>
                <c:pt idx="1462">
                  <c:v>1.09995</c:v>
                </c:pt>
                <c:pt idx="1463">
                  <c:v>1.10111</c:v>
                </c:pt>
                <c:pt idx="1464">
                  <c:v>1.10226</c:v>
                </c:pt>
                <c:pt idx="1465">
                  <c:v>1.1034200000000001</c:v>
                </c:pt>
                <c:pt idx="1466">
                  <c:v>1.1045799999999999</c:v>
                </c:pt>
                <c:pt idx="1467">
                  <c:v>1.1057300000000001</c:v>
                </c:pt>
                <c:pt idx="1468">
                  <c:v>1.1068899999999999</c:v>
                </c:pt>
                <c:pt idx="1469">
                  <c:v>1.1080399999999999</c:v>
                </c:pt>
                <c:pt idx="1470">
                  <c:v>1.1092</c:v>
                </c:pt>
                <c:pt idx="1471">
                  <c:v>1.1103499999999999</c:v>
                </c:pt>
                <c:pt idx="1472">
                  <c:v>1.11151</c:v>
                </c:pt>
                <c:pt idx="1473">
                  <c:v>1.11267</c:v>
                </c:pt>
                <c:pt idx="1474">
                  <c:v>1.11382</c:v>
                </c:pt>
                <c:pt idx="1475">
                  <c:v>1.1149800000000001</c:v>
                </c:pt>
                <c:pt idx="1476">
                  <c:v>1.1161300000000001</c:v>
                </c:pt>
                <c:pt idx="1477">
                  <c:v>1.1172899999999999</c:v>
                </c:pt>
                <c:pt idx="1478">
                  <c:v>1.1184400000000001</c:v>
                </c:pt>
                <c:pt idx="1479">
                  <c:v>1.1195999999999999</c:v>
                </c:pt>
                <c:pt idx="1480">
                  <c:v>1.12076</c:v>
                </c:pt>
                <c:pt idx="1481">
                  <c:v>1.12191</c:v>
                </c:pt>
                <c:pt idx="1482">
                  <c:v>1.12307</c:v>
                </c:pt>
                <c:pt idx="1483">
                  <c:v>1.12422</c:v>
                </c:pt>
                <c:pt idx="1484">
                  <c:v>1.12538</c:v>
                </c:pt>
                <c:pt idx="1485">
                  <c:v>1.12653</c:v>
                </c:pt>
                <c:pt idx="1486">
                  <c:v>1.1276900000000001</c:v>
                </c:pt>
                <c:pt idx="1487">
                  <c:v>1.1288499999999999</c:v>
                </c:pt>
                <c:pt idx="1488">
                  <c:v>1.1299999999999999</c:v>
                </c:pt>
                <c:pt idx="1489">
                  <c:v>1.1311599999999999</c:v>
                </c:pt>
                <c:pt idx="1490">
                  <c:v>1.1323099999999999</c:v>
                </c:pt>
                <c:pt idx="1491">
                  <c:v>1.13347</c:v>
                </c:pt>
                <c:pt idx="1492">
                  <c:v>1.13462</c:v>
                </c:pt>
                <c:pt idx="1493">
                  <c:v>1.13578</c:v>
                </c:pt>
                <c:pt idx="1494">
                  <c:v>1.1369400000000001</c:v>
                </c:pt>
                <c:pt idx="1495">
                  <c:v>1.13809</c:v>
                </c:pt>
                <c:pt idx="1496">
                  <c:v>1.1392500000000001</c:v>
                </c:pt>
                <c:pt idx="1497">
                  <c:v>1.1404000000000001</c:v>
                </c:pt>
                <c:pt idx="1498">
                  <c:v>1.1415599999999999</c:v>
                </c:pt>
                <c:pt idx="1499">
                  <c:v>1.1427099999999999</c:v>
                </c:pt>
                <c:pt idx="1500">
                  <c:v>1.1438699999999999</c:v>
                </c:pt>
                <c:pt idx="1501">
                  <c:v>1.14503</c:v>
                </c:pt>
                <c:pt idx="1502">
                  <c:v>1.14618</c:v>
                </c:pt>
                <c:pt idx="1503">
                  <c:v>1.14734</c:v>
                </c:pt>
                <c:pt idx="1504">
                  <c:v>1.14849</c:v>
                </c:pt>
                <c:pt idx="1505">
                  <c:v>1.1496500000000001</c:v>
                </c:pt>
                <c:pt idx="1506">
                  <c:v>1.1508</c:v>
                </c:pt>
                <c:pt idx="1507">
                  <c:v>1.1519600000000001</c:v>
                </c:pt>
                <c:pt idx="1508">
                  <c:v>1.1531199999999999</c:v>
                </c:pt>
                <c:pt idx="1509">
                  <c:v>1.1542699999999999</c:v>
                </c:pt>
                <c:pt idx="1510">
                  <c:v>1.15543</c:v>
                </c:pt>
                <c:pt idx="1511">
                  <c:v>1.1565799999999999</c:v>
                </c:pt>
                <c:pt idx="1512">
                  <c:v>1.15774</c:v>
                </c:pt>
                <c:pt idx="1513">
                  <c:v>1.15889</c:v>
                </c:pt>
                <c:pt idx="1514">
                  <c:v>1.16005</c:v>
                </c:pt>
                <c:pt idx="1515">
                  <c:v>1.1612</c:v>
                </c:pt>
                <c:pt idx="1516">
                  <c:v>1.1623600000000001</c:v>
                </c:pt>
                <c:pt idx="1517">
                  <c:v>1.1635200000000001</c:v>
                </c:pt>
                <c:pt idx="1518">
                  <c:v>1.1646700000000001</c:v>
                </c:pt>
                <c:pt idx="1519">
                  <c:v>1.1658299999999999</c:v>
                </c:pt>
                <c:pt idx="1520">
                  <c:v>1.1669799999999999</c:v>
                </c:pt>
                <c:pt idx="1521">
                  <c:v>1.16814</c:v>
                </c:pt>
                <c:pt idx="1522">
                  <c:v>1.1692899999999999</c:v>
                </c:pt>
                <c:pt idx="1523">
                  <c:v>1.17045</c:v>
                </c:pt>
                <c:pt idx="1524">
                  <c:v>1.17161</c:v>
                </c:pt>
                <c:pt idx="1525">
                  <c:v>1.17276</c:v>
                </c:pt>
                <c:pt idx="1526">
                  <c:v>1.1739200000000001</c:v>
                </c:pt>
                <c:pt idx="1527">
                  <c:v>1.1750700000000001</c:v>
                </c:pt>
                <c:pt idx="1528">
                  <c:v>1.1762300000000001</c:v>
                </c:pt>
                <c:pt idx="1529">
                  <c:v>1.1773800000000001</c:v>
                </c:pt>
                <c:pt idx="1530">
                  <c:v>1.1785399999999999</c:v>
                </c:pt>
                <c:pt idx="1531">
                  <c:v>1.1797</c:v>
                </c:pt>
                <c:pt idx="1532">
                  <c:v>1.18085</c:v>
                </c:pt>
                <c:pt idx="1533">
                  <c:v>1.18201</c:v>
                </c:pt>
                <c:pt idx="1534">
                  <c:v>1.18316</c:v>
                </c:pt>
                <c:pt idx="1535">
                  <c:v>1.18432</c:v>
                </c:pt>
                <c:pt idx="1536">
                  <c:v>1.18547</c:v>
                </c:pt>
                <c:pt idx="1537">
                  <c:v>1.1866300000000001</c:v>
                </c:pt>
                <c:pt idx="1538">
                  <c:v>1.1877899999999999</c:v>
                </c:pt>
                <c:pt idx="1539">
                  <c:v>1.1889400000000001</c:v>
                </c:pt>
                <c:pt idx="1540">
                  <c:v>1.1900999999999999</c:v>
                </c:pt>
                <c:pt idx="1541">
                  <c:v>1.1912499999999999</c:v>
                </c:pt>
                <c:pt idx="1542">
                  <c:v>1.19241</c:v>
                </c:pt>
                <c:pt idx="1543">
                  <c:v>1.19356</c:v>
                </c:pt>
                <c:pt idx="1544">
                  <c:v>1.19472</c:v>
                </c:pt>
                <c:pt idx="1545">
                  <c:v>1.1958800000000001</c:v>
                </c:pt>
                <c:pt idx="1546">
                  <c:v>1.19703</c:v>
                </c:pt>
                <c:pt idx="1547">
                  <c:v>1.1981900000000001</c:v>
                </c:pt>
                <c:pt idx="1548">
                  <c:v>1.1993400000000001</c:v>
                </c:pt>
                <c:pt idx="1549">
                  <c:v>1.2004999999999999</c:v>
                </c:pt>
                <c:pt idx="1550">
                  <c:v>1.2016500000000001</c:v>
                </c:pt>
                <c:pt idx="1551">
                  <c:v>1.2028099999999999</c:v>
                </c:pt>
                <c:pt idx="1552">
                  <c:v>1.20397</c:v>
                </c:pt>
                <c:pt idx="1553">
                  <c:v>1.20512</c:v>
                </c:pt>
                <c:pt idx="1554">
                  <c:v>1.20628</c:v>
                </c:pt>
                <c:pt idx="1555">
                  <c:v>1.20743</c:v>
                </c:pt>
                <c:pt idx="1556">
                  <c:v>1.2085900000000001</c:v>
                </c:pt>
                <c:pt idx="1557">
                  <c:v>1.20974</c:v>
                </c:pt>
                <c:pt idx="1558">
                  <c:v>1.2109000000000001</c:v>
                </c:pt>
                <c:pt idx="1559">
                  <c:v>1.2120500000000001</c:v>
                </c:pt>
                <c:pt idx="1560">
                  <c:v>1.2132099999999999</c:v>
                </c:pt>
                <c:pt idx="1561">
                  <c:v>1.2143699999999999</c:v>
                </c:pt>
                <c:pt idx="1562">
                  <c:v>1.2155199999999999</c:v>
                </c:pt>
                <c:pt idx="1563">
                  <c:v>1.21668</c:v>
                </c:pt>
                <c:pt idx="1564">
                  <c:v>1.21783</c:v>
                </c:pt>
                <c:pt idx="1565">
                  <c:v>1.21899</c:v>
                </c:pt>
                <c:pt idx="1566">
                  <c:v>1.22014</c:v>
                </c:pt>
                <c:pt idx="1567">
                  <c:v>1.2213000000000001</c:v>
                </c:pt>
                <c:pt idx="1568">
                  <c:v>1.2224600000000001</c:v>
                </c:pt>
                <c:pt idx="1569">
                  <c:v>1.2236100000000001</c:v>
                </c:pt>
                <c:pt idx="1570">
                  <c:v>1.2247699999999999</c:v>
                </c:pt>
                <c:pt idx="1571">
                  <c:v>1.2259199999999999</c:v>
                </c:pt>
                <c:pt idx="1572">
                  <c:v>1.2270799999999999</c:v>
                </c:pt>
                <c:pt idx="1573">
                  <c:v>1.2282299999999999</c:v>
                </c:pt>
              </c:numCache>
            </c:numRef>
          </c:xVal>
          <c:yVal>
            <c:numRef>
              <c:f>'fe55-func-1750V'!$B$1:$B$1574</c:f>
              <c:numCache>
                <c:formatCode>General</c:formatCode>
                <c:ptCount val="15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1</c:v>
                </c:pt>
                <c:pt idx="547">
                  <c:v>0</c:v>
                </c:pt>
                <c:pt idx="548">
                  <c:v>1</c:v>
                </c:pt>
                <c:pt idx="549">
                  <c:v>3</c:v>
                </c:pt>
                <c:pt idx="550">
                  <c:v>3</c:v>
                </c:pt>
                <c:pt idx="551">
                  <c:v>6</c:v>
                </c:pt>
                <c:pt idx="552">
                  <c:v>8</c:v>
                </c:pt>
                <c:pt idx="553">
                  <c:v>23</c:v>
                </c:pt>
                <c:pt idx="554">
                  <c:v>25</c:v>
                </c:pt>
                <c:pt idx="555">
                  <c:v>38</c:v>
                </c:pt>
                <c:pt idx="556">
                  <c:v>42</c:v>
                </c:pt>
                <c:pt idx="557">
                  <c:v>56</c:v>
                </c:pt>
                <c:pt idx="558">
                  <c:v>77</c:v>
                </c:pt>
                <c:pt idx="559">
                  <c:v>121</c:v>
                </c:pt>
                <c:pt idx="560">
                  <c:v>132</c:v>
                </c:pt>
                <c:pt idx="561">
                  <c:v>167</c:v>
                </c:pt>
                <c:pt idx="562">
                  <c:v>209</c:v>
                </c:pt>
                <c:pt idx="563">
                  <c:v>197</c:v>
                </c:pt>
                <c:pt idx="564">
                  <c:v>196</c:v>
                </c:pt>
                <c:pt idx="565">
                  <c:v>213</c:v>
                </c:pt>
                <c:pt idx="566">
                  <c:v>229</c:v>
                </c:pt>
                <c:pt idx="567">
                  <c:v>251</c:v>
                </c:pt>
                <c:pt idx="568">
                  <c:v>268</c:v>
                </c:pt>
                <c:pt idx="569">
                  <c:v>248</c:v>
                </c:pt>
                <c:pt idx="570">
                  <c:v>281</c:v>
                </c:pt>
                <c:pt idx="571">
                  <c:v>285</c:v>
                </c:pt>
                <c:pt idx="572">
                  <c:v>259</c:v>
                </c:pt>
                <c:pt idx="573">
                  <c:v>292</c:v>
                </c:pt>
                <c:pt idx="574">
                  <c:v>291</c:v>
                </c:pt>
                <c:pt idx="575">
                  <c:v>298</c:v>
                </c:pt>
                <c:pt idx="576">
                  <c:v>329</c:v>
                </c:pt>
                <c:pt idx="577">
                  <c:v>337</c:v>
                </c:pt>
                <c:pt idx="578">
                  <c:v>350</c:v>
                </c:pt>
                <c:pt idx="579">
                  <c:v>415</c:v>
                </c:pt>
                <c:pt idx="580">
                  <c:v>426</c:v>
                </c:pt>
                <c:pt idx="581">
                  <c:v>486</c:v>
                </c:pt>
                <c:pt idx="582">
                  <c:v>573</c:v>
                </c:pt>
                <c:pt idx="583">
                  <c:v>536</c:v>
                </c:pt>
                <c:pt idx="584">
                  <c:v>734</c:v>
                </c:pt>
                <c:pt idx="585">
                  <c:v>804</c:v>
                </c:pt>
                <c:pt idx="586">
                  <c:v>790</c:v>
                </c:pt>
                <c:pt idx="587">
                  <c:v>944</c:v>
                </c:pt>
                <c:pt idx="588">
                  <c:v>961</c:v>
                </c:pt>
                <c:pt idx="589">
                  <c:v>944</c:v>
                </c:pt>
                <c:pt idx="590">
                  <c:v>1085</c:v>
                </c:pt>
                <c:pt idx="591">
                  <c:v>1046</c:v>
                </c:pt>
                <c:pt idx="592">
                  <c:v>1013</c:v>
                </c:pt>
                <c:pt idx="593">
                  <c:v>1051</c:v>
                </c:pt>
                <c:pt idx="594">
                  <c:v>1074</c:v>
                </c:pt>
                <c:pt idx="595">
                  <c:v>1005</c:v>
                </c:pt>
                <c:pt idx="596">
                  <c:v>1027</c:v>
                </c:pt>
                <c:pt idx="597">
                  <c:v>920</c:v>
                </c:pt>
                <c:pt idx="598">
                  <c:v>940</c:v>
                </c:pt>
                <c:pt idx="599">
                  <c:v>863</c:v>
                </c:pt>
                <c:pt idx="600">
                  <c:v>757</c:v>
                </c:pt>
                <c:pt idx="601">
                  <c:v>718</c:v>
                </c:pt>
                <c:pt idx="602">
                  <c:v>659</c:v>
                </c:pt>
                <c:pt idx="603">
                  <c:v>512</c:v>
                </c:pt>
                <c:pt idx="604">
                  <c:v>548</c:v>
                </c:pt>
                <c:pt idx="605">
                  <c:v>468</c:v>
                </c:pt>
                <c:pt idx="606">
                  <c:v>385</c:v>
                </c:pt>
                <c:pt idx="607">
                  <c:v>323</c:v>
                </c:pt>
                <c:pt idx="608">
                  <c:v>273</c:v>
                </c:pt>
                <c:pt idx="609">
                  <c:v>232</c:v>
                </c:pt>
                <c:pt idx="610">
                  <c:v>184</c:v>
                </c:pt>
                <c:pt idx="611">
                  <c:v>142</c:v>
                </c:pt>
                <c:pt idx="612">
                  <c:v>124</c:v>
                </c:pt>
                <c:pt idx="613">
                  <c:v>99</c:v>
                </c:pt>
                <c:pt idx="614">
                  <c:v>68</c:v>
                </c:pt>
                <c:pt idx="615">
                  <c:v>61</c:v>
                </c:pt>
                <c:pt idx="616">
                  <c:v>34</c:v>
                </c:pt>
                <c:pt idx="617">
                  <c:v>40</c:v>
                </c:pt>
                <c:pt idx="618">
                  <c:v>24</c:v>
                </c:pt>
                <c:pt idx="619">
                  <c:v>19</c:v>
                </c:pt>
                <c:pt idx="620">
                  <c:v>15</c:v>
                </c:pt>
                <c:pt idx="621">
                  <c:v>7</c:v>
                </c:pt>
                <c:pt idx="622">
                  <c:v>5</c:v>
                </c:pt>
                <c:pt idx="623">
                  <c:v>6</c:v>
                </c:pt>
                <c:pt idx="624">
                  <c:v>5</c:v>
                </c:pt>
                <c:pt idx="625">
                  <c:v>1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1</c:v>
                </c:pt>
                <c:pt idx="631">
                  <c:v>1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1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1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1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1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01200"/>
        <c:axId val="200701760"/>
      </c:scatterChart>
      <c:valAx>
        <c:axId val="200701200"/>
        <c:scaling>
          <c:orientation val="minMax"/>
          <c:max val="0.5"/>
          <c:min val="0"/>
        </c:scaling>
        <c:delete val="0"/>
        <c:axPos val="b"/>
        <c:majorGridlines/>
        <c:minorGridlines/>
        <c:numFmt formatCode="#,##0.00" sourceLinked="0"/>
        <c:majorTickMark val="out"/>
        <c:minorTickMark val="none"/>
        <c:tickLblPos val="nextTo"/>
        <c:crossAx val="200701760"/>
        <c:crosses val="autoZero"/>
        <c:crossBetween val="midCat"/>
      </c:valAx>
      <c:valAx>
        <c:axId val="2007017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01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'fe55-func-1780V'!$A$1:$A$1124</c:f>
              <c:numCache>
                <c:formatCode>0.00E+00</c:formatCode>
                <c:ptCount val="1124"/>
                <c:pt idx="0">
                  <c:v>-0.16993900000000001</c:v>
                </c:pt>
                <c:pt idx="1">
                  <c:v>-0.169048</c:v>
                </c:pt>
                <c:pt idx="2">
                  <c:v>-0.168157</c:v>
                </c:pt>
                <c:pt idx="3">
                  <c:v>-0.167267</c:v>
                </c:pt>
                <c:pt idx="4">
                  <c:v>-0.166376</c:v>
                </c:pt>
                <c:pt idx="5">
                  <c:v>-0.16548499999999999</c:v>
                </c:pt>
                <c:pt idx="6">
                  <c:v>-0.16459399999999999</c:v>
                </c:pt>
                <c:pt idx="7">
                  <c:v>-0.16370399999999999</c:v>
                </c:pt>
                <c:pt idx="8">
                  <c:v>-0.16281300000000001</c:v>
                </c:pt>
                <c:pt idx="9">
                  <c:v>-0.16192200000000001</c:v>
                </c:pt>
                <c:pt idx="10">
                  <c:v>-0.16103200000000001</c:v>
                </c:pt>
                <c:pt idx="11">
                  <c:v>-0.16014100000000001</c:v>
                </c:pt>
                <c:pt idx="12">
                  <c:v>-0.15925</c:v>
                </c:pt>
                <c:pt idx="13">
                  <c:v>-0.158359</c:v>
                </c:pt>
                <c:pt idx="14">
                  <c:v>-0.157469</c:v>
                </c:pt>
                <c:pt idx="15">
                  <c:v>-0.15657799999999999</c:v>
                </c:pt>
                <c:pt idx="16">
                  <c:v>-0.15568699999999999</c:v>
                </c:pt>
                <c:pt idx="17">
                  <c:v>-0.15479599999999999</c:v>
                </c:pt>
                <c:pt idx="18">
                  <c:v>-0.15390599999999999</c:v>
                </c:pt>
                <c:pt idx="19">
                  <c:v>-0.15301500000000001</c:v>
                </c:pt>
                <c:pt idx="20">
                  <c:v>-0.15212400000000001</c:v>
                </c:pt>
                <c:pt idx="21">
                  <c:v>-0.15123300000000001</c:v>
                </c:pt>
                <c:pt idx="22">
                  <c:v>-0.150343</c:v>
                </c:pt>
                <c:pt idx="23">
                  <c:v>-0.149452</c:v>
                </c:pt>
                <c:pt idx="24">
                  <c:v>-0.148561</c:v>
                </c:pt>
                <c:pt idx="25">
                  <c:v>-0.147671</c:v>
                </c:pt>
                <c:pt idx="26">
                  <c:v>-0.14677999999999999</c:v>
                </c:pt>
                <c:pt idx="27">
                  <c:v>-0.14588899999999999</c:v>
                </c:pt>
                <c:pt idx="28">
                  <c:v>-0.14499799999999999</c:v>
                </c:pt>
                <c:pt idx="29">
                  <c:v>-0.14410800000000001</c:v>
                </c:pt>
                <c:pt idx="30">
                  <c:v>-0.14321700000000001</c:v>
                </c:pt>
                <c:pt idx="31">
                  <c:v>-0.14232600000000001</c:v>
                </c:pt>
                <c:pt idx="32">
                  <c:v>-0.14143500000000001</c:v>
                </c:pt>
                <c:pt idx="33">
                  <c:v>-0.140545</c:v>
                </c:pt>
                <c:pt idx="34">
                  <c:v>-0.139654</c:v>
                </c:pt>
                <c:pt idx="35">
                  <c:v>-0.138763</c:v>
                </c:pt>
                <c:pt idx="36">
                  <c:v>-0.13787199999999999</c:v>
                </c:pt>
                <c:pt idx="37">
                  <c:v>-0.13698199999999999</c:v>
                </c:pt>
                <c:pt idx="38">
                  <c:v>-0.13609099999999999</c:v>
                </c:pt>
                <c:pt idx="39">
                  <c:v>-0.13519999999999999</c:v>
                </c:pt>
                <c:pt idx="40">
                  <c:v>-0.13431000000000001</c:v>
                </c:pt>
                <c:pt idx="41">
                  <c:v>-0.13341900000000001</c:v>
                </c:pt>
                <c:pt idx="42">
                  <c:v>-0.13252800000000001</c:v>
                </c:pt>
                <c:pt idx="43">
                  <c:v>-0.131637</c:v>
                </c:pt>
                <c:pt idx="44">
                  <c:v>-0.130747</c:v>
                </c:pt>
                <c:pt idx="45">
                  <c:v>-0.129856</c:v>
                </c:pt>
                <c:pt idx="46">
                  <c:v>-0.128965</c:v>
                </c:pt>
                <c:pt idx="47">
                  <c:v>-0.12807399999999999</c:v>
                </c:pt>
                <c:pt idx="48">
                  <c:v>-0.12718399999999999</c:v>
                </c:pt>
                <c:pt idx="49">
                  <c:v>-0.12629299999999999</c:v>
                </c:pt>
                <c:pt idx="50">
                  <c:v>-0.12540200000000001</c:v>
                </c:pt>
                <c:pt idx="51">
                  <c:v>-0.124512</c:v>
                </c:pt>
                <c:pt idx="52">
                  <c:v>-0.12362099999999999</c:v>
                </c:pt>
                <c:pt idx="53">
                  <c:v>-0.12273000000000001</c:v>
                </c:pt>
                <c:pt idx="54">
                  <c:v>-0.121839</c:v>
                </c:pt>
                <c:pt idx="55">
                  <c:v>-0.120949</c:v>
                </c:pt>
                <c:pt idx="56">
                  <c:v>-0.120058</c:v>
                </c:pt>
                <c:pt idx="57">
                  <c:v>-0.119167</c:v>
                </c:pt>
                <c:pt idx="58">
                  <c:v>-0.11827600000000001</c:v>
                </c:pt>
                <c:pt idx="59">
                  <c:v>-0.117386</c:v>
                </c:pt>
                <c:pt idx="60">
                  <c:v>-0.116495</c:v>
                </c:pt>
                <c:pt idx="61">
                  <c:v>-0.115604</c:v>
                </c:pt>
                <c:pt idx="62">
                  <c:v>-0.114713</c:v>
                </c:pt>
                <c:pt idx="63">
                  <c:v>-0.11382299999999999</c:v>
                </c:pt>
                <c:pt idx="64">
                  <c:v>-0.112932</c:v>
                </c:pt>
                <c:pt idx="65">
                  <c:v>-0.112041</c:v>
                </c:pt>
                <c:pt idx="66">
                  <c:v>-0.111151</c:v>
                </c:pt>
                <c:pt idx="67">
                  <c:v>-0.11026</c:v>
                </c:pt>
                <c:pt idx="68">
                  <c:v>-0.10936899999999999</c:v>
                </c:pt>
                <c:pt idx="69">
                  <c:v>-0.108478</c:v>
                </c:pt>
                <c:pt idx="70">
                  <c:v>-0.107588</c:v>
                </c:pt>
                <c:pt idx="71">
                  <c:v>-0.106697</c:v>
                </c:pt>
                <c:pt idx="72">
                  <c:v>-0.105806</c:v>
                </c:pt>
                <c:pt idx="73">
                  <c:v>-0.10491499999999999</c:v>
                </c:pt>
                <c:pt idx="74">
                  <c:v>-0.10402500000000001</c:v>
                </c:pt>
                <c:pt idx="75">
                  <c:v>-0.103134</c:v>
                </c:pt>
                <c:pt idx="76">
                  <c:v>-0.102243</c:v>
                </c:pt>
                <c:pt idx="77">
                  <c:v>-0.101352</c:v>
                </c:pt>
                <c:pt idx="78">
                  <c:v>-0.100462</c:v>
                </c:pt>
                <c:pt idx="79">
                  <c:v>-9.9571000000000007E-2</c:v>
                </c:pt>
                <c:pt idx="80">
                  <c:v>-9.8680000000000004E-2</c:v>
                </c:pt>
                <c:pt idx="81">
                  <c:v>-9.7790000000000002E-2</c:v>
                </c:pt>
                <c:pt idx="82">
                  <c:v>-9.6898999999999999E-2</c:v>
                </c:pt>
                <c:pt idx="83">
                  <c:v>-9.6007999999999996E-2</c:v>
                </c:pt>
                <c:pt idx="84">
                  <c:v>-9.5116999999999993E-2</c:v>
                </c:pt>
                <c:pt idx="85">
                  <c:v>-9.4227000000000005E-2</c:v>
                </c:pt>
                <c:pt idx="86">
                  <c:v>-9.3336000000000002E-2</c:v>
                </c:pt>
                <c:pt idx="87">
                  <c:v>-9.2444999999999999E-2</c:v>
                </c:pt>
                <c:pt idx="88">
                  <c:v>-9.1553999999999996E-2</c:v>
                </c:pt>
                <c:pt idx="89">
                  <c:v>-9.0663999999999995E-2</c:v>
                </c:pt>
                <c:pt idx="90">
                  <c:v>-8.9773000000000006E-2</c:v>
                </c:pt>
                <c:pt idx="91">
                  <c:v>-8.8882000000000003E-2</c:v>
                </c:pt>
                <c:pt idx="92">
                  <c:v>-8.7991E-2</c:v>
                </c:pt>
                <c:pt idx="93">
                  <c:v>-8.7100999999999998E-2</c:v>
                </c:pt>
                <c:pt idx="94">
                  <c:v>-8.6209999999999995E-2</c:v>
                </c:pt>
                <c:pt idx="95">
                  <c:v>-8.5319000000000006E-2</c:v>
                </c:pt>
                <c:pt idx="96">
                  <c:v>-8.4429000000000004E-2</c:v>
                </c:pt>
                <c:pt idx="97">
                  <c:v>-8.3538000000000001E-2</c:v>
                </c:pt>
                <c:pt idx="98">
                  <c:v>-8.2646999999999998E-2</c:v>
                </c:pt>
                <c:pt idx="99">
                  <c:v>-8.1755999999999995E-2</c:v>
                </c:pt>
                <c:pt idx="100">
                  <c:v>-8.0865999999999993E-2</c:v>
                </c:pt>
                <c:pt idx="101">
                  <c:v>-7.9975000000000004E-2</c:v>
                </c:pt>
                <c:pt idx="102">
                  <c:v>-7.9084000000000002E-2</c:v>
                </c:pt>
                <c:pt idx="103">
                  <c:v>-7.8192999999999999E-2</c:v>
                </c:pt>
                <c:pt idx="104">
                  <c:v>-7.7302999999999997E-2</c:v>
                </c:pt>
                <c:pt idx="105">
                  <c:v>-7.6411999999999994E-2</c:v>
                </c:pt>
                <c:pt idx="106">
                  <c:v>-7.5521000000000005E-2</c:v>
                </c:pt>
                <c:pt idx="107">
                  <c:v>-7.4630000000000002E-2</c:v>
                </c:pt>
                <c:pt idx="108">
                  <c:v>-7.374E-2</c:v>
                </c:pt>
                <c:pt idx="109">
                  <c:v>-7.2848999999999997E-2</c:v>
                </c:pt>
                <c:pt idx="110">
                  <c:v>-7.1957999999999994E-2</c:v>
                </c:pt>
                <c:pt idx="111">
                  <c:v>-7.1068000000000006E-2</c:v>
                </c:pt>
                <c:pt idx="112">
                  <c:v>-7.0177000000000003E-2</c:v>
                </c:pt>
                <c:pt idx="113">
                  <c:v>-6.9286E-2</c:v>
                </c:pt>
                <c:pt idx="114">
                  <c:v>-6.8394999999999997E-2</c:v>
                </c:pt>
                <c:pt idx="115">
                  <c:v>-6.7504999999999996E-2</c:v>
                </c:pt>
                <c:pt idx="116">
                  <c:v>-6.6614000000000007E-2</c:v>
                </c:pt>
                <c:pt idx="117">
                  <c:v>-6.5723000000000004E-2</c:v>
                </c:pt>
                <c:pt idx="118">
                  <c:v>-6.4832000000000001E-2</c:v>
                </c:pt>
                <c:pt idx="119">
                  <c:v>-6.3941999999999999E-2</c:v>
                </c:pt>
                <c:pt idx="120">
                  <c:v>-6.3050999999999996E-2</c:v>
                </c:pt>
                <c:pt idx="121">
                  <c:v>-6.216E-2</c:v>
                </c:pt>
                <c:pt idx="122">
                  <c:v>-6.1269999999999998E-2</c:v>
                </c:pt>
                <c:pt idx="123">
                  <c:v>-6.0379000000000002E-2</c:v>
                </c:pt>
                <c:pt idx="124">
                  <c:v>-5.9487999999999999E-2</c:v>
                </c:pt>
                <c:pt idx="125">
                  <c:v>-5.8597000000000003E-2</c:v>
                </c:pt>
                <c:pt idx="126">
                  <c:v>-5.7707000000000001E-2</c:v>
                </c:pt>
                <c:pt idx="127">
                  <c:v>-5.6815999999999998E-2</c:v>
                </c:pt>
                <c:pt idx="128">
                  <c:v>-5.5925000000000002E-2</c:v>
                </c:pt>
                <c:pt idx="129">
                  <c:v>-5.5034E-2</c:v>
                </c:pt>
                <c:pt idx="130">
                  <c:v>-5.4143999999999998E-2</c:v>
                </c:pt>
                <c:pt idx="131">
                  <c:v>-5.3253000000000002E-2</c:v>
                </c:pt>
                <c:pt idx="132">
                  <c:v>-5.2361999999999999E-2</c:v>
                </c:pt>
                <c:pt idx="133">
                  <c:v>-5.1471000000000003E-2</c:v>
                </c:pt>
                <c:pt idx="134">
                  <c:v>-5.0581000000000001E-2</c:v>
                </c:pt>
                <c:pt idx="135">
                  <c:v>-4.9689999999999998E-2</c:v>
                </c:pt>
                <c:pt idx="136">
                  <c:v>-4.8799000000000002E-2</c:v>
                </c:pt>
                <c:pt idx="137">
                  <c:v>-4.7909E-2</c:v>
                </c:pt>
                <c:pt idx="138">
                  <c:v>-4.7017999999999997E-2</c:v>
                </c:pt>
                <c:pt idx="139">
                  <c:v>-4.6127000000000001E-2</c:v>
                </c:pt>
                <c:pt idx="140">
                  <c:v>-4.5235999999999998E-2</c:v>
                </c:pt>
                <c:pt idx="141">
                  <c:v>-4.4345999999999997E-2</c:v>
                </c:pt>
                <c:pt idx="142">
                  <c:v>-4.3455000000000001E-2</c:v>
                </c:pt>
                <c:pt idx="143">
                  <c:v>-4.2563999999999998E-2</c:v>
                </c:pt>
                <c:pt idx="144">
                  <c:v>-4.1673000000000002E-2</c:v>
                </c:pt>
                <c:pt idx="145">
                  <c:v>-4.0783E-2</c:v>
                </c:pt>
                <c:pt idx="146">
                  <c:v>-3.9891999999999997E-2</c:v>
                </c:pt>
                <c:pt idx="147">
                  <c:v>-3.9001000000000001E-2</c:v>
                </c:pt>
                <c:pt idx="148">
                  <c:v>-3.8109999999999998E-2</c:v>
                </c:pt>
                <c:pt idx="149">
                  <c:v>-3.7220000000000003E-2</c:v>
                </c:pt>
                <c:pt idx="150">
                  <c:v>-3.6329E-2</c:v>
                </c:pt>
                <c:pt idx="151">
                  <c:v>-3.5437999999999997E-2</c:v>
                </c:pt>
                <c:pt idx="152">
                  <c:v>-3.4548000000000002E-2</c:v>
                </c:pt>
                <c:pt idx="153">
                  <c:v>-3.3656999999999999E-2</c:v>
                </c:pt>
                <c:pt idx="154">
                  <c:v>-3.2766000000000003E-2</c:v>
                </c:pt>
                <c:pt idx="155">
                  <c:v>-3.1875000000000001E-2</c:v>
                </c:pt>
                <c:pt idx="156">
                  <c:v>-3.0984999999999999E-2</c:v>
                </c:pt>
                <c:pt idx="157">
                  <c:v>-3.0093999999999999E-2</c:v>
                </c:pt>
                <c:pt idx="158">
                  <c:v>-2.9203E-2</c:v>
                </c:pt>
                <c:pt idx="159">
                  <c:v>-2.8312E-2</c:v>
                </c:pt>
                <c:pt idx="160">
                  <c:v>-2.7421999999999998E-2</c:v>
                </c:pt>
                <c:pt idx="161">
                  <c:v>-2.6530999999999999E-2</c:v>
                </c:pt>
                <c:pt idx="162">
                  <c:v>-2.564E-2</c:v>
                </c:pt>
                <c:pt idx="163">
                  <c:v>-2.4749E-2</c:v>
                </c:pt>
                <c:pt idx="164">
                  <c:v>-2.3859000000000002E-2</c:v>
                </c:pt>
                <c:pt idx="165">
                  <c:v>-2.2967999999999999E-2</c:v>
                </c:pt>
                <c:pt idx="166">
                  <c:v>-2.2076999999999999E-2</c:v>
                </c:pt>
                <c:pt idx="167">
                  <c:v>-2.1187000000000001E-2</c:v>
                </c:pt>
                <c:pt idx="168">
                  <c:v>-2.0296000000000002E-2</c:v>
                </c:pt>
                <c:pt idx="169">
                  <c:v>-1.9404999999999999E-2</c:v>
                </c:pt>
                <c:pt idx="170">
                  <c:v>-1.8513999999999999E-2</c:v>
                </c:pt>
                <c:pt idx="171">
                  <c:v>-1.7624000000000001E-2</c:v>
                </c:pt>
                <c:pt idx="172">
                  <c:v>-1.6733000000000001E-2</c:v>
                </c:pt>
                <c:pt idx="173">
                  <c:v>-1.5841999999999998E-2</c:v>
                </c:pt>
                <c:pt idx="174">
                  <c:v>-1.4951000000000001E-2</c:v>
                </c:pt>
                <c:pt idx="175">
                  <c:v>-1.4061000000000001E-2</c:v>
                </c:pt>
                <c:pt idx="176">
                  <c:v>-1.3169999999999999E-2</c:v>
                </c:pt>
                <c:pt idx="177">
                  <c:v>-1.2279E-2</c:v>
                </c:pt>
                <c:pt idx="178">
                  <c:v>-1.1388000000000001E-2</c:v>
                </c:pt>
                <c:pt idx="179">
                  <c:v>-1.0498E-2</c:v>
                </c:pt>
                <c:pt idx="180">
                  <c:v>-9.6069999999999992E-3</c:v>
                </c:pt>
                <c:pt idx="181">
                  <c:v>-8.7159999999999998E-3</c:v>
                </c:pt>
                <c:pt idx="182">
                  <c:v>-7.8259999999999996E-3</c:v>
                </c:pt>
                <c:pt idx="183">
                  <c:v>-6.9350000000000002E-3</c:v>
                </c:pt>
                <c:pt idx="184">
                  <c:v>-6.0439999999999999E-3</c:v>
                </c:pt>
                <c:pt idx="185">
                  <c:v>-5.1529999999999996E-3</c:v>
                </c:pt>
                <c:pt idx="186">
                  <c:v>-4.2630000000000003E-3</c:v>
                </c:pt>
                <c:pt idx="187">
                  <c:v>-3.372E-3</c:v>
                </c:pt>
                <c:pt idx="188">
                  <c:v>-2.4810000000000001E-3</c:v>
                </c:pt>
                <c:pt idx="189">
                  <c:v>-1.5900000000000001E-3</c:v>
                </c:pt>
                <c:pt idx="190">
                  <c:v>-6.9999999999999999E-4</c:v>
                </c:pt>
                <c:pt idx="191">
                  <c:v>1.9100000000000001E-4</c:v>
                </c:pt>
                <c:pt idx="192">
                  <c:v>1.0820000000000001E-3</c:v>
                </c:pt>
                <c:pt idx="193">
                  <c:v>1.9719999999999998E-3</c:v>
                </c:pt>
                <c:pt idx="194">
                  <c:v>2.8630000000000001E-3</c:v>
                </c:pt>
                <c:pt idx="195">
                  <c:v>3.754E-3</c:v>
                </c:pt>
                <c:pt idx="196">
                  <c:v>4.6449999999999998E-3</c:v>
                </c:pt>
                <c:pt idx="197">
                  <c:v>5.535E-3</c:v>
                </c:pt>
                <c:pt idx="198">
                  <c:v>6.4260000000000003E-3</c:v>
                </c:pt>
                <c:pt idx="199">
                  <c:v>7.3169999999999997E-3</c:v>
                </c:pt>
                <c:pt idx="200">
                  <c:v>8.208E-3</c:v>
                </c:pt>
                <c:pt idx="201">
                  <c:v>9.0980000000000002E-3</c:v>
                </c:pt>
                <c:pt idx="202">
                  <c:v>9.9889999999999996E-3</c:v>
                </c:pt>
                <c:pt idx="203">
                  <c:v>1.0880000000000001E-2</c:v>
                </c:pt>
                <c:pt idx="204">
                  <c:v>1.1771E-2</c:v>
                </c:pt>
                <c:pt idx="205">
                  <c:v>1.2661E-2</c:v>
                </c:pt>
                <c:pt idx="206">
                  <c:v>1.3552E-2</c:v>
                </c:pt>
                <c:pt idx="207">
                  <c:v>1.4442999999999999E-2</c:v>
                </c:pt>
                <c:pt idx="208">
                  <c:v>1.5332999999999999E-2</c:v>
                </c:pt>
                <c:pt idx="209">
                  <c:v>1.6223999999999999E-2</c:v>
                </c:pt>
                <c:pt idx="210">
                  <c:v>1.7114999999999998E-2</c:v>
                </c:pt>
                <c:pt idx="211">
                  <c:v>1.8006000000000001E-2</c:v>
                </c:pt>
                <c:pt idx="212">
                  <c:v>1.8896E-2</c:v>
                </c:pt>
                <c:pt idx="213">
                  <c:v>1.9786999999999999E-2</c:v>
                </c:pt>
                <c:pt idx="214">
                  <c:v>2.0677999999999998E-2</c:v>
                </c:pt>
                <c:pt idx="215">
                  <c:v>2.1569000000000001E-2</c:v>
                </c:pt>
                <c:pt idx="216">
                  <c:v>2.2459E-2</c:v>
                </c:pt>
                <c:pt idx="217">
                  <c:v>2.3349999999999999E-2</c:v>
                </c:pt>
                <c:pt idx="218">
                  <c:v>2.4240999999999999E-2</c:v>
                </c:pt>
                <c:pt idx="219">
                  <c:v>2.5132000000000002E-2</c:v>
                </c:pt>
                <c:pt idx="220">
                  <c:v>2.6022E-2</c:v>
                </c:pt>
                <c:pt idx="221">
                  <c:v>2.6912999999999999E-2</c:v>
                </c:pt>
                <c:pt idx="222">
                  <c:v>2.7803999999999999E-2</c:v>
                </c:pt>
                <c:pt idx="223">
                  <c:v>2.8694000000000001E-2</c:v>
                </c:pt>
                <c:pt idx="224">
                  <c:v>2.9585E-2</c:v>
                </c:pt>
                <c:pt idx="225">
                  <c:v>3.0476E-2</c:v>
                </c:pt>
                <c:pt idx="226">
                  <c:v>3.1366999999999999E-2</c:v>
                </c:pt>
                <c:pt idx="227">
                  <c:v>3.2257000000000001E-2</c:v>
                </c:pt>
                <c:pt idx="228">
                  <c:v>3.3147999999999997E-2</c:v>
                </c:pt>
                <c:pt idx="229">
                  <c:v>3.4039E-2</c:v>
                </c:pt>
                <c:pt idx="230">
                  <c:v>3.4930000000000003E-2</c:v>
                </c:pt>
                <c:pt idx="231">
                  <c:v>3.5819999999999998E-2</c:v>
                </c:pt>
                <c:pt idx="232">
                  <c:v>3.6711000000000001E-2</c:v>
                </c:pt>
                <c:pt idx="233">
                  <c:v>3.7601999999999997E-2</c:v>
                </c:pt>
                <c:pt idx="234">
                  <c:v>3.8492999999999999E-2</c:v>
                </c:pt>
                <c:pt idx="235">
                  <c:v>3.9383000000000001E-2</c:v>
                </c:pt>
                <c:pt idx="236">
                  <c:v>4.0273999999999997E-2</c:v>
                </c:pt>
                <c:pt idx="237">
                  <c:v>4.1165E-2</c:v>
                </c:pt>
                <c:pt idx="238">
                  <c:v>4.2055000000000002E-2</c:v>
                </c:pt>
                <c:pt idx="239">
                  <c:v>4.2945999999999998E-2</c:v>
                </c:pt>
                <c:pt idx="240">
                  <c:v>4.3837000000000001E-2</c:v>
                </c:pt>
                <c:pt idx="241">
                  <c:v>4.4727999999999997E-2</c:v>
                </c:pt>
                <c:pt idx="242">
                  <c:v>4.5617999999999999E-2</c:v>
                </c:pt>
                <c:pt idx="243">
                  <c:v>4.6509000000000002E-2</c:v>
                </c:pt>
                <c:pt idx="244">
                  <c:v>4.7399999999999998E-2</c:v>
                </c:pt>
                <c:pt idx="245">
                  <c:v>4.8291000000000001E-2</c:v>
                </c:pt>
                <c:pt idx="246">
                  <c:v>4.9181000000000002E-2</c:v>
                </c:pt>
                <c:pt idx="247">
                  <c:v>5.0071999999999998E-2</c:v>
                </c:pt>
                <c:pt idx="248">
                  <c:v>5.0963000000000001E-2</c:v>
                </c:pt>
                <c:pt idx="249">
                  <c:v>5.1853999999999997E-2</c:v>
                </c:pt>
                <c:pt idx="250">
                  <c:v>5.2743999999999999E-2</c:v>
                </c:pt>
                <c:pt idx="251">
                  <c:v>5.3635000000000002E-2</c:v>
                </c:pt>
                <c:pt idx="252">
                  <c:v>5.4525999999999998E-2</c:v>
                </c:pt>
                <c:pt idx="253">
                  <c:v>5.5416E-2</c:v>
                </c:pt>
                <c:pt idx="254">
                  <c:v>5.6307000000000003E-2</c:v>
                </c:pt>
                <c:pt idx="255">
                  <c:v>5.7197999999999999E-2</c:v>
                </c:pt>
                <c:pt idx="256">
                  <c:v>5.8089000000000002E-2</c:v>
                </c:pt>
                <c:pt idx="257">
                  <c:v>5.8978999999999997E-2</c:v>
                </c:pt>
                <c:pt idx="258">
                  <c:v>5.987E-2</c:v>
                </c:pt>
                <c:pt idx="259">
                  <c:v>6.0761000000000003E-2</c:v>
                </c:pt>
                <c:pt idx="260">
                  <c:v>6.1651999999999998E-2</c:v>
                </c:pt>
                <c:pt idx="261">
                  <c:v>6.2542E-2</c:v>
                </c:pt>
                <c:pt idx="262">
                  <c:v>6.3433000000000003E-2</c:v>
                </c:pt>
                <c:pt idx="263">
                  <c:v>6.4324000000000006E-2</c:v>
                </c:pt>
                <c:pt idx="264">
                  <c:v>6.5214999999999995E-2</c:v>
                </c:pt>
                <c:pt idx="265">
                  <c:v>6.6104999999999997E-2</c:v>
                </c:pt>
                <c:pt idx="266">
                  <c:v>6.6996E-2</c:v>
                </c:pt>
                <c:pt idx="267">
                  <c:v>6.7887000000000003E-2</c:v>
                </c:pt>
                <c:pt idx="268">
                  <c:v>6.8777000000000005E-2</c:v>
                </c:pt>
                <c:pt idx="269">
                  <c:v>6.9667999999999994E-2</c:v>
                </c:pt>
                <c:pt idx="270">
                  <c:v>7.0558999999999997E-2</c:v>
                </c:pt>
                <c:pt idx="271">
                  <c:v>7.145E-2</c:v>
                </c:pt>
                <c:pt idx="272">
                  <c:v>7.2340000000000002E-2</c:v>
                </c:pt>
                <c:pt idx="273">
                  <c:v>7.3231000000000004E-2</c:v>
                </c:pt>
                <c:pt idx="274">
                  <c:v>7.4121999999999993E-2</c:v>
                </c:pt>
                <c:pt idx="275">
                  <c:v>7.5012999999999996E-2</c:v>
                </c:pt>
                <c:pt idx="276">
                  <c:v>7.5902999999999998E-2</c:v>
                </c:pt>
                <c:pt idx="277">
                  <c:v>7.6794000000000001E-2</c:v>
                </c:pt>
                <c:pt idx="278">
                  <c:v>7.7685000000000004E-2</c:v>
                </c:pt>
                <c:pt idx="279">
                  <c:v>7.8575000000000006E-2</c:v>
                </c:pt>
                <c:pt idx="280">
                  <c:v>7.9465999999999995E-2</c:v>
                </c:pt>
                <c:pt idx="281">
                  <c:v>8.0356999999999998E-2</c:v>
                </c:pt>
                <c:pt idx="282">
                  <c:v>8.1248000000000001E-2</c:v>
                </c:pt>
                <c:pt idx="283">
                  <c:v>8.2138000000000003E-2</c:v>
                </c:pt>
                <c:pt idx="284">
                  <c:v>8.3029000000000006E-2</c:v>
                </c:pt>
                <c:pt idx="285">
                  <c:v>8.3919999999999995E-2</c:v>
                </c:pt>
                <c:pt idx="286">
                  <c:v>8.4810999999999998E-2</c:v>
                </c:pt>
                <c:pt idx="287">
                  <c:v>8.5700999999999999E-2</c:v>
                </c:pt>
                <c:pt idx="288">
                  <c:v>8.6592000000000002E-2</c:v>
                </c:pt>
                <c:pt idx="289">
                  <c:v>8.7483000000000005E-2</c:v>
                </c:pt>
                <c:pt idx="290">
                  <c:v>8.8373999999999994E-2</c:v>
                </c:pt>
                <c:pt idx="291">
                  <c:v>8.9263999999999996E-2</c:v>
                </c:pt>
                <c:pt idx="292">
                  <c:v>9.0154999999999999E-2</c:v>
                </c:pt>
                <c:pt idx="293">
                  <c:v>9.1046000000000002E-2</c:v>
                </c:pt>
                <c:pt idx="294">
                  <c:v>9.1936000000000004E-2</c:v>
                </c:pt>
                <c:pt idx="295">
                  <c:v>9.2827000000000007E-2</c:v>
                </c:pt>
                <c:pt idx="296">
                  <c:v>9.3717999999999996E-2</c:v>
                </c:pt>
                <c:pt idx="297">
                  <c:v>9.4608999999999999E-2</c:v>
                </c:pt>
                <c:pt idx="298">
                  <c:v>9.5499000000000001E-2</c:v>
                </c:pt>
                <c:pt idx="299">
                  <c:v>9.6390000000000003E-2</c:v>
                </c:pt>
                <c:pt idx="300">
                  <c:v>9.7281000000000006E-2</c:v>
                </c:pt>
                <c:pt idx="301">
                  <c:v>9.8171999999999995E-2</c:v>
                </c:pt>
                <c:pt idx="302">
                  <c:v>9.9061999999999997E-2</c:v>
                </c:pt>
                <c:pt idx="303">
                  <c:v>9.9953E-2</c:v>
                </c:pt>
                <c:pt idx="304">
                  <c:v>0.100844</c:v>
                </c:pt>
                <c:pt idx="305">
                  <c:v>0.10173500000000001</c:v>
                </c:pt>
                <c:pt idx="306">
                  <c:v>0.10262499999999999</c:v>
                </c:pt>
                <c:pt idx="307">
                  <c:v>0.103516</c:v>
                </c:pt>
                <c:pt idx="308">
                  <c:v>0.104407</c:v>
                </c:pt>
                <c:pt idx="309">
                  <c:v>0.105297</c:v>
                </c:pt>
                <c:pt idx="310">
                  <c:v>0.106188</c:v>
                </c:pt>
                <c:pt idx="311">
                  <c:v>0.10707899999999999</c:v>
                </c:pt>
                <c:pt idx="312">
                  <c:v>0.10797</c:v>
                </c:pt>
                <c:pt idx="313">
                  <c:v>0.10886</c:v>
                </c:pt>
                <c:pt idx="314">
                  <c:v>0.109751</c:v>
                </c:pt>
                <c:pt idx="315">
                  <c:v>0.110642</c:v>
                </c:pt>
                <c:pt idx="316">
                  <c:v>0.11153299999999999</c:v>
                </c:pt>
                <c:pt idx="317">
                  <c:v>0.112423</c:v>
                </c:pt>
                <c:pt idx="318">
                  <c:v>0.113314</c:v>
                </c:pt>
                <c:pt idx="319">
                  <c:v>0.114205</c:v>
                </c:pt>
                <c:pt idx="320">
                  <c:v>0.115096</c:v>
                </c:pt>
                <c:pt idx="321">
                  <c:v>0.11598600000000001</c:v>
                </c:pt>
                <c:pt idx="322">
                  <c:v>0.11687699999999999</c:v>
                </c:pt>
                <c:pt idx="323">
                  <c:v>0.117768</c:v>
                </c:pt>
                <c:pt idx="324">
                  <c:v>0.118658</c:v>
                </c:pt>
                <c:pt idx="325">
                  <c:v>0.119549</c:v>
                </c:pt>
                <c:pt idx="326">
                  <c:v>0.12044000000000001</c:v>
                </c:pt>
                <c:pt idx="327">
                  <c:v>0.12133099999999999</c:v>
                </c:pt>
                <c:pt idx="328">
                  <c:v>0.122221</c:v>
                </c:pt>
                <c:pt idx="329">
                  <c:v>0.123112</c:v>
                </c:pt>
                <c:pt idx="330">
                  <c:v>0.124003</c:v>
                </c:pt>
                <c:pt idx="331">
                  <c:v>0.12489400000000001</c:v>
                </c:pt>
                <c:pt idx="332">
                  <c:v>0.12578400000000001</c:v>
                </c:pt>
                <c:pt idx="333">
                  <c:v>0.12667500000000001</c:v>
                </c:pt>
                <c:pt idx="334">
                  <c:v>0.12756600000000001</c:v>
                </c:pt>
                <c:pt idx="335">
                  <c:v>0.12845699999999999</c:v>
                </c:pt>
                <c:pt idx="336">
                  <c:v>0.12934699999999999</c:v>
                </c:pt>
                <c:pt idx="337">
                  <c:v>0.13023799999999999</c:v>
                </c:pt>
                <c:pt idx="338">
                  <c:v>0.131129</c:v>
                </c:pt>
                <c:pt idx="339">
                  <c:v>0.132019</c:v>
                </c:pt>
                <c:pt idx="340">
                  <c:v>0.13291</c:v>
                </c:pt>
                <c:pt idx="341">
                  <c:v>0.133801</c:v>
                </c:pt>
                <c:pt idx="342">
                  <c:v>0.13469200000000001</c:v>
                </c:pt>
                <c:pt idx="343">
                  <c:v>0.13558200000000001</c:v>
                </c:pt>
                <c:pt idx="344">
                  <c:v>0.13647300000000001</c:v>
                </c:pt>
                <c:pt idx="345">
                  <c:v>0.13736400000000001</c:v>
                </c:pt>
                <c:pt idx="346">
                  <c:v>0.13825499999999999</c:v>
                </c:pt>
                <c:pt idx="347">
                  <c:v>0.13914499999999999</c:v>
                </c:pt>
                <c:pt idx="348">
                  <c:v>0.14003599999999999</c:v>
                </c:pt>
                <c:pt idx="349">
                  <c:v>0.140927</c:v>
                </c:pt>
                <c:pt idx="350">
                  <c:v>0.141817</c:v>
                </c:pt>
                <c:pt idx="351">
                  <c:v>0.142708</c:v>
                </c:pt>
                <c:pt idx="352">
                  <c:v>0.143599</c:v>
                </c:pt>
                <c:pt idx="353">
                  <c:v>0.14449000000000001</c:v>
                </c:pt>
                <c:pt idx="354">
                  <c:v>0.14538000000000001</c:v>
                </c:pt>
                <c:pt idx="355">
                  <c:v>0.14627100000000001</c:v>
                </c:pt>
                <c:pt idx="356">
                  <c:v>0.14716199999999999</c:v>
                </c:pt>
                <c:pt idx="357">
                  <c:v>0.14805299999999999</c:v>
                </c:pt>
                <c:pt idx="358">
                  <c:v>0.14894299999999999</c:v>
                </c:pt>
                <c:pt idx="359">
                  <c:v>0.14983399999999999</c:v>
                </c:pt>
                <c:pt idx="360">
                  <c:v>0.150725</c:v>
                </c:pt>
                <c:pt idx="361">
                  <c:v>0.151616</c:v>
                </c:pt>
                <c:pt idx="362">
                  <c:v>0.152506</c:v>
                </c:pt>
                <c:pt idx="363">
                  <c:v>0.15339700000000001</c:v>
                </c:pt>
                <c:pt idx="364">
                  <c:v>0.15428800000000001</c:v>
                </c:pt>
                <c:pt idx="365">
                  <c:v>0.15517800000000001</c:v>
                </c:pt>
                <c:pt idx="366">
                  <c:v>0.15606900000000001</c:v>
                </c:pt>
                <c:pt idx="367">
                  <c:v>0.15695999999999999</c:v>
                </c:pt>
                <c:pt idx="368">
                  <c:v>0.15785099999999999</c:v>
                </c:pt>
                <c:pt idx="369">
                  <c:v>0.15874099999999999</c:v>
                </c:pt>
                <c:pt idx="370">
                  <c:v>0.159632</c:v>
                </c:pt>
                <c:pt idx="371">
                  <c:v>0.160523</c:v>
                </c:pt>
                <c:pt idx="372">
                  <c:v>0.161414</c:v>
                </c:pt>
                <c:pt idx="373">
                  <c:v>0.162304</c:v>
                </c:pt>
                <c:pt idx="374">
                  <c:v>0.16319500000000001</c:v>
                </c:pt>
                <c:pt idx="375">
                  <c:v>0.16408600000000001</c:v>
                </c:pt>
                <c:pt idx="376">
                  <c:v>0.16497700000000001</c:v>
                </c:pt>
                <c:pt idx="377">
                  <c:v>0.16586699999999999</c:v>
                </c:pt>
                <c:pt idx="378">
                  <c:v>0.16675799999999999</c:v>
                </c:pt>
                <c:pt idx="379">
                  <c:v>0.16764899999999999</c:v>
                </c:pt>
                <c:pt idx="380">
                  <c:v>0.16853899999999999</c:v>
                </c:pt>
                <c:pt idx="381">
                  <c:v>0.16943</c:v>
                </c:pt>
                <c:pt idx="382">
                  <c:v>0.170321</c:v>
                </c:pt>
                <c:pt idx="383">
                  <c:v>0.171212</c:v>
                </c:pt>
                <c:pt idx="384">
                  <c:v>0.172102</c:v>
                </c:pt>
                <c:pt idx="385">
                  <c:v>0.17299300000000001</c:v>
                </c:pt>
                <c:pt idx="386">
                  <c:v>0.17388400000000001</c:v>
                </c:pt>
                <c:pt idx="387">
                  <c:v>0.17477500000000001</c:v>
                </c:pt>
                <c:pt idx="388">
                  <c:v>0.17566499999999999</c:v>
                </c:pt>
                <c:pt idx="389">
                  <c:v>0.17655599999999999</c:v>
                </c:pt>
                <c:pt idx="390">
                  <c:v>0.17744699999999999</c:v>
                </c:pt>
                <c:pt idx="391">
                  <c:v>0.178338</c:v>
                </c:pt>
                <c:pt idx="392">
                  <c:v>0.179228</c:v>
                </c:pt>
                <c:pt idx="393">
                  <c:v>0.180119</c:v>
                </c:pt>
                <c:pt idx="394">
                  <c:v>0.18101</c:v>
                </c:pt>
                <c:pt idx="395">
                  <c:v>0.18190000000000001</c:v>
                </c:pt>
                <c:pt idx="396">
                  <c:v>0.18279100000000001</c:v>
                </c:pt>
                <c:pt idx="397">
                  <c:v>0.18368200000000001</c:v>
                </c:pt>
                <c:pt idx="398">
                  <c:v>0.18457299999999999</c:v>
                </c:pt>
                <c:pt idx="399">
                  <c:v>0.18546299999999999</c:v>
                </c:pt>
                <c:pt idx="400">
                  <c:v>0.18635399999999999</c:v>
                </c:pt>
                <c:pt idx="401">
                  <c:v>0.18724499999999999</c:v>
                </c:pt>
                <c:pt idx="402">
                  <c:v>0.188136</c:v>
                </c:pt>
                <c:pt idx="403">
                  <c:v>0.189026</c:v>
                </c:pt>
                <c:pt idx="404">
                  <c:v>0.189917</c:v>
                </c:pt>
                <c:pt idx="405">
                  <c:v>0.19080800000000001</c:v>
                </c:pt>
                <c:pt idx="406">
                  <c:v>0.19169900000000001</c:v>
                </c:pt>
                <c:pt idx="407">
                  <c:v>0.19258900000000001</c:v>
                </c:pt>
                <c:pt idx="408">
                  <c:v>0.19348000000000001</c:v>
                </c:pt>
                <c:pt idx="409">
                  <c:v>0.19437099999999999</c:v>
                </c:pt>
                <c:pt idx="410">
                  <c:v>0.19526099999999999</c:v>
                </c:pt>
                <c:pt idx="411">
                  <c:v>0.19615199999999999</c:v>
                </c:pt>
                <c:pt idx="412">
                  <c:v>0.197043</c:v>
                </c:pt>
                <c:pt idx="413">
                  <c:v>0.197934</c:v>
                </c:pt>
                <c:pt idx="414">
                  <c:v>0.198824</c:v>
                </c:pt>
                <c:pt idx="415">
                  <c:v>0.199715</c:v>
                </c:pt>
                <c:pt idx="416">
                  <c:v>0.20060600000000001</c:v>
                </c:pt>
                <c:pt idx="417">
                  <c:v>0.20149700000000001</c:v>
                </c:pt>
                <c:pt idx="418">
                  <c:v>0.20238700000000001</c:v>
                </c:pt>
                <c:pt idx="419">
                  <c:v>0.20327799999999999</c:v>
                </c:pt>
                <c:pt idx="420">
                  <c:v>0.20416899999999999</c:v>
                </c:pt>
                <c:pt idx="421">
                  <c:v>0.20505999999999999</c:v>
                </c:pt>
                <c:pt idx="422">
                  <c:v>0.20594999999999999</c:v>
                </c:pt>
                <c:pt idx="423">
                  <c:v>0.206841</c:v>
                </c:pt>
                <c:pt idx="424">
                  <c:v>0.207732</c:v>
                </c:pt>
                <c:pt idx="425">
                  <c:v>0.208622</c:v>
                </c:pt>
                <c:pt idx="426">
                  <c:v>0.209513</c:v>
                </c:pt>
                <c:pt idx="427">
                  <c:v>0.21040400000000001</c:v>
                </c:pt>
                <c:pt idx="428">
                  <c:v>0.21129500000000001</c:v>
                </c:pt>
                <c:pt idx="429">
                  <c:v>0.21218500000000001</c:v>
                </c:pt>
                <c:pt idx="430">
                  <c:v>0.21307599999999999</c:v>
                </c:pt>
                <c:pt idx="431">
                  <c:v>0.21396699999999999</c:v>
                </c:pt>
                <c:pt idx="432">
                  <c:v>0.21485799999999999</c:v>
                </c:pt>
                <c:pt idx="433">
                  <c:v>0.215748</c:v>
                </c:pt>
                <c:pt idx="434">
                  <c:v>0.216639</c:v>
                </c:pt>
                <c:pt idx="435">
                  <c:v>0.21753</c:v>
                </c:pt>
                <c:pt idx="436">
                  <c:v>0.21842</c:v>
                </c:pt>
                <c:pt idx="437">
                  <c:v>0.21931100000000001</c:v>
                </c:pt>
                <c:pt idx="438">
                  <c:v>0.22020200000000001</c:v>
                </c:pt>
                <c:pt idx="439">
                  <c:v>0.22109300000000001</c:v>
                </c:pt>
                <c:pt idx="440">
                  <c:v>0.22198300000000001</c:v>
                </c:pt>
                <c:pt idx="441">
                  <c:v>0.22287399999999999</c:v>
                </c:pt>
                <c:pt idx="442">
                  <c:v>0.22376499999999999</c:v>
                </c:pt>
                <c:pt idx="443">
                  <c:v>0.22465599999999999</c:v>
                </c:pt>
                <c:pt idx="444">
                  <c:v>0.225546</c:v>
                </c:pt>
                <c:pt idx="445">
                  <c:v>0.226437</c:v>
                </c:pt>
                <c:pt idx="446">
                  <c:v>0.227328</c:v>
                </c:pt>
                <c:pt idx="447">
                  <c:v>0.22821900000000001</c:v>
                </c:pt>
                <c:pt idx="448">
                  <c:v>0.22910900000000001</c:v>
                </c:pt>
                <c:pt idx="449">
                  <c:v>0.23</c:v>
                </c:pt>
                <c:pt idx="450">
                  <c:v>0.23089100000000001</c:v>
                </c:pt>
                <c:pt idx="451">
                  <c:v>0.23178099999999999</c:v>
                </c:pt>
                <c:pt idx="452">
                  <c:v>0.23267199999999999</c:v>
                </c:pt>
                <c:pt idx="453">
                  <c:v>0.23356299999999999</c:v>
                </c:pt>
                <c:pt idx="454">
                  <c:v>0.234454</c:v>
                </c:pt>
                <c:pt idx="455">
                  <c:v>0.235344</c:v>
                </c:pt>
                <c:pt idx="456">
                  <c:v>0.236235</c:v>
                </c:pt>
                <c:pt idx="457">
                  <c:v>0.237126</c:v>
                </c:pt>
                <c:pt idx="458">
                  <c:v>0.23801700000000001</c:v>
                </c:pt>
                <c:pt idx="459">
                  <c:v>0.23890700000000001</c:v>
                </c:pt>
                <c:pt idx="460">
                  <c:v>0.23979800000000001</c:v>
                </c:pt>
                <c:pt idx="461">
                  <c:v>0.24068899999999999</c:v>
                </c:pt>
                <c:pt idx="462">
                  <c:v>0.24157999999999999</c:v>
                </c:pt>
                <c:pt idx="463">
                  <c:v>0.24246999999999999</c:v>
                </c:pt>
                <c:pt idx="464">
                  <c:v>0.24336099999999999</c:v>
                </c:pt>
                <c:pt idx="465">
                  <c:v>0.244252</c:v>
                </c:pt>
                <c:pt idx="466">
                  <c:v>0.245142</c:v>
                </c:pt>
                <c:pt idx="467">
                  <c:v>0.246033</c:v>
                </c:pt>
                <c:pt idx="468">
                  <c:v>0.246924</c:v>
                </c:pt>
                <c:pt idx="469">
                  <c:v>0.24781500000000001</c:v>
                </c:pt>
                <c:pt idx="470">
                  <c:v>0.24870500000000001</c:v>
                </c:pt>
                <c:pt idx="471">
                  <c:v>0.24959600000000001</c:v>
                </c:pt>
                <c:pt idx="472">
                  <c:v>0.25048700000000002</c:v>
                </c:pt>
                <c:pt idx="473">
                  <c:v>0.25137799999999999</c:v>
                </c:pt>
                <c:pt idx="474">
                  <c:v>0.25226799999999999</c:v>
                </c:pt>
                <c:pt idx="475">
                  <c:v>0.25315900000000002</c:v>
                </c:pt>
                <c:pt idx="476">
                  <c:v>0.25405</c:v>
                </c:pt>
                <c:pt idx="477">
                  <c:v>0.25494099999999997</c:v>
                </c:pt>
                <c:pt idx="478">
                  <c:v>0.25583099999999998</c:v>
                </c:pt>
                <c:pt idx="479">
                  <c:v>0.25672200000000001</c:v>
                </c:pt>
                <c:pt idx="480">
                  <c:v>0.25761299999999998</c:v>
                </c:pt>
                <c:pt idx="481">
                  <c:v>0.25850299999999998</c:v>
                </c:pt>
                <c:pt idx="482">
                  <c:v>0.25939400000000001</c:v>
                </c:pt>
                <c:pt idx="483">
                  <c:v>0.26028499999999999</c:v>
                </c:pt>
                <c:pt idx="484">
                  <c:v>0.26117600000000002</c:v>
                </c:pt>
                <c:pt idx="485">
                  <c:v>0.26206600000000002</c:v>
                </c:pt>
                <c:pt idx="486">
                  <c:v>0.262957</c:v>
                </c:pt>
                <c:pt idx="487">
                  <c:v>0.26384800000000003</c:v>
                </c:pt>
                <c:pt idx="488">
                  <c:v>0.264739</c:v>
                </c:pt>
                <c:pt idx="489">
                  <c:v>0.265629</c:v>
                </c:pt>
                <c:pt idx="490">
                  <c:v>0.26651999999999998</c:v>
                </c:pt>
                <c:pt idx="491">
                  <c:v>0.26741100000000001</c:v>
                </c:pt>
                <c:pt idx="492">
                  <c:v>0.26830199999999998</c:v>
                </c:pt>
                <c:pt idx="493">
                  <c:v>0.26919199999999999</c:v>
                </c:pt>
                <c:pt idx="494">
                  <c:v>0.27008300000000002</c:v>
                </c:pt>
                <c:pt idx="495">
                  <c:v>0.27097399999999999</c:v>
                </c:pt>
                <c:pt idx="496">
                  <c:v>0.27186399999999999</c:v>
                </c:pt>
                <c:pt idx="497">
                  <c:v>0.27275500000000003</c:v>
                </c:pt>
                <c:pt idx="498">
                  <c:v>0.273646</c:v>
                </c:pt>
                <c:pt idx="499">
                  <c:v>0.27453699999999998</c:v>
                </c:pt>
                <c:pt idx="500">
                  <c:v>0.27542699999999998</c:v>
                </c:pt>
                <c:pt idx="501">
                  <c:v>0.27631800000000001</c:v>
                </c:pt>
                <c:pt idx="502">
                  <c:v>0.27720899999999998</c:v>
                </c:pt>
                <c:pt idx="503">
                  <c:v>0.27810000000000001</c:v>
                </c:pt>
                <c:pt idx="504">
                  <c:v>0.27899000000000002</c:v>
                </c:pt>
                <c:pt idx="505">
                  <c:v>0.27988099999999999</c:v>
                </c:pt>
                <c:pt idx="506">
                  <c:v>0.28077200000000002</c:v>
                </c:pt>
                <c:pt idx="507">
                  <c:v>0.28166200000000002</c:v>
                </c:pt>
                <c:pt idx="508">
                  <c:v>0.282553</c:v>
                </c:pt>
                <c:pt idx="509">
                  <c:v>0.28344399999999997</c:v>
                </c:pt>
                <c:pt idx="510">
                  <c:v>0.284335</c:v>
                </c:pt>
                <c:pt idx="511">
                  <c:v>0.28522500000000001</c:v>
                </c:pt>
                <c:pt idx="512">
                  <c:v>0.28611599999999998</c:v>
                </c:pt>
                <c:pt idx="513">
                  <c:v>0.28700700000000001</c:v>
                </c:pt>
                <c:pt idx="514">
                  <c:v>0.28789799999999999</c:v>
                </c:pt>
                <c:pt idx="515">
                  <c:v>0.28878799999999999</c:v>
                </c:pt>
                <c:pt idx="516">
                  <c:v>0.28967900000000002</c:v>
                </c:pt>
                <c:pt idx="517">
                  <c:v>0.29056999999999999</c:v>
                </c:pt>
                <c:pt idx="518">
                  <c:v>0.29146100000000003</c:v>
                </c:pt>
                <c:pt idx="519">
                  <c:v>0.29235100000000003</c:v>
                </c:pt>
                <c:pt idx="520">
                  <c:v>0.293242</c:v>
                </c:pt>
                <c:pt idx="521">
                  <c:v>0.29413299999999998</c:v>
                </c:pt>
                <c:pt idx="522">
                  <c:v>0.29502299999999998</c:v>
                </c:pt>
                <c:pt idx="523">
                  <c:v>0.29591400000000001</c:v>
                </c:pt>
                <c:pt idx="524">
                  <c:v>0.29680499999999999</c:v>
                </c:pt>
                <c:pt idx="525">
                  <c:v>0.29769600000000002</c:v>
                </c:pt>
                <c:pt idx="526">
                  <c:v>0.29858600000000002</c:v>
                </c:pt>
                <c:pt idx="527">
                  <c:v>0.29947699999999999</c:v>
                </c:pt>
                <c:pt idx="528">
                  <c:v>0.30036800000000002</c:v>
                </c:pt>
                <c:pt idx="529">
                  <c:v>0.301259</c:v>
                </c:pt>
                <c:pt idx="530">
                  <c:v>0.302149</c:v>
                </c:pt>
                <c:pt idx="531">
                  <c:v>0.30303999999999998</c:v>
                </c:pt>
                <c:pt idx="532">
                  <c:v>0.30393100000000001</c:v>
                </c:pt>
                <c:pt idx="533">
                  <c:v>0.30482199999999998</c:v>
                </c:pt>
                <c:pt idx="534">
                  <c:v>0.30571199999999998</c:v>
                </c:pt>
                <c:pt idx="535">
                  <c:v>0.30660300000000001</c:v>
                </c:pt>
                <c:pt idx="536">
                  <c:v>0.30749399999999999</c:v>
                </c:pt>
                <c:pt idx="537">
                  <c:v>0.30838399999999999</c:v>
                </c:pt>
                <c:pt idx="538">
                  <c:v>0.30927500000000002</c:v>
                </c:pt>
                <c:pt idx="539">
                  <c:v>0.310166</c:v>
                </c:pt>
                <c:pt idx="540">
                  <c:v>0.31105699999999997</c:v>
                </c:pt>
                <c:pt idx="541">
                  <c:v>0.31194699999999997</c:v>
                </c:pt>
                <c:pt idx="542">
                  <c:v>0.312838</c:v>
                </c:pt>
                <c:pt idx="543">
                  <c:v>0.31372899999999998</c:v>
                </c:pt>
                <c:pt idx="544">
                  <c:v>0.31462000000000001</c:v>
                </c:pt>
                <c:pt idx="545">
                  <c:v>0.31551000000000001</c:v>
                </c:pt>
                <c:pt idx="546">
                  <c:v>0.31640099999999999</c:v>
                </c:pt>
                <c:pt idx="547">
                  <c:v>0.31729200000000002</c:v>
                </c:pt>
                <c:pt idx="548">
                  <c:v>0.31818299999999999</c:v>
                </c:pt>
                <c:pt idx="549">
                  <c:v>0.319073</c:v>
                </c:pt>
                <c:pt idx="550">
                  <c:v>0.31996400000000003</c:v>
                </c:pt>
                <c:pt idx="551">
                  <c:v>0.320855</c:v>
                </c:pt>
                <c:pt idx="552">
                  <c:v>0.321745</c:v>
                </c:pt>
                <c:pt idx="553">
                  <c:v>0.32263599999999998</c:v>
                </c:pt>
                <c:pt idx="554">
                  <c:v>0.32352700000000001</c:v>
                </c:pt>
                <c:pt idx="555">
                  <c:v>0.32441799999999998</c:v>
                </c:pt>
                <c:pt idx="556">
                  <c:v>0.32530799999999999</c:v>
                </c:pt>
                <c:pt idx="557">
                  <c:v>0.32619900000000002</c:v>
                </c:pt>
                <c:pt idx="558">
                  <c:v>0.32708999999999999</c:v>
                </c:pt>
                <c:pt idx="559">
                  <c:v>0.32798100000000002</c:v>
                </c:pt>
                <c:pt idx="560">
                  <c:v>0.32887100000000002</c:v>
                </c:pt>
                <c:pt idx="561">
                  <c:v>0.329762</c:v>
                </c:pt>
                <c:pt idx="562">
                  <c:v>0.33065299999999997</c:v>
                </c:pt>
                <c:pt idx="563">
                  <c:v>0.33154400000000001</c:v>
                </c:pt>
                <c:pt idx="564">
                  <c:v>0.33243400000000001</c:v>
                </c:pt>
                <c:pt idx="565">
                  <c:v>0.33332499999999998</c:v>
                </c:pt>
                <c:pt idx="566">
                  <c:v>0.33421600000000001</c:v>
                </c:pt>
                <c:pt idx="567">
                  <c:v>0.33510600000000001</c:v>
                </c:pt>
                <c:pt idx="568">
                  <c:v>0.33599699999999999</c:v>
                </c:pt>
                <c:pt idx="569">
                  <c:v>0.33688800000000002</c:v>
                </c:pt>
                <c:pt idx="570">
                  <c:v>0.337779</c:v>
                </c:pt>
                <c:pt idx="571">
                  <c:v>0.338669</c:v>
                </c:pt>
                <c:pt idx="572">
                  <c:v>0.33955999999999997</c:v>
                </c:pt>
                <c:pt idx="573">
                  <c:v>0.340451</c:v>
                </c:pt>
                <c:pt idx="574">
                  <c:v>0.34134199999999998</c:v>
                </c:pt>
                <c:pt idx="575">
                  <c:v>0.34223199999999998</c:v>
                </c:pt>
                <c:pt idx="576">
                  <c:v>0.34312300000000001</c:v>
                </c:pt>
                <c:pt idx="577">
                  <c:v>0.34401399999999999</c:v>
                </c:pt>
                <c:pt idx="578">
                  <c:v>0.34490399999999999</c:v>
                </c:pt>
                <c:pt idx="579">
                  <c:v>0.34579500000000002</c:v>
                </c:pt>
                <c:pt idx="580">
                  <c:v>0.34668599999999999</c:v>
                </c:pt>
                <c:pt idx="581">
                  <c:v>0.34757700000000002</c:v>
                </c:pt>
                <c:pt idx="582">
                  <c:v>0.34846700000000003</c:v>
                </c:pt>
                <c:pt idx="583">
                  <c:v>0.349358</c:v>
                </c:pt>
                <c:pt idx="584">
                  <c:v>0.35024899999999998</c:v>
                </c:pt>
                <c:pt idx="585">
                  <c:v>0.35114000000000001</c:v>
                </c:pt>
                <c:pt idx="586">
                  <c:v>0.35203000000000001</c:v>
                </c:pt>
                <c:pt idx="587">
                  <c:v>0.35292099999999998</c:v>
                </c:pt>
                <c:pt idx="588">
                  <c:v>0.35381200000000002</c:v>
                </c:pt>
                <c:pt idx="589">
                  <c:v>0.35470299999999999</c:v>
                </c:pt>
                <c:pt idx="590">
                  <c:v>0.35559299999999999</c:v>
                </c:pt>
                <c:pt idx="591">
                  <c:v>0.35648400000000002</c:v>
                </c:pt>
                <c:pt idx="592">
                  <c:v>0.357375</c:v>
                </c:pt>
                <c:pt idx="593">
                  <c:v>0.358265</c:v>
                </c:pt>
                <c:pt idx="594">
                  <c:v>0.35915599999999998</c:v>
                </c:pt>
                <c:pt idx="595">
                  <c:v>0.36004700000000001</c:v>
                </c:pt>
                <c:pt idx="596">
                  <c:v>0.36093799999999998</c:v>
                </c:pt>
                <c:pt idx="597">
                  <c:v>0.36182799999999998</c:v>
                </c:pt>
                <c:pt idx="598">
                  <c:v>0.36271900000000001</c:v>
                </c:pt>
                <c:pt idx="599">
                  <c:v>0.36360999999999999</c:v>
                </c:pt>
                <c:pt idx="600">
                  <c:v>0.36450100000000002</c:v>
                </c:pt>
                <c:pt idx="601">
                  <c:v>0.36539100000000002</c:v>
                </c:pt>
                <c:pt idx="602">
                  <c:v>0.366282</c:v>
                </c:pt>
                <c:pt idx="603">
                  <c:v>0.36717300000000003</c:v>
                </c:pt>
                <c:pt idx="604">
                  <c:v>0.368064</c:v>
                </c:pt>
                <c:pt idx="605">
                  <c:v>0.368954</c:v>
                </c:pt>
                <c:pt idx="606">
                  <c:v>0.36984499999999998</c:v>
                </c:pt>
                <c:pt idx="607">
                  <c:v>0.37073600000000001</c:v>
                </c:pt>
                <c:pt idx="608">
                  <c:v>0.37162600000000001</c:v>
                </c:pt>
                <c:pt idx="609">
                  <c:v>0.37251699999999999</c:v>
                </c:pt>
                <c:pt idx="610">
                  <c:v>0.37340800000000002</c:v>
                </c:pt>
                <c:pt idx="611">
                  <c:v>0.37429899999999999</c:v>
                </c:pt>
                <c:pt idx="612">
                  <c:v>0.37518899999999999</c:v>
                </c:pt>
                <c:pt idx="613">
                  <c:v>0.37608000000000003</c:v>
                </c:pt>
                <c:pt idx="614">
                  <c:v>0.376971</c:v>
                </c:pt>
                <c:pt idx="615">
                  <c:v>0.37786199999999998</c:v>
                </c:pt>
                <c:pt idx="616">
                  <c:v>0.37875199999999998</c:v>
                </c:pt>
                <c:pt idx="617">
                  <c:v>0.37964300000000001</c:v>
                </c:pt>
                <c:pt idx="618">
                  <c:v>0.38053399999999998</c:v>
                </c:pt>
                <c:pt idx="619">
                  <c:v>0.38142500000000001</c:v>
                </c:pt>
                <c:pt idx="620">
                  <c:v>0.38231500000000002</c:v>
                </c:pt>
                <c:pt idx="621">
                  <c:v>0.38320599999999999</c:v>
                </c:pt>
                <c:pt idx="622">
                  <c:v>0.38409700000000002</c:v>
                </c:pt>
                <c:pt idx="623">
                  <c:v>0.38498700000000002</c:v>
                </c:pt>
                <c:pt idx="624">
                  <c:v>0.385878</c:v>
                </c:pt>
                <c:pt idx="625">
                  <c:v>0.38676899999999997</c:v>
                </c:pt>
                <c:pt idx="626">
                  <c:v>0.38766</c:v>
                </c:pt>
                <c:pt idx="627">
                  <c:v>0.38855000000000001</c:v>
                </c:pt>
                <c:pt idx="628">
                  <c:v>0.38944099999999998</c:v>
                </c:pt>
                <c:pt idx="629">
                  <c:v>0.39033200000000001</c:v>
                </c:pt>
                <c:pt idx="630">
                  <c:v>0.39122299999999999</c:v>
                </c:pt>
                <c:pt idx="631">
                  <c:v>0.39211299999999999</c:v>
                </c:pt>
                <c:pt idx="632">
                  <c:v>0.39300400000000002</c:v>
                </c:pt>
                <c:pt idx="633">
                  <c:v>0.393895</c:v>
                </c:pt>
                <c:pt idx="634">
                  <c:v>0.39478600000000003</c:v>
                </c:pt>
                <c:pt idx="635">
                  <c:v>0.39567600000000003</c:v>
                </c:pt>
                <c:pt idx="636">
                  <c:v>0.396567</c:v>
                </c:pt>
                <c:pt idx="637">
                  <c:v>0.39745799999999998</c:v>
                </c:pt>
                <c:pt idx="638">
                  <c:v>0.39834799999999998</c:v>
                </c:pt>
                <c:pt idx="639">
                  <c:v>0.39923900000000001</c:v>
                </c:pt>
                <c:pt idx="640">
                  <c:v>0.40012999999999999</c:v>
                </c:pt>
                <c:pt idx="641">
                  <c:v>0.40102100000000002</c:v>
                </c:pt>
                <c:pt idx="642">
                  <c:v>0.40191100000000002</c:v>
                </c:pt>
                <c:pt idx="643">
                  <c:v>0.40280199999999999</c:v>
                </c:pt>
                <c:pt idx="644">
                  <c:v>0.40369300000000002</c:v>
                </c:pt>
                <c:pt idx="645">
                  <c:v>0.404584</c:v>
                </c:pt>
                <c:pt idx="646">
                  <c:v>0.405474</c:v>
                </c:pt>
                <c:pt idx="647">
                  <c:v>0.40636499999999998</c:v>
                </c:pt>
                <c:pt idx="648">
                  <c:v>0.40725600000000001</c:v>
                </c:pt>
                <c:pt idx="649">
                  <c:v>0.40814699999999998</c:v>
                </c:pt>
                <c:pt idx="650">
                  <c:v>0.40903699999999998</c:v>
                </c:pt>
                <c:pt idx="651">
                  <c:v>0.40992800000000001</c:v>
                </c:pt>
                <c:pt idx="652">
                  <c:v>0.41081899999999999</c:v>
                </c:pt>
                <c:pt idx="653">
                  <c:v>0.41170899999999999</c:v>
                </c:pt>
                <c:pt idx="654">
                  <c:v>0.41260000000000002</c:v>
                </c:pt>
                <c:pt idx="655">
                  <c:v>0.413491</c:v>
                </c:pt>
                <c:pt idx="656">
                  <c:v>0.41438199999999997</c:v>
                </c:pt>
                <c:pt idx="657">
                  <c:v>0.41527199999999997</c:v>
                </c:pt>
                <c:pt idx="658">
                  <c:v>0.41616300000000001</c:v>
                </c:pt>
                <c:pt idx="659">
                  <c:v>0.41705399999999998</c:v>
                </c:pt>
                <c:pt idx="660">
                  <c:v>0.41794500000000001</c:v>
                </c:pt>
                <c:pt idx="661">
                  <c:v>0.41883500000000001</c:v>
                </c:pt>
                <c:pt idx="662">
                  <c:v>0.41972599999999999</c:v>
                </c:pt>
                <c:pt idx="663">
                  <c:v>0.42061700000000002</c:v>
                </c:pt>
                <c:pt idx="664">
                  <c:v>0.42150700000000002</c:v>
                </c:pt>
                <c:pt idx="665">
                  <c:v>0.422398</c:v>
                </c:pt>
                <c:pt idx="666">
                  <c:v>0.42328900000000003</c:v>
                </c:pt>
                <c:pt idx="667">
                  <c:v>0.42418</c:v>
                </c:pt>
                <c:pt idx="668">
                  <c:v>0.42507</c:v>
                </c:pt>
                <c:pt idx="669">
                  <c:v>0.42596099999999998</c:v>
                </c:pt>
                <c:pt idx="670">
                  <c:v>0.42685200000000001</c:v>
                </c:pt>
                <c:pt idx="671">
                  <c:v>0.42774299999999998</c:v>
                </c:pt>
                <c:pt idx="672">
                  <c:v>0.42863299999999999</c:v>
                </c:pt>
                <c:pt idx="673">
                  <c:v>0.42952400000000002</c:v>
                </c:pt>
                <c:pt idx="674">
                  <c:v>0.43041499999999999</c:v>
                </c:pt>
                <c:pt idx="675">
                  <c:v>0.43130600000000002</c:v>
                </c:pt>
                <c:pt idx="676">
                  <c:v>0.43219600000000002</c:v>
                </c:pt>
                <c:pt idx="677">
                  <c:v>0.433087</c:v>
                </c:pt>
                <c:pt idx="678">
                  <c:v>0.43397799999999997</c:v>
                </c:pt>
                <c:pt idx="679">
                  <c:v>0.43486799999999998</c:v>
                </c:pt>
                <c:pt idx="680">
                  <c:v>0.43575900000000001</c:v>
                </c:pt>
                <c:pt idx="681">
                  <c:v>0.43664999999999998</c:v>
                </c:pt>
                <c:pt idx="682">
                  <c:v>0.43754100000000001</c:v>
                </c:pt>
                <c:pt idx="683">
                  <c:v>0.43843100000000002</c:v>
                </c:pt>
                <c:pt idx="684">
                  <c:v>0.43932199999999999</c:v>
                </c:pt>
                <c:pt idx="685">
                  <c:v>0.44021300000000002</c:v>
                </c:pt>
                <c:pt idx="686">
                  <c:v>0.441104</c:v>
                </c:pt>
                <c:pt idx="687">
                  <c:v>0.441994</c:v>
                </c:pt>
                <c:pt idx="688">
                  <c:v>0.44288499999999997</c:v>
                </c:pt>
                <c:pt idx="689">
                  <c:v>0.443776</c:v>
                </c:pt>
                <c:pt idx="690">
                  <c:v>0.44466699999999998</c:v>
                </c:pt>
                <c:pt idx="691">
                  <c:v>0.44555699999999998</c:v>
                </c:pt>
                <c:pt idx="692">
                  <c:v>0.44644800000000001</c:v>
                </c:pt>
                <c:pt idx="693">
                  <c:v>0.44733899999999999</c:v>
                </c:pt>
                <c:pt idx="694">
                  <c:v>0.44822899999999999</c:v>
                </c:pt>
                <c:pt idx="695">
                  <c:v>0.44912000000000002</c:v>
                </c:pt>
                <c:pt idx="696">
                  <c:v>0.45001099999999999</c:v>
                </c:pt>
                <c:pt idx="697">
                  <c:v>0.45090200000000003</c:v>
                </c:pt>
                <c:pt idx="698">
                  <c:v>0.45179200000000003</c:v>
                </c:pt>
                <c:pt idx="699">
                  <c:v>0.452683</c:v>
                </c:pt>
                <c:pt idx="700">
                  <c:v>0.45357399999999998</c:v>
                </c:pt>
                <c:pt idx="701">
                  <c:v>0.45446500000000001</c:v>
                </c:pt>
                <c:pt idx="702">
                  <c:v>0.45535500000000001</c:v>
                </c:pt>
                <c:pt idx="703">
                  <c:v>0.45624599999999998</c:v>
                </c:pt>
                <c:pt idx="704">
                  <c:v>0.45713700000000002</c:v>
                </c:pt>
                <c:pt idx="705">
                  <c:v>0.45802799999999999</c:v>
                </c:pt>
                <c:pt idx="706">
                  <c:v>0.45891799999999999</c:v>
                </c:pt>
                <c:pt idx="707">
                  <c:v>0.45980900000000002</c:v>
                </c:pt>
                <c:pt idx="708">
                  <c:v>0.4607</c:v>
                </c:pt>
                <c:pt idx="709">
                  <c:v>0.46159</c:v>
                </c:pt>
                <c:pt idx="710">
                  <c:v>0.46248099999999998</c:v>
                </c:pt>
                <c:pt idx="711">
                  <c:v>0.46337200000000001</c:v>
                </c:pt>
                <c:pt idx="712">
                  <c:v>0.46426299999999998</c:v>
                </c:pt>
                <c:pt idx="713">
                  <c:v>0.46515299999999998</c:v>
                </c:pt>
                <c:pt idx="714">
                  <c:v>0.46604400000000001</c:v>
                </c:pt>
                <c:pt idx="715">
                  <c:v>0.46693499999999999</c:v>
                </c:pt>
                <c:pt idx="716">
                  <c:v>0.46782600000000002</c:v>
                </c:pt>
                <c:pt idx="717">
                  <c:v>0.46871600000000002</c:v>
                </c:pt>
                <c:pt idx="718">
                  <c:v>0.469607</c:v>
                </c:pt>
                <c:pt idx="719">
                  <c:v>0.47049800000000003</c:v>
                </c:pt>
                <c:pt idx="720">
                  <c:v>0.471389</c:v>
                </c:pt>
                <c:pt idx="721">
                  <c:v>0.472279</c:v>
                </c:pt>
                <c:pt idx="722">
                  <c:v>0.47316999999999998</c:v>
                </c:pt>
                <c:pt idx="723">
                  <c:v>0.47406100000000001</c:v>
                </c:pt>
                <c:pt idx="724">
                  <c:v>0.47495100000000001</c:v>
                </c:pt>
                <c:pt idx="725">
                  <c:v>0.47584199999999999</c:v>
                </c:pt>
                <c:pt idx="726">
                  <c:v>0.47673300000000002</c:v>
                </c:pt>
                <c:pt idx="727">
                  <c:v>0.47762399999999999</c:v>
                </c:pt>
                <c:pt idx="728">
                  <c:v>0.47851399999999999</c:v>
                </c:pt>
                <c:pt idx="729">
                  <c:v>0.47940500000000003</c:v>
                </c:pt>
                <c:pt idx="730">
                  <c:v>0.480296</c:v>
                </c:pt>
                <c:pt idx="731">
                  <c:v>0.48118699999999998</c:v>
                </c:pt>
                <c:pt idx="732">
                  <c:v>0.48207699999999998</c:v>
                </c:pt>
                <c:pt idx="733">
                  <c:v>0.48296800000000001</c:v>
                </c:pt>
                <c:pt idx="734">
                  <c:v>0.48385899999999998</c:v>
                </c:pt>
                <c:pt idx="735">
                  <c:v>0.48474899999999999</c:v>
                </c:pt>
                <c:pt idx="736">
                  <c:v>0.48564000000000002</c:v>
                </c:pt>
                <c:pt idx="737">
                  <c:v>0.48653099999999999</c:v>
                </c:pt>
                <c:pt idx="738">
                  <c:v>0.48742200000000002</c:v>
                </c:pt>
                <c:pt idx="739">
                  <c:v>0.48831200000000002</c:v>
                </c:pt>
                <c:pt idx="740">
                  <c:v>0.489203</c:v>
                </c:pt>
                <c:pt idx="741">
                  <c:v>0.49009399999999997</c:v>
                </c:pt>
                <c:pt idx="742">
                  <c:v>0.490985</c:v>
                </c:pt>
                <c:pt idx="743">
                  <c:v>0.49187500000000001</c:v>
                </c:pt>
                <c:pt idx="744">
                  <c:v>0.49276599999999998</c:v>
                </c:pt>
                <c:pt idx="745">
                  <c:v>0.49365700000000001</c:v>
                </c:pt>
                <c:pt idx="746">
                  <c:v>0.49454799999999999</c:v>
                </c:pt>
                <c:pt idx="747">
                  <c:v>0.49543799999999999</c:v>
                </c:pt>
                <c:pt idx="748">
                  <c:v>0.49632900000000002</c:v>
                </c:pt>
                <c:pt idx="749">
                  <c:v>0.49722</c:v>
                </c:pt>
                <c:pt idx="750">
                  <c:v>0.49811</c:v>
                </c:pt>
                <c:pt idx="751">
                  <c:v>0.49900099999999997</c:v>
                </c:pt>
                <c:pt idx="752">
                  <c:v>0.499892</c:v>
                </c:pt>
                <c:pt idx="753">
                  <c:v>0.50078299999999998</c:v>
                </c:pt>
                <c:pt idx="754">
                  <c:v>0.50167300000000004</c:v>
                </c:pt>
                <c:pt idx="755">
                  <c:v>0.50256400000000001</c:v>
                </c:pt>
                <c:pt idx="756">
                  <c:v>0.50345499999999999</c:v>
                </c:pt>
                <c:pt idx="757">
                  <c:v>0.50434599999999996</c:v>
                </c:pt>
                <c:pt idx="758">
                  <c:v>0.50523600000000002</c:v>
                </c:pt>
                <c:pt idx="759">
                  <c:v>0.50612699999999999</c:v>
                </c:pt>
                <c:pt idx="760">
                  <c:v>0.50701799999999997</c:v>
                </c:pt>
                <c:pt idx="761">
                  <c:v>0.50790900000000005</c:v>
                </c:pt>
                <c:pt idx="762">
                  <c:v>0.508799</c:v>
                </c:pt>
                <c:pt idx="763">
                  <c:v>0.50968999999999998</c:v>
                </c:pt>
                <c:pt idx="764">
                  <c:v>0.51058099999999995</c:v>
                </c:pt>
                <c:pt idx="765">
                  <c:v>0.51147100000000001</c:v>
                </c:pt>
                <c:pt idx="766">
                  <c:v>0.51236199999999998</c:v>
                </c:pt>
                <c:pt idx="767">
                  <c:v>0.51325299999999996</c:v>
                </c:pt>
                <c:pt idx="768">
                  <c:v>0.51414400000000005</c:v>
                </c:pt>
                <c:pt idx="769">
                  <c:v>0.51503399999999999</c:v>
                </c:pt>
                <c:pt idx="770">
                  <c:v>0.51592499999999997</c:v>
                </c:pt>
                <c:pt idx="771">
                  <c:v>0.51681600000000005</c:v>
                </c:pt>
                <c:pt idx="772">
                  <c:v>0.51770700000000003</c:v>
                </c:pt>
                <c:pt idx="773">
                  <c:v>0.51859699999999997</c:v>
                </c:pt>
                <c:pt idx="774">
                  <c:v>0.51948799999999995</c:v>
                </c:pt>
                <c:pt idx="775">
                  <c:v>0.52037900000000004</c:v>
                </c:pt>
                <c:pt idx="776">
                  <c:v>0.52127000000000001</c:v>
                </c:pt>
                <c:pt idx="777">
                  <c:v>0.52215999999999996</c:v>
                </c:pt>
                <c:pt idx="778">
                  <c:v>0.52305100000000004</c:v>
                </c:pt>
                <c:pt idx="779">
                  <c:v>0.52394200000000002</c:v>
                </c:pt>
                <c:pt idx="780">
                  <c:v>0.52483199999999997</c:v>
                </c:pt>
                <c:pt idx="781">
                  <c:v>0.52572300000000005</c:v>
                </c:pt>
                <c:pt idx="782">
                  <c:v>0.52661400000000003</c:v>
                </c:pt>
                <c:pt idx="783">
                  <c:v>0.527505</c:v>
                </c:pt>
                <c:pt idx="784">
                  <c:v>0.52839499999999995</c:v>
                </c:pt>
                <c:pt idx="785">
                  <c:v>0.52928600000000003</c:v>
                </c:pt>
                <c:pt idx="786">
                  <c:v>0.53017700000000001</c:v>
                </c:pt>
                <c:pt idx="787">
                  <c:v>0.53106799999999998</c:v>
                </c:pt>
                <c:pt idx="788">
                  <c:v>0.53195800000000004</c:v>
                </c:pt>
                <c:pt idx="789">
                  <c:v>0.53284900000000002</c:v>
                </c:pt>
                <c:pt idx="790">
                  <c:v>0.53373999999999999</c:v>
                </c:pt>
                <c:pt idx="791">
                  <c:v>0.53463099999999997</c:v>
                </c:pt>
                <c:pt idx="792">
                  <c:v>0.53552100000000002</c:v>
                </c:pt>
                <c:pt idx="793">
                  <c:v>0.536412</c:v>
                </c:pt>
                <c:pt idx="794">
                  <c:v>0.53730299999999998</c:v>
                </c:pt>
                <c:pt idx="795">
                  <c:v>0.53819300000000003</c:v>
                </c:pt>
                <c:pt idx="796">
                  <c:v>0.53908400000000001</c:v>
                </c:pt>
                <c:pt idx="797">
                  <c:v>0.53997499999999998</c:v>
                </c:pt>
                <c:pt idx="798">
                  <c:v>0.54086599999999996</c:v>
                </c:pt>
                <c:pt idx="799">
                  <c:v>0.54175600000000002</c:v>
                </c:pt>
                <c:pt idx="800">
                  <c:v>0.54264699999999999</c:v>
                </c:pt>
                <c:pt idx="801">
                  <c:v>0.54353799999999997</c:v>
                </c:pt>
                <c:pt idx="802">
                  <c:v>0.54442900000000005</c:v>
                </c:pt>
                <c:pt idx="803">
                  <c:v>0.545319</c:v>
                </c:pt>
                <c:pt idx="804">
                  <c:v>0.54620999999999997</c:v>
                </c:pt>
                <c:pt idx="805">
                  <c:v>0.54710099999999995</c:v>
                </c:pt>
                <c:pt idx="806">
                  <c:v>0.54799100000000001</c:v>
                </c:pt>
                <c:pt idx="807">
                  <c:v>0.54888199999999998</c:v>
                </c:pt>
                <c:pt idx="808">
                  <c:v>0.54977299999999996</c:v>
                </c:pt>
                <c:pt idx="809">
                  <c:v>0.55066400000000004</c:v>
                </c:pt>
                <c:pt idx="810">
                  <c:v>0.55155399999999999</c:v>
                </c:pt>
                <c:pt idx="811">
                  <c:v>0.55244499999999996</c:v>
                </c:pt>
                <c:pt idx="812">
                  <c:v>0.55333600000000005</c:v>
                </c:pt>
                <c:pt idx="813">
                  <c:v>0.55422700000000003</c:v>
                </c:pt>
                <c:pt idx="814">
                  <c:v>0.55511699999999997</c:v>
                </c:pt>
                <c:pt idx="815">
                  <c:v>0.55600799999999995</c:v>
                </c:pt>
                <c:pt idx="816">
                  <c:v>0.55689900000000003</c:v>
                </c:pt>
                <c:pt idx="817">
                  <c:v>0.55779000000000001</c:v>
                </c:pt>
                <c:pt idx="818">
                  <c:v>0.55867999999999995</c:v>
                </c:pt>
                <c:pt idx="819">
                  <c:v>0.55957100000000004</c:v>
                </c:pt>
                <c:pt idx="820">
                  <c:v>0.56046200000000002</c:v>
                </c:pt>
                <c:pt idx="821">
                  <c:v>0.56135199999999996</c:v>
                </c:pt>
                <c:pt idx="822">
                  <c:v>0.56224300000000005</c:v>
                </c:pt>
                <c:pt idx="823">
                  <c:v>0.56313400000000002</c:v>
                </c:pt>
                <c:pt idx="824">
                  <c:v>0.564025</c:v>
                </c:pt>
                <c:pt idx="825">
                  <c:v>0.56491499999999994</c:v>
                </c:pt>
                <c:pt idx="826">
                  <c:v>0.56580600000000003</c:v>
                </c:pt>
                <c:pt idx="827">
                  <c:v>0.56669700000000001</c:v>
                </c:pt>
                <c:pt idx="828">
                  <c:v>0.56758799999999998</c:v>
                </c:pt>
                <c:pt idx="829">
                  <c:v>0.56847800000000004</c:v>
                </c:pt>
                <c:pt idx="830">
                  <c:v>0.56936900000000001</c:v>
                </c:pt>
                <c:pt idx="831">
                  <c:v>0.57025999999999999</c:v>
                </c:pt>
                <c:pt idx="832">
                  <c:v>0.57115099999999996</c:v>
                </c:pt>
                <c:pt idx="833">
                  <c:v>0.57204100000000002</c:v>
                </c:pt>
                <c:pt idx="834">
                  <c:v>0.572932</c:v>
                </c:pt>
                <c:pt idx="835">
                  <c:v>0.57382299999999997</c:v>
                </c:pt>
                <c:pt idx="836">
                  <c:v>0.57471300000000003</c:v>
                </c:pt>
                <c:pt idx="837">
                  <c:v>0.575604</c:v>
                </c:pt>
                <c:pt idx="838">
                  <c:v>0.57649499999999998</c:v>
                </c:pt>
                <c:pt idx="839">
                  <c:v>0.57738599999999995</c:v>
                </c:pt>
                <c:pt idx="840">
                  <c:v>0.57827600000000001</c:v>
                </c:pt>
                <c:pt idx="841">
                  <c:v>0.57916699999999999</c:v>
                </c:pt>
                <c:pt idx="842">
                  <c:v>0.58005799999999996</c:v>
                </c:pt>
                <c:pt idx="843">
                  <c:v>0.58094900000000005</c:v>
                </c:pt>
                <c:pt idx="844">
                  <c:v>0.581839</c:v>
                </c:pt>
                <c:pt idx="845">
                  <c:v>0.58272999999999997</c:v>
                </c:pt>
                <c:pt idx="846">
                  <c:v>0.58362099999999995</c:v>
                </c:pt>
                <c:pt idx="847">
                  <c:v>0.58451200000000003</c:v>
                </c:pt>
                <c:pt idx="848">
                  <c:v>0.58540199999999998</c:v>
                </c:pt>
                <c:pt idx="849">
                  <c:v>0.58629299999999995</c:v>
                </c:pt>
                <c:pt idx="850">
                  <c:v>0.58718400000000004</c:v>
                </c:pt>
                <c:pt idx="851">
                  <c:v>0.58807399999999999</c:v>
                </c:pt>
                <c:pt idx="852">
                  <c:v>0.58896499999999996</c:v>
                </c:pt>
                <c:pt idx="853">
                  <c:v>0.58985600000000005</c:v>
                </c:pt>
                <c:pt idx="854">
                  <c:v>0.59074700000000002</c:v>
                </c:pt>
                <c:pt idx="855">
                  <c:v>0.59163699999999997</c:v>
                </c:pt>
                <c:pt idx="856">
                  <c:v>0.59252800000000005</c:v>
                </c:pt>
                <c:pt idx="857">
                  <c:v>0.59341900000000003</c:v>
                </c:pt>
                <c:pt idx="858">
                  <c:v>0.59431</c:v>
                </c:pt>
                <c:pt idx="859">
                  <c:v>0.59519999999999995</c:v>
                </c:pt>
                <c:pt idx="860">
                  <c:v>0.59609100000000004</c:v>
                </c:pt>
                <c:pt idx="861">
                  <c:v>0.59698200000000001</c:v>
                </c:pt>
                <c:pt idx="862">
                  <c:v>0.59787299999999999</c:v>
                </c:pt>
                <c:pt idx="863">
                  <c:v>0.59876300000000005</c:v>
                </c:pt>
                <c:pt idx="864">
                  <c:v>0.59965400000000002</c:v>
                </c:pt>
                <c:pt idx="865">
                  <c:v>0.600545</c:v>
                </c:pt>
                <c:pt idx="866">
                  <c:v>0.60143500000000005</c:v>
                </c:pt>
                <c:pt idx="867">
                  <c:v>0.60232600000000003</c:v>
                </c:pt>
                <c:pt idx="868">
                  <c:v>0.603217</c:v>
                </c:pt>
                <c:pt idx="869">
                  <c:v>0.60410799999999998</c:v>
                </c:pt>
                <c:pt idx="870">
                  <c:v>0.60499800000000004</c:v>
                </c:pt>
                <c:pt idx="871">
                  <c:v>0.60588900000000001</c:v>
                </c:pt>
                <c:pt idx="872">
                  <c:v>0.60677999999999999</c:v>
                </c:pt>
                <c:pt idx="873">
                  <c:v>0.60767099999999996</c:v>
                </c:pt>
                <c:pt idx="874">
                  <c:v>0.60856100000000002</c:v>
                </c:pt>
                <c:pt idx="875">
                  <c:v>0.60945199999999999</c:v>
                </c:pt>
                <c:pt idx="876">
                  <c:v>0.61034299999999997</c:v>
                </c:pt>
                <c:pt idx="877">
                  <c:v>0.61123400000000006</c:v>
                </c:pt>
                <c:pt idx="878">
                  <c:v>0.612124</c:v>
                </c:pt>
                <c:pt idx="879">
                  <c:v>0.61301499999999998</c:v>
                </c:pt>
                <c:pt idx="880">
                  <c:v>0.61390599999999995</c:v>
                </c:pt>
                <c:pt idx="881">
                  <c:v>0.61479600000000001</c:v>
                </c:pt>
                <c:pt idx="882">
                  <c:v>0.61568699999999998</c:v>
                </c:pt>
                <c:pt idx="883">
                  <c:v>0.61657799999999996</c:v>
                </c:pt>
                <c:pt idx="884">
                  <c:v>0.61746900000000005</c:v>
                </c:pt>
                <c:pt idx="885">
                  <c:v>0.61835899999999999</c:v>
                </c:pt>
                <c:pt idx="886">
                  <c:v>0.61924999999999997</c:v>
                </c:pt>
                <c:pt idx="887">
                  <c:v>0.62014100000000005</c:v>
                </c:pt>
                <c:pt idx="888">
                  <c:v>0.62103200000000003</c:v>
                </c:pt>
                <c:pt idx="889">
                  <c:v>0.62192199999999997</c:v>
                </c:pt>
                <c:pt idx="890">
                  <c:v>0.62281299999999995</c:v>
                </c:pt>
                <c:pt idx="891">
                  <c:v>0.62370400000000004</c:v>
                </c:pt>
                <c:pt idx="892">
                  <c:v>0.62459399999999998</c:v>
                </c:pt>
                <c:pt idx="893">
                  <c:v>0.62548499999999996</c:v>
                </c:pt>
                <c:pt idx="894">
                  <c:v>0.62637600000000004</c:v>
                </c:pt>
                <c:pt idx="895">
                  <c:v>0.62726700000000002</c:v>
                </c:pt>
                <c:pt idx="896">
                  <c:v>0.62815699999999997</c:v>
                </c:pt>
                <c:pt idx="897">
                  <c:v>0.62904800000000005</c:v>
                </c:pt>
                <c:pt idx="898">
                  <c:v>0.62993900000000003</c:v>
                </c:pt>
                <c:pt idx="899">
                  <c:v>0.63083</c:v>
                </c:pt>
                <c:pt idx="900">
                  <c:v>0.63171999999999995</c:v>
                </c:pt>
                <c:pt idx="901">
                  <c:v>0.63261100000000003</c:v>
                </c:pt>
                <c:pt idx="902">
                  <c:v>0.63350200000000001</c:v>
                </c:pt>
                <c:pt idx="903">
                  <c:v>0.63439299999999998</c:v>
                </c:pt>
                <c:pt idx="904">
                  <c:v>0.63528300000000004</c:v>
                </c:pt>
                <c:pt idx="905">
                  <c:v>0.63617400000000002</c:v>
                </c:pt>
                <c:pt idx="906">
                  <c:v>0.63706499999999999</c:v>
                </c:pt>
                <c:pt idx="907">
                  <c:v>0.63795500000000005</c:v>
                </c:pt>
                <c:pt idx="908">
                  <c:v>0.63884600000000002</c:v>
                </c:pt>
                <c:pt idx="909">
                  <c:v>0.639737</c:v>
                </c:pt>
                <c:pt idx="910">
                  <c:v>0.64062799999999998</c:v>
                </c:pt>
                <c:pt idx="911">
                  <c:v>0.64151800000000003</c:v>
                </c:pt>
                <c:pt idx="912">
                  <c:v>0.64240900000000001</c:v>
                </c:pt>
                <c:pt idx="913">
                  <c:v>0.64329999999999998</c:v>
                </c:pt>
                <c:pt idx="914">
                  <c:v>0.64419099999999996</c:v>
                </c:pt>
                <c:pt idx="915">
                  <c:v>0.64508100000000002</c:v>
                </c:pt>
                <c:pt idx="916">
                  <c:v>0.64597199999999999</c:v>
                </c:pt>
                <c:pt idx="917">
                  <c:v>0.64686299999999997</c:v>
                </c:pt>
                <c:pt idx="918">
                  <c:v>0.64775400000000005</c:v>
                </c:pt>
                <c:pt idx="919">
                  <c:v>0.648644</c:v>
                </c:pt>
                <c:pt idx="920">
                  <c:v>0.64953499999999997</c:v>
                </c:pt>
                <c:pt idx="921">
                  <c:v>0.65042599999999995</c:v>
                </c:pt>
                <c:pt idx="922">
                  <c:v>0.65131600000000001</c:v>
                </c:pt>
                <c:pt idx="923">
                  <c:v>0.65220699999999998</c:v>
                </c:pt>
                <c:pt idx="924">
                  <c:v>0.65309799999999996</c:v>
                </c:pt>
                <c:pt idx="925">
                  <c:v>0.65398900000000004</c:v>
                </c:pt>
                <c:pt idx="926">
                  <c:v>0.65487899999999999</c:v>
                </c:pt>
                <c:pt idx="927">
                  <c:v>0.65576999999999996</c:v>
                </c:pt>
                <c:pt idx="928">
                  <c:v>0.65666100000000005</c:v>
                </c:pt>
                <c:pt idx="929">
                  <c:v>0.65755200000000003</c:v>
                </c:pt>
                <c:pt idx="930">
                  <c:v>0.65844199999999997</c:v>
                </c:pt>
                <c:pt idx="931">
                  <c:v>0.65933299999999995</c:v>
                </c:pt>
                <c:pt idx="932">
                  <c:v>0.66022400000000003</c:v>
                </c:pt>
                <c:pt idx="933">
                  <c:v>0.66111500000000001</c:v>
                </c:pt>
                <c:pt idx="934">
                  <c:v>0.66200499999999995</c:v>
                </c:pt>
                <c:pt idx="935">
                  <c:v>0.66289600000000004</c:v>
                </c:pt>
                <c:pt idx="936">
                  <c:v>0.66378700000000002</c:v>
                </c:pt>
                <c:pt idx="937">
                  <c:v>0.66467699999999996</c:v>
                </c:pt>
                <c:pt idx="938">
                  <c:v>0.66556800000000005</c:v>
                </c:pt>
                <c:pt idx="939">
                  <c:v>0.66645900000000002</c:v>
                </c:pt>
                <c:pt idx="940">
                  <c:v>0.66735</c:v>
                </c:pt>
                <c:pt idx="941">
                  <c:v>0.66823999999999995</c:v>
                </c:pt>
                <c:pt idx="942">
                  <c:v>0.66913100000000003</c:v>
                </c:pt>
                <c:pt idx="943">
                  <c:v>0.67002200000000001</c:v>
                </c:pt>
                <c:pt idx="944">
                  <c:v>0.67091299999999998</c:v>
                </c:pt>
                <c:pt idx="945">
                  <c:v>0.67180300000000004</c:v>
                </c:pt>
                <c:pt idx="946">
                  <c:v>0.67269400000000001</c:v>
                </c:pt>
                <c:pt idx="947">
                  <c:v>0.67358499999999999</c:v>
                </c:pt>
                <c:pt idx="948">
                  <c:v>0.67447599999999996</c:v>
                </c:pt>
                <c:pt idx="949">
                  <c:v>0.67536600000000002</c:v>
                </c:pt>
                <c:pt idx="950">
                  <c:v>0.676257</c:v>
                </c:pt>
                <c:pt idx="951">
                  <c:v>0.67714799999999997</c:v>
                </c:pt>
                <c:pt idx="952">
                  <c:v>0.67803800000000003</c:v>
                </c:pt>
                <c:pt idx="953">
                  <c:v>0.678929</c:v>
                </c:pt>
                <c:pt idx="954">
                  <c:v>0.67981999999999998</c:v>
                </c:pt>
                <c:pt idx="955">
                  <c:v>0.68071099999999996</c:v>
                </c:pt>
                <c:pt idx="956">
                  <c:v>0.68160100000000001</c:v>
                </c:pt>
                <c:pt idx="957">
                  <c:v>0.68249199999999999</c:v>
                </c:pt>
                <c:pt idx="958">
                  <c:v>0.68338299999999996</c:v>
                </c:pt>
                <c:pt idx="959">
                  <c:v>0.68427400000000005</c:v>
                </c:pt>
                <c:pt idx="960">
                  <c:v>0.685164</c:v>
                </c:pt>
                <c:pt idx="961">
                  <c:v>0.68605499999999997</c:v>
                </c:pt>
                <c:pt idx="962">
                  <c:v>0.68694599999999995</c:v>
                </c:pt>
                <c:pt idx="963">
                  <c:v>0.687836</c:v>
                </c:pt>
                <c:pt idx="964">
                  <c:v>0.68872699999999998</c:v>
                </c:pt>
                <c:pt idx="965">
                  <c:v>0.68961799999999995</c:v>
                </c:pt>
                <c:pt idx="966">
                  <c:v>0.69050900000000004</c:v>
                </c:pt>
                <c:pt idx="967">
                  <c:v>0.69139899999999999</c:v>
                </c:pt>
                <c:pt idx="968">
                  <c:v>0.69228999999999996</c:v>
                </c:pt>
                <c:pt idx="969">
                  <c:v>0.69318100000000005</c:v>
                </c:pt>
                <c:pt idx="970">
                  <c:v>0.69407200000000002</c:v>
                </c:pt>
                <c:pt idx="971">
                  <c:v>0.69496199999999997</c:v>
                </c:pt>
                <c:pt idx="972">
                  <c:v>0.69585300000000005</c:v>
                </c:pt>
                <c:pt idx="973">
                  <c:v>0.69674400000000003</c:v>
                </c:pt>
                <c:pt idx="974">
                  <c:v>0.69763500000000001</c:v>
                </c:pt>
                <c:pt idx="975">
                  <c:v>0.69852499999999995</c:v>
                </c:pt>
                <c:pt idx="976">
                  <c:v>0.69941600000000004</c:v>
                </c:pt>
                <c:pt idx="977">
                  <c:v>0.70030700000000001</c:v>
                </c:pt>
                <c:pt idx="978">
                  <c:v>0.70119699999999996</c:v>
                </c:pt>
                <c:pt idx="979">
                  <c:v>0.70208800000000005</c:v>
                </c:pt>
                <c:pt idx="980">
                  <c:v>0.70297900000000002</c:v>
                </c:pt>
                <c:pt idx="981">
                  <c:v>0.70387</c:v>
                </c:pt>
                <c:pt idx="982">
                  <c:v>0.70476000000000005</c:v>
                </c:pt>
                <c:pt idx="983">
                  <c:v>0.70565100000000003</c:v>
                </c:pt>
                <c:pt idx="984">
                  <c:v>0.706542</c:v>
                </c:pt>
                <c:pt idx="985">
                  <c:v>0.70743299999999998</c:v>
                </c:pt>
                <c:pt idx="986">
                  <c:v>0.70832300000000004</c:v>
                </c:pt>
                <c:pt idx="987">
                  <c:v>0.70921400000000001</c:v>
                </c:pt>
                <c:pt idx="988">
                  <c:v>0.71010499999999999</c:v>
                </c:pt>
                <c:pt idx="989">
                  <c:v>0.71099599999999996</c:v>
                </c:pt>
                <c:pt idx="990">
                  <c:v>0.71188600000000002</c:v>
                </c:pt>
                <c:pt idx="991">
                  <c:v>0.71277699999999999</c:v>
                </c:pt>
                <c:pt idx="992">
                  <c:v>0.71366799999999997</c:v>
                </c:pt>
                <c:pt idx="993">
                  <c:v>0.71455800000000003</c:v>
                </c:pt>
                <c:pt idx="994">
                  <c:v>0.715449</c:v>
                </c:pt>
                <c:pt idx="995">
                  <c:v>0.71633999999999998</c:v>
                </c:pt>
                <c:pt idx="996">
                  <c:v>0.71723099999999995</c:v>
                </c:pt>
                <c:pt idx="997">
                  <c:v>0.71812100000000001</c:v>
                </c:pt>
                <c:pt idx="998">
                  <c:v>0.71901199999999998</c:v>
                </c:pt>
                <c:pt idx="999">
                  <c:v>0.71990299999999996</c:v>
                </c:pt>
                <c:pt idx="1000">
                  <c:v>0.72079400000000005</c:v>
                </c:pt>
                <c:pt idx="1001">
                  <c:v>0.72168399999999999</c:v>
                </c:pt>
                <c:pt idx="1002">
                  <c:v>0.72257499999999997</c:v>
                </c:pt>
                <c:pt idx="1003">
                  <c:v>0.72346600000000005</c:v>
                </c:pt>
                <c:pt idx="1004">
                  <c:v>0.72435700000000003</c:v>
                </c:pt>
                <c:pt idx="1005">
                  <c:v>0.72524699999999998</c:v>
                </c:pt>
                <c:pt idx="1006">
                  <c:v>0.72613799999999995</c:v>
                </c:pt>
                <c:pt idx="1007">
                  <c:v>0.72702900000000004</c:v>
                </c:pt>
                <c:pt idx="1008">
                  <c:v>0.72791899999999998</c:v>
                </c:pt>
                <c:pt idx="1009">
                  <c:v>0.72880999999999996</c:v>
                </c:pt>
                <c:pt idx="1010">
                  <c:v>0.72970100000000004</c:v>
                </c:pt>
                <c:pt idx="1011">
                  <c:v>0.73059200000000002</c:v>
                </c:pt>
                <c:pt idx="1012">
                  <c:v>0.73148199999999997</c:v>
                </c:pt>
                <c:pt idx="1013">
                  <c:v>0.73237300000000005</c:v>
                </c:pt>
                <c:pt idx="1014">
                  <c:v>0.73326400000000003</c:v>
                </c:pt>
                <c:pt idx="1015">
                  <c:v>0.734155</c:v>
                </c:pt>
                <c:pt idx="1016">
                  <c:v>0.73504499999999995</c:v>
                </c:pt>
                <c:pt idx="1017">
                  <c:v>0.73593600000000003</c:v>
                </c:pt>
                <c:pt idx="1018">
                  <c:v>0.73682700000000001</c:v>
                </c:pt>
                <c:pt idx="1019">
                  <c:v>0.73771799999999998</c:v>
                </c:pt>
                <c:pt idx="1020">
                  <c:v>0.73860800000000004</c:v>
                </c:pt>
                <c:pt idx="1021">
                  <c:v>0.73949900000000002</c:v>
                </c:pt>
                <c:pt idx="1022">
                  <c:v>0.74038999999999999</c:v>
                </c:pt>
                <c:pt idx="1023">
                  <c:v>0.74128000000000005</c:v>
                </c:pt>
                <c:pt idx="1024">
                  <c:v>0.74217100000000003</c:v>
                </c:pt>
                <c:pt idx="1025">
                  <c:v>0.743062</c:v>
                </c:pt>
                <c:pt idx="1026">
                  <c:v>0.74395299999999998</c:v>
                </c:pt>
                <c:pt idx="1027">
                  <c:v>0.74484300000000003</c:v>
                </c:pt>
                <c:pt idx="1028">
                  <c:v>0.74573400000000001</c:v>
                </c:pt>
                <c:pt idx="1029">
                  <c:v>0.74662499999999998</c:v>
                </c:pt>
                <c:pt idx="1030">
                  <c:v>0.74751599999999996</c:v>
                </c:pt>
                <c:pt idx="1031">
                  <c:v>0.74840600000000002</c:v>
                </c:pt>
                <c:pt idx="1032">
                  <c:v>0.74929699999999999</c:v>
                </c:pt>
                <c:pt idx="1033">
                  <c:v>0.75018799999999997</c:v>
                </c:pt>
                <c:pt idx="1034">
                  <c:v>0.75107900000000005</c:v>
                </c:pt>
                <c:pt idx="1035">
                  <c:v>0.751969</c:v>
                </c:pt>
                <c:pt idx="1036">
                  <c:v>0.75285999999999997</c:v>
                </c:pt>
                <c:pt idx="1037">
                  <c:v>0.75375099999999995</c:v>
                </c:pt>
                <c:pt idx="1038">
                  <c:v>0.75464100000000001</c:v>
                </c:pt>
                <c:pt idx="1039">
                  <c:v>0.75553199999999998</c:v>
                </c:pt>
                <c:pt idx="1040">
                  <c:v>0.75642299999999996</c:v>
                </c:pt>
                <c:pt idx="1041">
                  <c:v>0.75731400000000004</c:v>
                </c:pt>
                <c:pt idx="1042">
                  <c:v>0.75820399999999999</c:v>
                </c:pt>
                <c:pt idx="1043">
                  <c:v>0.75909499999999996</c:v>
                </c:pt>
                <c:pt idx="1044">
                  <c:v>0.75998600000000005</c:v>
                </c:pt>
                <c:pt idx="1045">
                  <c:v>0.76087700000000003</c:v>
                </c:pt>
                <c:pt idx="1046">
                  <c:v>0.76176699999999997</c:v>
                </c:pt>
                <c:pt idx="1047">
                  <c:v>0.76265799999999995</c:v>
                </c:pt>
                <c:pt idx="1048">
                  <c:v>0.76354900000000003</c:v>
                </c:pt>
                <c:pt idx="1049">
                  <c:v>0.76443899999999998</c:v>
                </c:pt>
                <c:pt idx="1050">
                  <c:v>0.76532999999999995</c:v>
                </c:pt>
                <c:pt idx="1051">
                  <c:v>0.76622100000000004</c:v>
                </c:pt>
                <c:pt idx="1052">
                  <c:v>0.76711200000000002</c:v>
                </c:pt>
                <c:pt idx="1053">
                  <c:v>0.76800199999999996</c:v>
                </c:pt>
                <c:pt idx="1054">
                  <c:v>0.76889300000000005</c:v>
                </c:pt>
                <c:pt idx="1055">
                  <c:v>0.76978400000000002</c:v>
                </c:pt>
                <c:pt idx="1056">
                  <c:v>0.770675</c:v>
                </c:pt>
                <c:pt idx="1057">
                  <c:v>0.77156499999999995</c:v>
                </c:pt>
                <c:pt idx="1058">
                  <c:v>0.77245600000000003</c:v>
                </c:pt>
                <c:pt idx="1059">
                  <c:v>0.77334700000000001</c:v>
                </c:pt>
                <c:pt idx="1060">
                  <c:v>0.77423799999999998</c:v>
                </c:pt>
                <c:pt idx="1061">
                  <c:v>0.77512800000000004</c:v>
                </c:pt>
                <c:pt idx="1062">
                  <c:v>0.77601900000000001</c:v>
                </c:pt>
                <c:pt idx="1063">
                  <c:v>0.77690999999999999</c:v>
                </c:pt>
                <c:pt idx="1064">
                  <c:v>0.77780000000000005</c:v>
                </c:pt>
                <c:pt idx="1065">
                  <c:v>0.77869100000000002</c:v>
                </c:pt>
                <c:pt idx="1066">
                  <c:v>0.779582</c:v>
                </c:pt>
                <c:pt idx="1067">
                  <c:v>0.78047299999999997</c:v>
                </c:pt>
                <c:pt idx="1068">
                  <c:v>0.78136300000000003</c:v>
                </c:pt>
                <c:pt idx="1069">
                  <c:v>0.782254</c:v>
                </c:pt>
                <c:pt idx="1070">
                  <c:v>0.78314499999999998</c:v>
                </c:pt>
                <c:pt idx="1071">
                  <c:v>0.78403599999999996</c:v>
                </c:pt>
                <c:pt idx="1072">
                  <c:v>0.78492600000000001</c:v>
                </c:pt>
                <c:pt idx="1073">
                  <c:v>0.78581699999999999</c:v>
                </c:pt>
                <c:pt idx="1074">
                  <c:v>0.78670799999999996</c:v>
                </c:pt>
                <c:pt idx="1075">
                  <c:v>0.78759900000000005</c:v>
                </c:pt>
                <c:pt idx="1076">
                  <c:v>0.788489</c:v>
                </c:pt>
                <c:pt idx="1077">
                  <c:v>0.78937999999999997</c:v>
                </c:pt>
                <c:pt idx="1078">
                  <c:v>0.79027099999999995</c:v>
                </c:pt>
                <c:pt idx="1079">
                  <c:v>0.791161</c:v>
                </c:pt>
                <c:pt idx="1080">
                  <c:v>0.79205199999999998</c:v>
                </c:pt>
                <c:pt idx="1081">
                  <c:v>0.79294299999999995</c:v>
                </c:pt>
                <c:pt idx="1082">
                  <c:v>0.79383400000000004</c:v>
                </c:pt>
                <c:pt idx="1083">
                  <c:v>0.79472399999999999</c:v>
                </c:pt>
                <c:pt idx="1084">
                  <c:v>0.79561499999999996</c:v>
                </c:pt>
                <c:pt idx="1085">
                  <c:v>0.79650600000000005</c:v>
                </c:pt>
                <c:pt idx="1086">
                  <c:v>0.79739700000000002</c:v>
                </c:pt>
                <c:pt idx="1087">
                  <c:v>0.79828699999999997</c:v>
                </c:pt>
                <c:pt idx="1088">
                  <c:v>0.79917800000000006</c:v>
                </c:pt>
                <c:pt idx="1089">
                  <c:v>0.80006900000000003</c:v>
                </c:pt>
                <c:pt idx="1090">
                  <c:v>0.80096000000000001</c:v>
                </c:pt>
                <c:pt idx="1091">
                  <c:v>0.80184999999999995</c:v>
                </c:pt>
                <c:pt idx="1092">
                  <c:v>0.80274100000000004</c:v>
                </c:pt>
                <c:pt idx="1093">
                  <c:v>0.80363200000000001</c:v>
                </c:pt>
                <c:pt idx="1094">
                  <c:v>0.80452199999999996</c:v>
                </c:pt>
                <c:pt idx="1095">
                  <c:v>0.80541300000000005</c:v>
                </c:pt>
                <c:pt idx="1096">
                  <c:v>0.80630400000000002</c:v>
                </c:pt>
                <c:pt idx="1097">
                  <c:v>0.807195</c:v>
                </c:pt>
                <c:pt idx="1098">
                  <c:v>0.80808500000000005</c:v>
                </c:pt>
                <c:pt idx="1099">
                  <c:v>0.80897600000000003</c:v>
                </c:pt>
                <c:pt idx="1100">
                  <c:v>0.809867</c:v>
                </c:pt>
                <c:pt idx="1101">
                  <c:v>0.81075799999999998</c:v>
                </c:pt>
                <c:pt idx="1102">
                  <c:v>0.81164800000000004</c:v>
                </c:pt>
                <c:pt idx="1103">
                  <c:v>0.81253900000000001</c:v>
                </c:pt>
                <c:pt idx="1104">
                  <c:v>0.81342999999999999</c:v>
                </c:pt>
                <c:pt idx="1105">
                  <c:v>0.81432099999999996</c:v>
                </c:pt>
                <c:pt idx="1106">
                  <c:v>0.81521100000000002</c:v>
                </c:pt>
                <c:pt idx="1107">
                  <c:v>0.81610199999999999</c:v>
                </c:pt>
                <c:pt idx="1108">
                  <c:v>0.81699299999999997</c:v>
                </c:pt>
                <c:pt idx="1109">
                  <c:v>0.81788300000000003</c:v>
                </c:pt>
                <c:pt idx="1110">
                  <c:v>0.818774</c:v>
                </c:pt>
                <c:pt idx="1111">
                  <c:v>0.81966499999999998</c:v>
                </c:pt>
                <c:pt idx="1112">
                  <c:v>0.82055599999999995</c:v>
                </c:pt>
                <c:pt idx="1113">
                  <c:v>0.82144600000000001</c:v>
                </c:pt>
                <c:pt idx="1114">
                  <c:v>0.82233699999999998</c:v>
                </c:pt>
                <c:pt idx="1115">
                  <c:v>0.82322799999999996</c:v>
                </c:pt>
                <c:pt idx="1116">
                  <c:v>0.82411900000000005</c:v>
                </c:pt>
                <c:pt idx="1117">
                  <c:v>0.82500899999999999</c:v>
                </c:pt>
                <c:pt idx="1118">
                  <c:v>0.82589999999999997</c:v>
                </c:pt>
                <c:pt idx="1119">
                  <c:v>0.82679100000000005</c:v>
                </c:pt>
                <c:pt idx="1120">
                  <c:v>0.827681</c:v>
                </c:pt>
                <c:pt idx="1121">
                  <c:v>0.82857199999999998</c:v>
                </c:pt>
                <c:pt idx="1122">
                  <c:v>0.82946299999999995</c:v>
                </c:pt>
                <c:pt idx="1123">
                  <c:v>0.83035400000000004</c:v>
                </c:pt>
              </c:numCache>
            </c:numRef>
          </c:xVal>
          <c:yVal>
            <c:numRef>
              <c:f>'fe55-func-1780V'!$B$1:$B$1124</c:f>
              <c:numCache>
                <c:formatCode>General</c:formatCode>
                <c:ptCount val="1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3</c:v>
                </c:pt>
                <c:pt idx="248">
                  <c:v>1</c:v>
                </c:pt>
                <c:pt idx="249">
                  <c:v>0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4</c:v>
                </c:pt>
                <c:pt idx="254">
                  <c:v>3</c:v>
                </c:pt>
                <c:pt idx="255">
                  <c:v>7</c:v>
                </c:pt>
                <c:pt idx="256">
                  <c:v>3</c:v>
                </c:pt>
                <c:pt idx="257">
                  <c:v>3</c:v>
                </c:pt>
                <c:pt idx="258">
                  <c:v>7</c:v>
                </c:pt>
                <c:pt idx="259">
                  <c:v>6</c:v>
                </c:pt>
                <c:pt idx="260">
                  <c:v>6</c:v>
                </c:pt>
                <c:pt idx="261">
                  <c:v>5</c:v>
                </c:pt>
                <c:pt idx="262">
                  <c:v>6</c:v>
                </c:pt>
                <c:pt idx="263">
                  <c:v>8</c:v>
                </c:pt>
                <c:pt idx="264">
                  <c:v>9</c:v>
                </c:pt>
                <c:pt idx="265">
                  <c:v>12</c:v>
                </c:pt>
                <c:pt idx="266">
                  <c:v>7</c:v>
                </c:pt>
                <c:pt idx="267">
                  <c:v>13</c:v>
                </c:pt>
                <c:pt idx="268">
                  <c:v>8</c:v>
                </c:pt>
                <c:pt idx="269">
                  <c:v>8</c:v>
                </c:pt>
                <c:pt idx="270">
                  <c:v>14</c:v>
                </c:pt>
                <c:pt idx="271">
                  <c:v>5</c:v>
                </c:pt>
                <c:pt idx="272">
                  <c:v>14</c:v>
                </c:pt>
                <c:pt idx="273">
                  <c:v>12</c:v>
                </c:pt>
                <c:pt idx="274">
                  <c:v>8</c:v>
                </c:pt>
                <c:pt idx="275">
                  <c:v>13</c:v>
                </c:pt>
                <c:pt idx="276">
                  <c:v>14</c:v>
                </c:pt>
                <c:pt idx="277">
                  <c:v>13</c:v>
                </c:pt>
                <c:pt idx="278">
                  <c:v>16</c:v>
                </c:pt>
                <c:pt idx="279">
                  <c:v>12</c:v>
                </c:pt>
                <c:pt idx="280">
                  <c:v>9</c:v>
                </c:pt>
                <c:pt idx="281">
                  <c:v>14</c:v>
                </c:pt>
                <c:pt idx="282">
                  <c:v>14</c:v>
                </c:pt>
                <c:pt idx="283">
                  <c:v>17</c:v>
                </c:pt>
                <c:pt idx="284">
                  <c:v>21</c:v>
                </c:pt>
                <c:pt idx="285">
                  <c:v>15</c:v>
                </c:pt>
                <c:pt idx="286">
                  <c:v>17</c:v>
                </c:pt>
                <c:pt idx="287">
                  <c:v>14</c:v>
                </c:pt>
                <c:pt idx="288">
                  <c:v>17</c:v>
                </c:pt>
                <c:pt idx="289">
                  <c:v>13</c:v>
                </c:pt>
                <c:pt idx="290">
                  <c:v>13</c:v>
                </c:pt>
                <c:pt idx="291">
                  <c:v>12</c:v>
                </c:pt>
                <c:pt idx="292">
                  <c:v>17</c:v>
                </c:pt>
                <c:pt idx="293">
                  <c:v>20</c:v>
                </c:pt>
                <c:pt idx="294">
                  <c:v>20</c:v>
                </c:pt>
                <c:pt idx="295">
                  <c:v>15</c:v>
                </c:pt>
                <c:pt idx="296">
                  <c:v>22</c:v>
                </c:pt>
                <c:pt idx="297">
                  <c:v>23</c:v>
                </c:pt>
                <c:pt idx="298">
                  <c:v>21</c:v>
                </c:pt>
                <c:pt idx="299">
                  <c:v>19</c:v>
                </c:pt>
                <c:pt idx="300">
                  <c:v>15</c:v>
                </c:pt>
                <c:pt idx="301">
                  <c:v>9</c:v>
                </c:pt>
                <c:pt idx="302">
                  <c:v>22</c:v>
                </c:pt>
                <c:pt idx="303">
                  <c:v>22</c:v>
                </c:pt>
                <c:pt idx="304">
                  <c:v>17</c:v>
                </c:pt>
                <c:pt idx="305">
                  <c:v>21</c:v>
                </c:pt>
                <c:pt idx="306">
                  <c:v>21</c:v>
                </c:pt>
                <c:pt idx="307">
                  <c:v>18</c:v>
                </c:pt>
                <c:pt idx="308">
                  <c:v>16</c:v>
                </c:pt>
                <c:pt idx="309">
                  <c:v>28</c:v>
                </c:pt>
                <c:pt idx="310">
                  <c:v>21</c:v>
                </c:pt>
                <c:pt idx="311">
                  <c:v>16</c:v>
                </c:pt>
                <c:pt idx="312">
                  <c:v>30</c:v>
                </c:pt>
                <c:pt idx="313">
                  <c:v>30</c:v>
                </c:pt>
                <c:pt idx="314">
                  <c:v>29</c:v>
                </c:pt>
                <c:pt idx="315">
                  <c:v>27</c:v>
                </c:pt>
                <c:pt idx="316">
                  <c:v>30</c:v>
                </c:pt>
                <c:pt idx="317">
                  <c:v>32</c:v>
                </c:pt>
                <c:pt idx="318">
                  <c:v>33</c:v>
                </c:pt>
                <c:pt idx="319">
                  <c:v>36</c:v>
                </c:pt>
                <c:pt idx="320">
                  <c:v>36</c:v>
                </c:pt>
                <c:pt idx="321">
                  <c:v>45</c:v>
                </c:pt>
                <c:pt idx="322">
                  <c:v>46</c:v>
                </c:pt>
                <c:pt idx="323">
                  <c:v>61</c:v>
                </c:pt>
                <c:pt idx="324">
                  <c:v>50</c:v>
                </c:pt>
                <c:pt idx="325">
                  <c:v>76</c:v>
                </c:pt>
                <c:pt idx="326">
                  <c:v>80</c:v>
                </c:pt>
                <c:pt idx="327">
                  <c:v>75</c:v>
                </c:pt>
                <c:pt idx="328">
                  <c:v>87</c:v>
                </c:pt>
                <c:pt idx="329">
                  <c:v>82</c:v>
                </c:pt>
                <c:pt idx="330">
                  <c:v>84</c:v>
                </c:pt>
                <c:pt idx="331">
                  <c:v>82</c:v>
                </c:pt>
                <c:pt idx="332">
                  <c:v>95</c:v>
                </c:pt>
                <c:pt idx="333">
                  <c:v>101</c:v>
                </c:pt>
                <c:pt idx="334">
                  <c:v>95</c:v>
                </c:pt>
                <c:pt idx="335">
                  <c:v>90</c:v>
                </c:pt>
                <c:pt idx="336">
                  <c:v>77</c:v>
                </c:pt>
                <c:pt idx="337">
                  <c:v>98</c:v>
                </c:pt>
                <c:pt idx="338">
                  <c:v>109</c:v>
                </c:pt>
                <c:pt idx="339">
                  <c:v>92</c:v>
                </c:pt>
                <c:pt idx="340">
                  <c:v>94</c:v>
                </c:pt>
                <c:pt idx="341">
                  <c:v>102</c:v>
                </c:pt>
                <c:pt idx="342">
                  <c:v>106</c:v>
                </c:pt>
                <c:pt idx="343">
                  <c:v>105</c:v>
                </c:pt>
                <c:pt idx="344">
                  <c:v>71</c:v>
                </c:pt>
                <c:pt idx="345">
                  <c:v>89</c:v>
                </c:pt>
                <c:pt idx="346">
                  <c:v>96</c:v>
                </c:pt>
                <c:pt idx="347">
                  <c:v>72</c:v>
                </c:pt>
                <c:pt idx="348">
                  <c:v>77</c:v>
                </c:pt>
                <c:pt idx="349">
                  <c:v>80</c:v>
                </c:pt>
                <c:pt idx="350">
                  <c:v>71</c:v>
                </c:pt>
                <c:pt idx="351">
                  <c:v>71</c:v>
                </c:pt>
                <c:pt idx="352">
                  <c:v>103</c:v>
                </c:pt>
                <c:pt idx="353">
                  <c:v>79</c:v>
                </c:pt>
                <c:pt idx="354">
                  <c:v>81</c:v>
                </c:pt>
                <c:pt idx="355">
                  <c:v>84</c:v>
                </c:pt>
                <c:pt idx="356">
                  <c:v>89</c:v>
                </c:pt>
                <c:pt idx="357">
                  <c:v>71</c:v>
                </c:pt>
                <c:pt idx="358">
                  <c:v>72</c:v>
                </c:pt>
                <c:pt idx="359">
                  <c:v>59</c:v>
                </c:pt>
                <c:pt idx="360">
                  <c:v>68</c:v>
                </c:pt>
                <c:pt idx="361">
                  <c:v>67</c:v>
                </c:pt>
                <c:pt idx="362">
                  <c:v>62</c:v>
                </c:pt>
                <c:pt idx="363">
                  <c:v>64</c:v>
                </c:pt>
                <c:pt idx="364">
                  <c:v>72</c:v>
                </c:pt>
                <c:pt idx="365">
                  <c:v>56</c:v>
                </c:pt>
                <c:pt idx="366">
                  <c:v>49</c:v>
                </c:pt>
                <c:pt idx="367">
                  <c:v>59</c:v>
                </c:pt>
                <c:pt idx="368">
                  <c:v>53</c:v>
                </c:pt>
                <c:pt idx="369">
                  <c:v>55</c:v>
                </c:pt>
                <c:pt idx="370">
                  <c:v>37</c:v>
                </c:pt>
                <c:pt idx="371">
                  <c:v>40</c:v>
                </c:pt>
                <c:pt idx="372">
                  <c:v>45</c:v>
                </c:pt>
                <c:pt idx="373">
                  <c:v>37</c:v>
                </c:pt>
                <c:pt idx="374">
                  <c:v>38</c:v>
                </c:pt>
                <c:pt idx="375">
                  <c:v>33</c:v>
                </c:pt>
                <c:pt idx="376">
                  <c:v>41</c:v>
                </c:pt>
                <c:pt idx="377">
                  <c:v>21</c:v>
                </c:pt>
                <c:pt idx="378">
                  <c:v>34</c:v>
                </c:pt>
                <c:pt idx="379">
                  <c:v>24</c:v>
                </c:pt>
                <c:pt idx="380">
                  <c:v>19</c:v>
                </c:pt>
                <c:pt idx="381">
                  <c:v>29</c:v>
                </c:pt>
                <c:pt idx="382">
                  <c:v>25</c:v>
                </c:pt>
                <c:pt idx="383">
                  <c:v>24</c:v>
                </c:pt>
                <c:pt idx="384">
                  <c:v>22</c:v>
                </c:pt>
                <c:pt idx="385">
                  <c:v>15</c:v>
                </c:pt>
                <c:pt idx="386">
                  <c:v>21</c:v>
                </c:pt>
                <c:pt idx="387">
                  <c:v>18</c:v>
                </c:pt>
                <c:pt idx="388">
                  <c:v>12</c:v>
                </c:pt>
                <c:pt idx="389">
                  <c:v>21</c:v>
                </c:pt>
                <c:pt idx="390">
                  <c:v>10</c:v>
                </c:pt>
                <c:pt idx="391">
                  <c:v>9</c:v>
                </c:pt>
                <c:pt idx="392">
                  <c:v>11</c:v>
                </c:pt>
                <c:pt idx="393">
                  <c:v>10</c:v>
                </c:pt>
                <c:pt idx="394">
                  <c:v>10</c:v>
                </c:pt>
                <c:pt idx="395">
                  <c:v>9</c:v>
                </c:pt>
                <c:pt idx="396">
                  <c:v>5</c:v>
                </c:pt>
                <c:pt idx="397">
                  <c:v>7</c:v>
                </c:pt>
                <c:pt idx="398">
                  <c:v>11</c:v>
                </c:pt>
                <c:pt idx="399">
                  <c:v>3</c:v>
                </c:pt>
                <c:pt idx="400">
                  <c:v>4</c:v>
                </c:pt>
                <c:pt idx="401">
                  <c:v>8</c:v>
                </c:pt>
                <c:pt idx="402">
                  <c:v>2</c:v>
                </c:pt>
                <c:pt idx="403">
                  <c:v>6</c:v>
                </c:pt>
                <c:pt idx="404">
                  <c:v>1</c:v>
                </c:pt>
                <c:pt idx="405">
                  <c:v>1</c:v>
                </c:pt>
                <c:pt idx="406">
                  <c:v>2</c:v>
                </c:pt>
                <c:pt idx="407">
                  <c:v>5</c:v>
                </c:pt>
                <c:pt idx="408">
                  <c:v>3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0</c:v>
                </c:pt>
                <c:pt idx="416">
                  <c:v>1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1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1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91488"/>
        <c:axId val="200792048"/>
      </c:scatterChart>
      <c:valAx>
        <c:axId val="200791488"/>
        <c:scaling>
          <c:orientation val="minMax"/>
          <c:max val="0.5"/>
          <c:min val="0"/>
        </c:scaling>
        <c:delete val="0"/>
        <c:axPos val="b"/>
        <c:majorGridlines/>
        <c:minorGridlines/>
        <c:numFmt formatCode="#,##0.00" sourceLinked="0"/>
        <c:majorTickMark val="out"/>
        <c:minorTickMark val="none"/>
        <c:tickLblPos val="nextTo"/>
        <c:crossAx val="200792048"/>
        <c:crosses val="autoZero"/>
        <c:crossBetween val="midCat"/>
      </c:valAx>
      <c:valAx>
        <c:axId val="20079204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91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'fe55-func'!$A$1:$A$1811</c:f>
              <c:numCache>
                <c:formatCode>0.00E+00</c:formatCode>
                <c:ptCount val="1811"/>
                <c:pt idx="0">
                  <c:v>-0.58690500000000001</c:v>
                </c:pt>
                <c:pt idx="1">
                  <c:v>-0.58594000000000002</c:v>
                </c:pt>
                <c:pt idx="2">
                  <c:v>-0.58497500000000002</c:v>
                </c:pt>
                <c:pt idx="3">
                  <c:v>-0.584009</c:v>
                </c:pt>
                <c:pt idx="4">
                  <c:v>-0.58304400000000001</c:v>
                </c:pt>
                <c:pt idx="5">
                  <c:v>-0.58207900000000001</c:v>
                </c:pt>
                <c:pt idx="6">
                  <c:v>-0.58111400000000002</c:v>
                </c:pt>
                <c:pt idx="7">
                  <c:v>-0.580148</c:v>
                </c:pt>
                <c:pt idx="8">
                  <c:v>-0.579183</c:v>
                </c:pt>
                <c:pt idx="9">
                  <c:v>-0.57821800000000001</c:v>
                </c:pt>
                <c:pt idx="10">
                  <c:v>-0.57725199999999999</c:v>
                </c:pt>
                <c:pt idx="11">
                  <c:v>-0.57628699999999999</c:v>
                </c:pt>
                <c:pt idx="12">
                  <c:v>-0.575322</c:v>
                </c:pt>
                <c:pt idx="13">
                  <c:v>-0.57435700000000001</c:v>
                </c:pt>
                <c:pt idx="14">
                  <c:v>-0.57339099999999998</c:v>
                </c:pt>
                <c:pt idx="15">
                  <c:v>-0.57242599999999999</c:v>
                </c:pt>
                <c:pt idx="16">
                  <c:v>-0.571461</c:v>
                </c:pt>
                <c:pt idx="17">
                  <c:v>-0.570496</c:v>
                </c:pt>
                <c:pt idx="18">
                  <c:v>-0.56952999999999998</c:v>
                </c:pt>
                <c:pt idx="19">
                  <c:v>-0.56856499999999999</c:v>
                </c:pt>
                <c:pt idx="20">
                  <c:v>-0.56759999999999999</c:v>
                </c:pt>
                <c:pt idx="21">
                  <c:v>-0.56663399999999997</c:v>
                </c:pt>
                <c:pt idx="22">
                  <c:v>-0.56566899999999998</c:v>
                </c:pt>
                <c:pt idx="23">
                  <c:v>-0.56470399999999998</c:v>
                </c:pt>
                <c:pt idx="24">
                  <c:v>-0.56373899999999999</c:v>
                </c:pt>
                <c:pt idx="25">
                  <c:v>-0.56277299999999997</c:v>
                </c:pt>
                <c:pt idx="26">
                  <c:v>-0.56180799999999997</c:v>
                </c:pt>
                <c:pt idx="27">
                  <c:v>-0.56084299999999998</c:v>
                </c:pt>
                <c:pt idx="28">
                  <c:v>-0.55987799999999999</c:v>
                </c:pt>
                <c:pt idx="29">
                  <c:v>-0.55891199999999996</c:v>
                </c:pt>
                <c:pt idx="30">
                  <c:v>-0.55794699999999997</c:v>
                </c:pt>
                <c:pt idx="31">
                  <c:v>-0.55698199999999998</c:v>
                </c:pt>
                <c:pt idx="32">
                  <c:v>-0.55601599999999995</c:v>
                </c:pt>
                <c:pt idx="33">
                  <c:v>-0.55505099999999996</c:v>
                </c:pt>
                <c:pt idx="34">
                  <c:v>-0.55408599999999997</c:v>
                </c:pt>
                <c:pt idx="35">
                  <c:v>-0.55312099999999997</c:v>
                </c:pt>
                <c:pt idx="36">
                  <c:v>-0.55215499999999995</c:v>
                </c:pt>
                <c:pt idx="37">
                  <c:v>-0.55118999999999996</c:v>
                </c:pt>
                <c:pt idx="38">
                  <c:v>-0.55022499999999996</c:v>
                </c:pt>
                <c:pt idx="39">
                  <c:v>-0.54925999999999997</c:v>
                </c:pt>
                <c:pt idx="40">
                  <c:v>-0.54829399999999995</c:v>
                </c:pt>
                <c:pt idx="41">
                  <c:v>-0.54732899999999995</c:v>
                </c:pt>
                <c:pt idx="42">
                  <c:v>-0.54636399999999996</c:v>
                </c:pt>
                <c:pt idx="43">
                  <c:v>-0.54539800000000005</c:v>
                </c:pt>
                <c:pt idx="44">
                  <c:v>-0.54443299999999994</c:v>
                </c:pt>
                <c:pt idx="45">
                  <c:v>-0.54346799999999995</c:v>
                </c:pt>
                <c:pt idx="46">
                  <c:v>-0.54250299999999996</c:v>
                </c:pt>
                <c:pt idx="47">
                  <c:v>-0.54153700000000005</c:v>
                </c:pt>
                <c:pt idx="48">
                  <c:v>-0.54057200000000005</c:v>
                </c:pt>
                <c:pt idx="49">
                  <c:v>-0.53960699999999995</c:v>
                </c:pt>
                <c:pt idx="50">
                  <c:v>-0.53864199999999995</c:v>
                </c:pt>
                <c:pt idx="51">
                  <c:v>-0.53767600000000004</c:v>
                </c:pt>
                <c:pt idx="52">
                  <c:v>-0.53671100000000005</c:v>
                </c:pt>
                <c:pt idx="53">
                  <c:v>-0.53574600000000006</c:v>
                </c:pt>
                <c:pt idx="54">
                  <c:v>-0.53478099999999995</c:v>
                </c:pt>
                <c:pt idx="55">
                  <c:v>-0.53381500000000004</c:v>
                </c:pt>
                <c:pt idx="56">
                  <c:v>-0.53285000000000005</c:v>
                </c:pt>
                <c:pt idx="57">
                  <c:v>-0.53188500000000005</c:v>
                </c:pt>
                <c:pt idx="58">
                  <c:v>-0.53091900000000003</c:v>
                </c:pt>
                <c:pt idx="59">
                  <c:v>-0.52995400000000004</c:v>
                </c:pt>
                <c:pt idx="60">
                  <c:v>-0.52898900000000004</c:v>
                </c:pt>
                <c:pt idx="61">
                  <c:v>-0.52802400000000005</c:v>
                </c:pt>
                <c:pt idx="62">
                  <c:v>-0.52705800000000003</c:v>
                </c:pt>
                <c:pt idx="63">
                  <c:v>-0.52609300000000003</c:v>
                </c:pt>
                <c:pt idx="64">
                  <c:v>-0.52512800000000004</c:v>
                </c:pt>
                <c:pt idx="65">
                  <c:v>-0.52416300000000005</c:v>
                </c:pt>
                <c:pt idx="66">
                  <c:v>-0.52319700000000002</c:v>
                </c:pt>
                <c:pt idx="67">
                  <c:v>-0.52223200000000003</c:v>
                </c:pt>
                <c:pt idx="68">
                  <c:v>-0.52126700000000004</c:v>
                </c:pt>
                <c:pt idx="69">
                  <c:v>-0.52030100000000001</c:v>
                </c:pt>
                <c:pt idx="70">
                  <c:v>-0.51933600000000002</c:v>
                </c:pt>
                <c:pt idx="71">
                  <c:v>-0.51837100000000003</c:v>
                </c:pt>
                <c:pt idx="72">
                  <c:v>-0.51740600000000003</c:v>
                </c:pt>
                <c:pt idx="73">
                  <c:v>-0.51644000000000001</c:v>
                </c:pt>
                <c:pt idx="74">
                  <c:v>-0.51547500000000002</c:v>
                </c:pt>
                <c:pt idx="75">
                  <c:v>-0.51451000000000002</c:v>
                </c:pt>
                <c:pt idx="76">
                  <c:v>-0.51354500000000003</c:v>
                </c:pt>
                <c:pt idx="77">
                  <c:v>-0.51257900000000001</c:v>
                </c:pt>
                <c:pt idx="78">
                  <c:v>-0.51161400000000001</c:v>
                </c:pt>
                <c:pt idx="79">
                  <c:v>-0.51064900000000002</c:v>
                </c:pt>
                <c:pt idx="80">
                  <c:v>-0.509683</c:v>
                </c:pt>
                <c:pt idx="81">
                  <c:v>-0.508718</c:v>
                </c:pt>
                <c:pt idx="82">
                  <c:v>-0.50775300000000001</c:v>
                </c:pt>
                <c:pt idx="83">
                  <c:v>-0.50678800000000002</c:v>
                </c:pt>
                <c:pt idx="84">
                  <c:v>-0.50582199999999999</c:v>
                </c:pt>
                <c:pt idx="85">
                  <c:v>-0.504857</c:v>
                </c:pt>
                <c:pt idx="86">
                  <c:v>-0.50389200000000001</c:v>
                </c:pt>
                <c:pt idx="87">
                  <c:v>-0.50292700000000001</c:v>
                </c:pt>
                <c:pt idx="88">
                  <c:v>-0.50196099999999999</c:v>
                </c:pt>
                <c:pt idx="89">
                  <c:v>-0.500996</c:v>
                </c:pt>
                <c:pt idx="90">
                  <c:v>-0.500031</c:v>
                </c:pt>
                <c:pt idx="91">
                  <c:v>-0.49906499999999998</c:v>
                </c:pt>
                <c:pt idx="92">
                  <c:v>-0.49809999999999999</c:v>
                </c:pt>
                <c:pt idx="93">
                  <c:v>-0.49713499999999999</c:v>
                </c:pt>
                <c:pt idx="94">
                  <c:v>-0.49617</c:v>
                </c:pt>
                <c:pt idx="95">
                  <c:v>-0.49520399999999998</c:v>
                </c:pt>
                <c:pt idx="96">
                  <c:v>-0.49423899999999998</c:v>
                </c:pt>
                <c:pt idx="97">
                  <c:v>-0.49327399999999999</c:v>
                </c:pt>
                <c:pt idx="98">
                  <c:v>-0.492309</c:v>
                </c:pt>
                <c:pt idx="99">
                  <c:v>-0.49134299999999997</c:v>
                </c:pt>
                <c:pt idx="100">
                  <c:v>-0.49037799999999998</c:v>
                </c:pt>
                <c:pt idx="101">
                  <c:v>-0.48941299999999999</c:v>
                </c:pt>
                <c:pt idx="102">
                  <c:v>-0.48844799999999999</c:v>
                </c:pt>
                <c:pt idx="103">
                  <c:v>-0.48748200000000003</c:v>
                </c:pt>
                <c:pt idx="104">
                  <c:v>-0.48651699999999998</c:v>
                </c:pt>
                <c:pt idx="105">
                  <c:v>-0.48555199999999998</c:v>
                </c:pt>
                <c:pt idx="106">
                  <c:v>-0.48458600000000002</c:v>
                </c:pt>
                <c:pt idx="107">
                  <c:v>-0.48362100000000002</c:v>
                </c:pt>
                <c:pt idx="108">
                  <c:v>-0.48265599999999997</c:v>
                </c:pt>
                <c:pt idx="109">
                  <c:v>-0.48169099999999998</c:v>
                </c:pt>
                <c:pt idx="110">
                  <c:v>-0.48072500000000001</c:v>
                </c:pt>
                <c:pt idx="111">
                  <c:v>-0.47976000000000002</c:v>
                </c:pt>
                <c:pt idx="112">
                  <c:v>-0.47879500000000003</c:v>
                </c:pt>
                <c:pt idx="113">
                  <c:v>-0.47782999999999998</c:v>
                </c:pt>
                <c:pt idx="114">
                  <c:v>-0.47686400000000001</c:v>
                </c:pt>
                <c:pt idx="115">
                  <c:v>-0.47589900000000002</c:v>
                </c:pt>
                <c:pt idx="116">
                  <c:v>-0.47493400000000002</c:v>
                </c:pt>
                <c:pt idx="117">
                  <c:v>-0.473968</c:v>
                </c:pt>
                <c:pt idx="118">
                  <c:v>-0.47300300000000001</c:v>
                </c:pt>
                <c:pt idx="119">
                  <c:v>-0.47203800000000001</c:v>
                </c:pt>
                <c:pt idx="120">
                  <c:v>-0.47107300000000002</c:v>
                </c:pt>
                <c:pt idx="121">
                  <c:v>-0.470107</c:v>
                </c:pt>
                <c:pt idx="122">
                  <c:v>-0.469142</c:v>
                </c:pt>
                <c:pt idx="123">
                  <c:v>-0.46817700000000001</c:v>
                </c:pt>
                <c:pt idx="124">
                  <c:v>-0.46721200000000002</c:v>
                </c:pt>
                <c:pt idx="125">
                  <c:v>-0.46624599999999999</c:v>
                </c:pt>
                <c:pt idx="126">
                  <c:v>-0.465281</c:v>
                </c:pt>
                <c:pt idx="127">
                  <c:v>-0.46431600000000001</c:v>
                </c:pt>
                <c:pt idx="128">
                  <c:v>-0.46334999999999998</c:v>
                </c:pt>
                <c:pt idx="129">
                  <c:v>-0.46238499999999999</c:v>
                </c:pt>
                <c:pt idx="130">
                  <c:v>-0.46142</c:v>
                </c:pt>
                <c:pt idx="131">
                  <c:v>-0.460455</c:v>
                </c:pt>
                <c:pt idx="132">
                  <c:v>-0.45948899999999998</c:v>
                </c:pt>
                <c:pt idx="133">
                  <c:v>-0.45852399999999999</c:v>
                </c:pt>
                <c:pt idx="134">
                  <c:v>-0.45755899999999999</c:v>
                </c:pt>
                <c:pt idx="135">
                  <c:v>-0.456594</c:v>
                </c:pt>
                <c:pt idx="136">
                  <c:v>-0.45562799999999998</c:v>
                </c:pt>
                <c:pt idx="137">
                  <c:v>-0.45466299999999998</c:v>
                </c:pt>
                <c:pt idx="138">
                  <c:v>-0.45369799999999999</c:v>
                </c:pt>
                <c:pt idx="139">
                  <c:v>-0.45273200000000002</c:v>
                </c:pt>
                <c:pt idx="140">
                  <c:v>-0.45176699999999997</c:v>
                </c:pt>
                <c:pt idx="141">
                  <c:v>-0.45080199999999998</c:v>
                </c:pt>
                <c:pt idx="142">
                  <c:v>-0.44983699999999999</c:v>
                </c:pt>
                <c:pt idx="143">
                  <c:v>-0.44887100000000002</c:v>
                </c:pt>
                <c:pt idx="144">
                  <c:v>-0.44790600000000003</c:v>
                </c:pt>
                <c:pt idx="145">
                  <c:v>-0.44694099999999998</c:v>
                </c:pt>
                <c:pt idx="146">
                  <c:v>-0.44597599999999998</c:v>
                </c:pt>
                <c:pt idx="147">
                  <c:v>-0.44501000000000002</c:v>
                </c:pt>
                <c:pt idx="148">
                  <c:v>-0.44404500000000002</c:v>
                </c:pt>
                <c:pt idx="149">
                  <c:v>-0.44307999999999997</c:v>
                </c:pt>
                <c:pt idx="150">
                  <c:v>-0.44211499999999998</c:v>
                </c:pt>
                <c:pt idx="151">
                  <c:v>-0.44114900000000001</c:v>
                </c:pt>
                <c:pt idx="152">
                  <c:v>-0.44018400000000002</c:v>
                </c:pt>
                <c:pt idx="153">
                  <c:v>-0.43921900000000003</c:v>
                </c:pt>
                <c:pt idx="154">
                  <c:v>-0.438253</c:v>
                </c:pt>
                <c:pt idx="155">
                  <c:v>-0.43728800000000001</c:v>
                </c:pt>
                <c:pt idx="156">
                  <c:v>-0.43632300000000002</c:v>
                </c:pt>
                <c:pt idx="157">
                  <c:v>-0.43535800000000002</c:v>
                </c:pt>
                <c:pt idx="158">
                  <c:v>-0.434392</c:v>
                </c:pt>
                <c:pt idx="159">
                  <c:v>-0.43342700000000001</c:v>
                </c:pt>
                <c:pt idx="160">
                  <c:v>-0.43246200000000001</c:v>
                </c:pt>
                <c:pt idx="161">
                  <c:v>-0.43149700000000002</c:v>
                </c:pt>
                <c:pt idx="162">
                  <c:v>-0.430531</c:v>
                </c:pt>
                <c:pt idx="163">
                  <c:v>-0.429566</c:v>
                </c:pt>
                <c:pt idx="164">
                  <c:v>-0.42860100000000001</c:v>
                </c:pt>
                <c:pt idx="165">
                  <c:v>-0.42763499999999999</c:v>
                </c:pt>
                <c:pt idx="166">
                  <c:v>-0.42666999999999999</c:v>
                </c:pt>
                <c:pt idx="167">
                  <c:v>-0.425705</c:v>
                </c:pt>
                <c:pt idx="168">
                  <c:v>-0.42474000000000001</c:v>
                </c:pt>
                <c:pt idx="169">
                  <c:v>-0.42377399999999998</c:v>
                </c:pt>
                <c:pt idx="170">
                  <c:v>-0.42280899999999999</c:v>
                </c:pt>
                <c:pt idx="171">
                  <c:v>-0.421844</c:v>
                </c:pt>
                <c:pt idx="172">
                  <c:v>-0.420879</c:v>
                </c:pt>
                <c:pt idx="173">
                  <c:v>-0.41991299999999998</c:v>
                </c:pt>
                <c:pt idx="174">
                  <c:v>-0.41894799999999999</c:v>
                </c:pt>
                <c:pt idx="175">
                  <c:v>-0.41798299999999999</c:v>
                </c:pt>
                <c:pt idx="176">
                  <c:v>-0.41701700000000003</c:v>
                </c:pt>
                <c:pt idx="177">
                  <c:v>-0.41605199999999998</c:v>
                </c:pt>
                <c:pt idx="178">
                  <c:v>-0.41508699999999998</c:v>
                </c:pt>
                <c:pt idx="179">
                  <c:v>-0.41412199999999999</c:v>
                </c:pt>
                <c:pt idx="180">
                  <c:v>-0.41315600000000002</c:v>
                </c:pt>
                <c:pt idx="181">
                  <c:v>-0.41219099999999997</c:v>
                </c:pt>
                <c:pt idx="182">
                  <c:v>-0.41122599999999998</c:v>
                </c:pt>
                <c:pt idx="183">
                  <c:v>-0.41026099999999999</c:v>
                </c:pt>
                <c:pt idx="184">
                  <c:v>-0.40929500000000002</c:v>
                </c:pt>
                <c:pt idx="185">
                  <c:v>-0.40833000000000003</c:v>
                </c:pt>
                <c:pt idx="186">
                  <c:v>-0.40736499999999998</c:v>
                </c:pt>
                <c:pt idx="187">
                  <c:v>-0.40639999999999998</c:v>
                </c:pt>
                <c:pt idx="188">
                  <c:v>-0.40543400000000002</c:v>
                </c:pt>
                <c:pt idx="189">
                  <c:v>-0.40446900000000002</c:v>
                </c:pt>
                <c:pt idx="190">
                  <c:v>-0.40350399999999997</c:v>
                </c:pt>
                <c:pt idx="191">
                  <c:v>-0.40253800000000001</c:v>
                </c:pt>
                <c:pt idx="192">
                  <c:v>-0.40157300000000001</c:v>
                </c:pt>
                <c:pt idx="193">
                  <c:v>-0.40060800000000002</c:v>
                </c:pt>
                <c:pt idx="194">
                  <c:v>-0.39964300000000003</c:v>
                </c:pt>
                <c:pt idx="195">
                  <c:v>-0.398677</c:v>
                </c:pt>
                <c:pt idx="196">
                  <c:v>-0.39771200000000001</c:v>
                </c:pt>
                <c:pt idx="197">
                  <c:v>-0.39674700000000002</c:v>
                </c:pt>
                <c:pt idx="198">
                  <c:v>-0.39578200000000002</c:v>
                </c:pt>
                <c:pt idx="199">
                  <c:v>-0.394816</c:v>
                </c:pt>
                <c:pt idx="200">
                  <c:v>-0.39385100000000001</c:v>
                </c:pt>
                <c:pt idx="201">
                  <c:v>-0.39288600000000001</c:v>
                </c:pt>
                <c:pt idx="202">
                  <c:v>-0.39191999999999999</c:v>
                </c:pt>
                <c:pt idx="203">
                  <c:v>-0.390955</c:v>
                </c:pt>
                <c:pt idx="204">
                  <c:v>-0.38999</c:v>
                </c:pt>
                <c:pt idx="205">
                  <c:v>-0.38902500000000001</c:v>
                </c:pt>
                <c:pt idx="206">
                  <c:v>-0.38805899999999999</c:v>
                </c:pt>
                <c:pt idx="207">
                  <c:v>-0.38709399999999999</c:v>
                </c:pt>
                <c:pt idx="208">
                  <c:v>-0.386129</c:v>
                </c:pt>
                <c:pt idx="209">
                  <c:v>-0.38516400000000001</c:v>
                </c:pt>
                <c:pt idx="210">
                  <c:v>-0.38419799999999998</c:v>
                </c:pt>
                <c:pt idx="211">
                  <c:v>-0.38323299999999999</c:v>
                </c:pt>
                <c:pt idx="212">
                  <c:v>-0.382268</c:v>
                </c:pt>
                <c:pt idx="213">
                  <c:v>-0.38130199999999997</c:v>
                </c:pt>
                <c:pt idx="214">
                  <c:v>-0.38033699999999998</c:v>
                </c:pt>
                <c:pt idx="215">
                  <c:v>-0.37937199999999999</c:v>
                </c:pt>
                <c:pt idx="216">
                  <c:v>-0.37840699999999999</c:v>
                </c:pt>
                <c:pt idx="217">
                  <c:v>-0.37744100000000003</c:v>
                </c:pt>
                <c:pt idx="218">
                  <c:v>-0.37647599999999998</c:v>
                </c:pt>
                <c:pt idx="219">
                  <c:v>-0.37551099999999998</c:v>
                </c:pt>
                <c:pt idx="220">
                  <c:v>-0.37454599999999999</c:v>
                </c:pt>
                <c:pt idx="221">
                  <c:v>-0.37358000000000002</c:v>
                </c:pt>
                <c:pt idx="222">
                  <c:v>-0.37261499999999997</c:v>
                </c:pt>
                <c:pt idx="223">
                  <c:v>-0.37164999999999998</c:v>
                </c:pt>
                <c:pt idx="224">
                  <c:v>-0.37068400000000001</c:v>
                </c:pt>
                <c:pt idx="225">
                  <c:v>-0.36971900000000002</c:v>
                </c:pt>
                <c:pt idx="226">
                  <c:v>-0.36875400000000003</c:v>
                </c:pt>
                <c:pt idx="227">
                  <c:v>-0.36778899999999998</c:v>
                </c:pt>
                <c:pt idx="228">
                  <c:v>-0.36682300000000001</c:v>
                </c:pt>
                <c:pt idx="229">
                  <c:v>-0.36585800000000002</c:v>
                </c:pt>
                <c:pt idx="230">
                  <c:v>-0.36489300000000002</c:v>
                </c:pt>
                <c:pt idx="231">
                  <c:v>-0.36392799999999997</c:v>
                </c:pt>
                <c:pt idx="232">
                  <c:v>-0.36296200000000001</c:v>
                </c:pt>
                <c:pt idx="233">
                  <c:v>-0.36199700000000001</c:v>
                </c:pt>
                <c:pt idx="234">
                  <c:v>-0.36103200000000002</c:v>
                </c:pt>
                <c:pt idx="235">
                  <c:v>-0.36006700000000003</c:v>
                </c:pt>
                <c:pt idx="236">
                  <c:v>-0.359101</c:v>
                </c:pt>
                <c:pt idx="237">
                  <c:v>-0.35813600000000001</c:v>
                </c:pt>
                <c:pt idx="238">
                  <c:v>-0.35717100000000002</c:v>
                </c:pt>
                <c:pt idx="239">
                  <c:v>-0.35620499999999999</c:v>
                </c:pt>
                <c:pt idx="240">
                  <c:v>-0.35524</c:v>
                </c:pt>
                <c:pt idx="241">
                  <c:v>-0.35427500000000001</c:v>
                </c:pt>
                <c:pt idx="242">
                  <c:v>-0.35331000000000001</c:v>
                </c:pt>
                <c:pt idx="243">
                  <c:v>-0.35234399999999999</c:v>
                </c:pt>
                <c:pt idx="244">
                  <c:v>-0.351379</c:v>
                </c:pt>
                <c:pt idx="245">
                  <c:v>-0.350414</c:v>
                </c:pt>
                <c:pt idx="246">
                  <c:v>-0.34944900000000001</c:v>
                </c:pt>
                <c:pt idx="247">
                  <c:v>-0.34848299999999999</c:v>
                </c:pt>
                <c:pt idx="248">
                  <c:v>-0.34751799999999999</c:v>
                </c:pt>
                <c:pt idx="249">
                  <c:v>-0.346553</c:v>
                </c:pt>
                <c:pt idx="250">
                  <c:v>-0.34558699999999998</c:v>
                </c:pt>
                <c:pt idx="251">
                  <c:v>-0.34462199999999998</c:v>
                </c:pt>
                <c:pt idx="252">
                  <c:v>-0.34365699999999999</c:v>
                </c:pt>
                <c:pt idx="253">
                  <c:v>-0.342692</c:v>
                </c:pt>
                <c:pt idx="254">
                  <c:v>-0.34172599999999997</c:v>
                </c:pt>
                <c:pt idx="255">
                  <c:v>-0.34076099999999998</c:v>
                </c:pt>
                <c:pt idx="256">
                  <c:v>-0.33979599999999999</c:v>
                </c:pt>
                <c:pt idx="257">
                  <c:v>-0.33883099999999999</c:v>
                </c:pt>
                <c:pt idx="258">
                  <c:v>-0.33786500000000003</c:v>
                </c:pt>
                <c:pt idx="259">
                  <c:v>-0.33689999999999998</c:v>
                </c:pt>
                <c:pt idx="260">
                  <c:v>-0.33593499999999998</c:v>
                </c:pt>
                <c:pt idx="261">
                  <c:v>-0.33496900000000002</c:v>
                </c:pt>
                <c:pt idx="262">
                  <c:v>-0.33400400000000002</c:v>
                </c:pt>
                <c:pt idx="263">
                  <c:v>-0.33303899999999997</c:v>
                </c:pt>
                <c:pt idx="264">
                  <c:v>-0.33207399999999998</c:v>
                </c:pt>
                <c:pt idx="265">
                  <c:v>-0.33110800000000001</c:v>
                </c:pt>
                <c:pt idx="266">
                  <c:v>-0.33014300000000002</c:v>
                </c:pt>
                <c:pt idx="267">
                  <c:v>-0.32917800000000003</c:v>
                </c:pt>
                <c:pt idx="268">
                  <c:v>-0.32821299999999998</c:v>
                </c:pt>
                <c:pt idx="269">
                  <c:v>-0.32724700000000001</c:v>
                </c:pt>
                <c:pt idx="270">
                  <c:v>-0.32628200000000002</c:v>
                </c:pt>
                <c:pt idx="271">
                  <c:v>-0.32531700000000002</c:v>
                </c:pt>
                <c:pt idx="272">
                  <c:v>-0.324351</c:v>
                </c:pt>
                <c:pt idx="273">
                  <c:v>-0.32338600000000001</c:v>
                </c:pt>
                <c:pt idx="274">
                  <c:v>-0.32242100000000001</c:v>
                </c:pt>
                <c:pt idx="275">
                  <c:v>-0.32145600000000002</c:v>
                </c:pt>
                <c:pt idx="276">
                  <c:v>-0.32049</c:v>
                </c:pt>
                <c:pt idx="277">
                  <c:v>-0.319525</c:v>
                </c:pt>
                <c:pt idx="278">
                  <c:v>-0.31856000000000001</c:v>
                </c:pt>
                <c:pt idx="279">
                  <c:v>-0.31759500000000002</c:v>
                </c:pt>
                <c:pt idx="280">
                  <c:v>-0.31662899999999999</c:v>
                </c:pt>
                <c:pt idx="281">
                  <c:v>-0.315664</c:v>
                </c:pt>
                <c:pt idx="282">
                  <c:v>-0.31469900000000001</c:v>
                </c:pt>
                <c:pt idx="283">
                  <c:v>-0.31373400000000001</c:v>
                </c:pt>
                <c:pt idx="284">
                  <c:v>-0.31276799999999999</c:v>
                </c:pt>
                <c:pt idx="285">
                  <c:v>-0.311803</c:v>
                </c:pt>
                <c:pt idx="286">
                  <c:v>-0.310838</c:v>
                </c:pt>
                <c:pt idx="287">
                  <c:v>-0.30987199999999998</c:v>
                </c:pt>
                <c:pt idx="288">
                  <c:v>-0.30890699999999999</c:v>
                </c:pt>
                <c:pt idx="289">
                  <c:v>-0.30794199999999999</c:v>
                </c:pt>
                <c:pt idx="290">
                  <c:v>-0.306977</c:v>
                </c:pt>
                <c:pt idx="291">
                  <c:v>-0.30601099999999998</c:v>
                </c:pt>
                <c:pt idx="292">
                  <c:v>-0.30504599999999998</c:v>
                </c:pt>
                <c:pt idx="293">
                  <c:v>-0.30408099999999999</c:v>
                </c:pt>
                <c:pt idx="294">
                  <c:v>-0.303116</c:v>
                </c:pt>
                <c:pt idx="295">
                  <c:v>-0.30214999999999997</c:v>
                </c:pt>
                <c:pt idx="296">
                  <c:v>-0.30118499999999998</c:v>
                </c:pt>
                <c:pt idx="297">
                  <c:v>-0.30021999999999999</c:v>
                </c:pt>
                <c:pt idx="298">
                  <c:v>-0.29925400000000002</c:v>
                </c:pt>
                <c:pt idx="299">
                  <c:v>-0.29828900000000003</c:v>
                </c:pt>
                <c:pt idx="300">
                  <c:v>-0.29732399999999998</c:v>
                </c:pt>
                <c:pt idx="301">
                  <c:v>-0.29635899999999998</c:v>
                </c:pt>
                <c:pt idx="302">
                  <c:v>-0.29539300000000002</c:v>
                </c:pt>
                <c:pt idx="303">
                  <c:v>-0.29442800000000002</c:v>
                </c:pt>
                <c:pt idx="304">
                  <c:v>-0.29346299999999997</c:v>
                </c:pt>
                <c:pt idx="305">
                  <c:v>-0.29249799999999998</c:v>
                </c:pt>
                <c:pt idx="306">
                  <c:v>-0.29153200000000001</c:v>
                </c:pt>
                <c:pt idx="307">
                  <c:v>-0.29056700000000002</c:v>
                </c:pt>
                <c:pt idx="308">
                  <c:v>-0.28960200000000003</c:v>
                </c:pt>
                <c:pt idx="309">
                  <c:v>-0.288636</c:v>
                </c:pt>
                <c:pt idx="310">
                  <c:v>-0.28767100000000001</c:v>
                </c:pt>
                <c:pt idx="311">
                  <c:v>-0.28670600000000002</c:v>
                </c:pt>
                <c:pt idx="312">
                  <c:v>-0.28574100000000002</c:v>
                </c:pt>
                <c:pt idx="313">
                  <c:v>-0.284775</c:v>
                </c:pt>
                <c:pt idx="314">
                  <c:v>-0.28381000000000001</c:v>
                </c:pt>
                <c:pt idx="315">
                  <c:v>-0.28284500000000001</c:v>
                </c:pt>
                <c:pt idx="316">
                  <c:v>-0.28188000000000002</c:v>
                </c:pt>
                <c:pt idx="317">
                  <c:v>-0.280914</c:v>
                </c:pt>
                <c:pt idx="318">
                  <c:v>-0.279949</c:v>
                </c:pt>
                <c:pt idx="319">
                  <c:v>-0.27898400000000001</c:v>
                </c:pt>
                <c:pt idx="320">
                  <c:v>-0.27801799999999999</c:v>
                </c:pt>
                <c:pt idx="321">
                  <c:v>-0.27705299999999999</c:v>
                </c:pt>
                <c:pt idx="322">
                  <c:v>-0.276088</c:v>
                </c:pt>
                <c:pt idx="323">
                  <c:v>-0.27512300000000001</c:v>
                </c:pt>
                <c:pt idx="324">
                  <c:v>-0.27415699999999998</c:v>
                </c:pt>
                <c:pt idx="325">
                  <c:v>-0.27319199999999999</c:v>
                </c:pt>
                <c:pt idx="326">
                  <c:v>-0.272227</c:v>
                </c:pt>
                <c:pt idx="327">
                  <c:v>-0.271262</c:v>
                </c:pt>
                <c:pt idx="328">
                  <c:v>-0.27029599999999998</c:v>
                </c:pt>
                <c:pt idx="329">
                  <c:v>-0.26933099999999999</c:v>
                </c:pt>
                <c:pt idx="330">
                  <c:v>-0.26836599999999999</c:v>
                </c:pt>
                <c:pt idx="331">
                  <c:v>-0.267401</c:v>
                </c:pt>
                <c:pt idx="332">
                  <c:v>-0.26643499999999998</c:v>
                </c:pt>
                <c:pt idx="333">
                  <c:v>-0.26546999999999998</c:v>
                </c:pt>
                <c:pt idx="334">
                  <c:v>-0.26450499999999999</c:v>
                </c:pt>
                <c:pt idx="335">
                  <c:v>-0.26353900000000002</c:v>
                </c:pt>
                <c:pt idx="336">
                  <c:v>-0.26257399999999997</c:v>
                </c:pt>
                <c:pt idx="337">
                  <c:v>-0.26160899999999998</c:v>
                </c:pt>
                <c:pt idx="338">
                  <c:v>-0.26064399999999999</c:v>
                </c:pt>
                <c:pt idx="339">
                  <c:v>-0.25967800000000002</c:v>
                </c:pt>
                <c:pt idx="340">
                  <c:v>-0.25871300000000003</c:v>
                </c:pt>
                <c:pt idx="341">
                  <c:v>-0.25774799999999998</c:v>
                </c:pt>
                <c:pt idx="342">
                  <c:v>-0.25678299999999998</c:v>
                </c:pt>
                <c:pt idx="343">
                  <c:v>-0.25581700000000002</c:v>
                </c:pt>
                <c:pt idx="344">
                  <c:v>-0.25485200000000002</c:v>
                </c:pt>
                <c:pt idx="345">
                  <c:v>-0.25388699999999997</c:v>
                </c:pt>
                <c:pt idx="346">
                  <c:v>-0.25292100000000001</c:v>
                </c:pt>
                <c:pt idx="347">
                  <c:v>-0.25195600000000001</c:v>
                </c:pt>
                <c:pt idx="348">
                  <c:v>-0.25099100000000002</c:v>
                </c:pt>
                <c:pt idx="349">
                  <c:v>-0.25002600000000003</c:v>
                </c:pt>
                <c:pt idx="350">
                  <c:v>-0.24906</c:v>
                </c:pt>
                <c:pt idx="351">
                  <c:v>-0.24809500000000001</c:v>
                </c:pt>
                <c:pt idx="352">
                  <c:v>-0.24712999999999999</c:v>
                </c:pt>
                <c:pt idx="353">
                  <c:v>-0.24616499999999999</c:v>
                </c:pt>
                <c:pt idx="354">
                  <c:v>-0.245199</c:v>
                </c:pt>
                <c:pt idx="355">
                  <c:v>-0.24423400000000001</c:v>
                </c:pt>
                <c:pt idx="356">
                  <c:v>-0.24326900000000001</c:v>
                </c:pt>
                <c:pt idx="357">
                  <c:v>-0.24230299999999999</c:v>
                </c:pt>
                <c:pt idx="358">
                  <c:v>-0.241338</c:v>
                </c:pt>
                <c:pt idx="359">
                  <c:v>-0.240373</c:v>
                </c:pt>
                <c:pt idx="360">
                  <c:v>-0.23940800000000001</c:v>
                </c:pt>
                <c:pt idx="361">
                  <c:v>-0.23844199999999999</c:v>
                </c:pt>
                <c:pt idx="362">
                  <c:v>-0.23747699999999999</c:v>
                </c:pt>
                <c:pt idx="363">
                  <c:v>-0.236512</c:v>
                </c:pt>
                <c:pt idx="364">
                  <c:v>-0.23554700000000001</c:v>
                </c:pt>
                <c:pt idx="365">
                  <c:v>-0.23458100000000001</c:v>
                </c:pt>
                <c:pt idx="366">
                  <c:v>-0.23361599999999999</c:v>
                </c:pt>
                <c:pt idx="367">
                  <c:v>-0.232651</c:v>
                </c:pt>
                <c:pt idx="368">
                  <c:v>-0.231685</c:v>
                </c:pt>
                <c:pt idx="369">
                  <c:v>-0.23072000000000001</c:v>
                </c:pt>
                <c:pt idx="370">
                  <c:v>-0.22975499999999999</c:v>
                </c:pt>
                <c:pt idx="371">
                  <c:v>-0.22878999999999999</c:v>
                </c:pt>
                <c:pt idx="372">
                  <c:v>-0.227824</c:v>
                </c:pt>
                <c:pt idx="373">
                  <c:v>-0.22685900000000001</c:v>
                </c:pt>
                <c:pt idx="374">
                  <c:v>-0.22589400000000001</c:v>
                </c:pt>
                <c:pt idx="375">
                  <c:v>-0.22492899999999999</c:v>
                </c:pt>
                <c:pt idx="376">
                  <c:v>-0.223963</c:v>
                </c:pt>
                <c:pt idx="377">
                  <c:v>-0.222998</c:v>
                </c:pt>
                <c:pt idx="378">
                  <c:v>-0.22203300000000001</c:v>
                </c:pt>
                <c:pt idx="379">
                  <c:v>-0.22106799999999999</c:v>
                </c:pt>
                <c:pt idx="380">
                  <c:v>-0.22010199999999999</c:v>
                </c:pt>
                <c:pt idx="381">
                  <c:v>-0.219137</c:v>
                </c:pt>
                <c:pt idx="382">
                  <c:v>-0.218172</c:v>
                </c:pt>
                <c:pt idx="383">
                  <c:v>-0.21720600000000001</c:v>
                </c:pt>
                <c:pt idx="384">
                  <c:v>-0.21624099999999999</c:v>
                </c:pt>
                <c:pt idx="385">
                  <c:v>-0.215276</c:v>
                </c:pt>
                <c:pt idx="386">
                  <c:v>-0.214311</c:v>
                </c:pt>
                <c:pt idx="387">
                  <c:v>-0.21334500000000001</c:v>
                </c:pt>
                <c:pt idx="388">
                  <c:v>-0.21238000000000001</c:v>
                </c:pt>
                <c:pt idx="389">
                  <c:v>-0.21141499999999999</c:v>
                </c:pt>
                <c:pt idx="390">
                  <c:v>-0.21045</c:v>
                </c:pt>
                <c:pt idx="391">
                  <c:v>-0.209484</c:v>
                </c:pt>
                <c:pt idx="392">
                  <c:v>-0.20851900000000001</c:v>
                </c:pt>
                <c:pt idx="393">
                  <c:v>-0.20755399999999999</c:v>
                </c:pt>
                <c:pt idx="394">
                  <c:v>-0.20658799999999999</c:v>
                </c:pt>
                <c:pt idx="395">
                  <c:v>-0.205623</c:v>
                </c:pt>
                <c:pt idx="396">
                  <c:v>-0.20465800000000001</c:v>
                </c:pt>
                <c:pt idx="397">
                  <c:v>-0.20369300000000001</c:v>
                </c:pt>
                <c:pt idx="398">
                  <c:v>-0.20272699999999999</c:v>
                </c:pt>
                <c:pt idx="399">
                  <c:v>-0.201762</c:v>
                </c:pt>
                <c:pt idx="400">
                  <c:v>-0.200797</c:v>
                </c:pt>
                <c:pt idx="401">
                  <c:v>-0.19983200000000001</c:v>
                </c:pt>
                <c:pt idx="402">
                  <c:v>-0.19886599999999999</c:v>
                </c:pt>
                <c:pt idx="403">
                  <c:v>-0.19790099999999999</c:v>
                </c:pt>
                <c:pt idx="404">
                  <c:v>-0.196936</c:v>
                </c:pt>
                <c:pt idx="405">
                  <c:v>-0.19597000000000001</c:v>
                </c:pt>
                <c:pt idx="406">
                  <c:v>-0.19500500000000001</c:v>
                </c:pt>
                <c:pt idx="407">
                  <c:v>-0.19403999999999999</c:v>
                </c:pt>
                <c:pt idx="408">
                  <c:v>-0.193075</c:v>
                </c:pt>
                <c:pt idx="409">
                  <c:v>-0.192109</c:v>
                </c:pt>
                <c:pt idx="410">
                  <c:v>-0.19114400000000001</c:v>
                </c:pt>
                <c:pt idx="411">
                  <c:v>-0.19017899999999999</c:v>
                </c:pt>
                <c:pt idx="412">
                  <c:v>-0.18921399999999999</c:v>
                </c:pt>
                <c:pt idx="413">
                  <c:v>-0.188248</c:v>
                </c:pt>
                <c:pt idx="414">
                  <c:v>-0.18728300000000001</c:v>
                </c:pt>
                <c:pt idx="415">
                  <c:v>-0.18631800000000001</c:v>
                </c:pt>
                <c:pt idx="416">
                  <c:v>-0.18535199999999999</c:v>
                </c:pt>
                <c:pt idx="417">
                  <c:v>-0.184387</c:v>
                </c:pt>
                <c:pt idx="418">
                  <c:v>-0.183422</c:v>
                </c:pt>
                <c:pt idx="419">
                  <c:v>-0.18245700000000001</c:v>
                </c:pt>
                <c:pt idx="420">
                  <c:v>-0.18149100000000001</c:v>
                </c:pt>
                <c:pt idx="421">
                  <c:v>-0.18052599999999999</c:v>
                </c:pt>
                <c:pt idx="422">
                  <c:v>-0.179561</c:v>
                </c:pt>
                <c:pt idx="423">
                  <c:v>-0.178596</c:v>
                </c:pt>
                <c:pt idx="424">
                  <c:v>-0.17763000000000001</c:v>
                </c:pt>
                <c:pt idx="425">
                  <c:v>-0.17666499999999999</c:v>
                </c:pt>
                <c:pt idx="426">
                  <c:v>-0.1757</c:v>
                </c:pt>
                <c:pt idx="427">
                  <c:v>-0.174735</c:v>
                </c:pt>
                <c:pt idx="428">
                  <c:v>-0.17376900000000001</c:v>
                </c:pt>
                <c:pt idx="429">
                  <c:v>-0.17280400000000001</c:v>
                </c:pt>
                <c:pt idx="430">
                  <c:v>-0.17183899999999999</c:v>
                </c:pt>
                <c:pt idx="431">
                  <c:v>-0.170873</c:v>
                </c:pt>
                <c:pt idx="432">
                  <c:v>-0.169908</c:v>
                </c:pt>
                <c:pt idx="433">
                  <c:v>-0.16894300000000001</c:v>
                </c:pt>
                <c:pt idx="434">
                  <c:v>-0.16797799999999999</c:v>
                </c:pt>
                <c:pt idx="435">
                  <c:v>-0.16701199999999999</c:v>
                </c:pt>
                <c:pt idx="436">
                  <c:v>-0.166047</c:v>
                </c:pt>
                <c:pt idx="437">
                  <c:v>-0.16508200000000001</c:v>
                </c:pt>
                <c:pt idx="438">
                  <c:v>-0.16411700000000001</c:v>
                </c:pt>
                <c:pt idx="439">
                  <c:v>-0.16315099999999999</c:v>
                </c:pt>
                <c:pt idx="440">
                  <c:v>-0.162186</c:v>
                </c:pt>
                <c:pt idx="441">
                  <c:v>-0.161221</c:v>
                </c:pt>
                <c:pt idx="442">
                  <c:v>-0.16025500000000001</c:v>
                </c:pt>
                <c:pt idx="443">
                  <c:v>-0.15928999999999999</c:v>
                </c:pt>
                <c:pt idx="444">
                  <c:v>-0.15832499999999999</c:v>
                </c:pt>
                <c:pt idx="445">
                  <c:v>-0.15736</c:v>
                </c:pt>
                <c:pt idx="446">
                  <c:v>-0.15639400000000001</c:v>
                </c:pt>
                <c:pt idx="447">
                  <c:v>-0.15542900000000001</c:v>
                </c:pt>
                <c:pt idx="448">
                  <c:v>-0.15446399999999999</c:v>
                </c:pt>
                <c:pt idx="449">
                  <c:v>-0.153499</c:v>
                </c:pt>
                <c:pt idx="450">
                  <c:v>-0.152533</c:v>
                </c:pt>
                <c:pt idx="451">
                  <c:v>-0.15156800000000001</c:v>
                </c:pt>
                <c:pt idx="452">
                  <c:v>-0.15060299999999999</c:v>
                </c:pt>
                <c:pt idx="453">
                  <c:v>-0.14963699999999999</c:v>
                </c:pt>
                <c:pt idx="454">
                  <c:v>-0.148672</c:v>
                </c:pt>
                <c:pt idx="455">
                  <c:v>-0.147707</c:v>
                </c:pt>
                <c:pt idx="456">
                  <c:v>-0.14674200000000001</c:v>
                </c:pt>
                <c:pt idx="457">
                  <c:v>-0.14577599999999999</c:v>
                </c:pt>
                <c:pt idx="458">
                  <c:v>-0.144811</c:v>
                </c:pt>
                <c:pt idx="459">
                  <c:v>-0.143846</c:v>
                </c:pt>
                <c:pt idx="460">
                  <c:v>-0.14288100000000001</c:v>
                </c:pt>
                <c:pt idx="461">
                  <c:v>-0.14191500000000001</c:v>
                </c:pt>
                <c:pt idx="462">
                  <c:v>-0.14094999999999999</c:v>
                </c:pt>
                <c:pt idx="463">
                  <c:v>-0.139985</c:v>
                </c:pt>
                <c:pt idx="464">
                  <c:v>-0.13902</c:v>
                </c:pt>
                <c:pt idx="465">
                  <c:v>-0.13805400000000001</c:v>
                </c:pt>
                <c:pt idx="466">
                  <c:v>-0.13708899999999999</c:v>
                </c:pt>
                <c:pt idx="467">
                  <c:v>-0.136124</c:v>
                </c:pt>
                <c:pt idx="468">
                  <c:v>-0.135158</c:v>
                </c:pt>
                <c:pt idx="469">
                  <c:v>-0.13419300000000001</c:v>
                </c:pt>
                <c:pt idx="470">
                  <c:v>-0.13322800000000001</c:v>
                </c:pt>
                <c:pt idx="471">
                  <c:v>-0.13226299999999999</c:v>
                </c:pt>
                <c:pt idx="472">
                  <c:v>-0.131297</c:v>
                </c:pt>
                <c:pt idx="473">
                  <c:v>-0.130332</c:v>
                </c:pt>
                <c:pt idx="474">
                  <c:v>-0.12936700000000001</c:v>
                </c:pt>
                <c:pt idx="475">
                  <c:v>-0.12840199999999999</c:v>
                </c:pt>
                <c:pt idx="476">
                  <c:v>-0.12743599999999999</c:v>
                </c:pt>
                <c:pt idx="477">
                  <c:v>-0.126471</c:v>
                </c:pt>
                <c:pt idx="478">
                  <c:v>-0.12550600000000001</c:v>
                </c:pt>
                <c:pt idx="479">
                  <c:v>-0.12454</c:v>
                </c:pt>
                <c:pt idx="480">
                  <c:v>-0.123575</c:v>
                </c:pt>
                <c:pt idx="481">
                  <c:v>-0.12261</c:v>
                </c:pt>
                <c:pt idx="482">
                  <c:v>-0.121645</c:v>
                </c:pt>
                <c:pt idx="483">
                  <c:v>-0.12067899999999999</c:v>
                </c:pt>
                <c:pt idx="484">
                  <c:v>-0.119714</c:v>
                </c:pt>
                <c:pt idx="485">
                  <c:v>-0.11874899999999999</c:v>
                </c:pt>
                <c:pt idx="486">
                  <c:v>-0.117784</c:v>
                </c:pt>
                <c:pt idx="487">
                  <c:v>-0.11681800000000001</c:v>
                </c:pt>
                <c:pt idx="488">
                  <c:v>-0.115853</c:v>
                </c:pt>
                <c:pt idx="489">
                  <c:v>-0.114888</c:v>
                </c:pt>
                <c:pt idx="490">
                  <c:v>-0.113922</c:v>
                </c:pt>
                <c:pt idx="491">
                  <c:v>-0.112957</c:v>
                </c:pt>
                <c:pt idx="492">
                  <c:v>-0.11199199999999999</c:v>
                </c:pt>
                <c:pt idx="493">
                  <c:v>-0.111027</c:v>
                </c:pt>
                <c:pt idx="494">
                  <c:v>-0.11006100000000001</c:v>
                </c:pt>
                <c:pt idx="495">
                  <c:v>-0.109096</c:v>
                </c:pt>
                <c:pt idx="496">
                  <c:v>-0.108131</c:v>
                </c:pt>
                <c:pt idx="497">
                  <c:v>-0.107166</c:v>
                </c:pt>
                <c:pt idx="498">
                  <c:v>-0.1062</c:v>
                </c:pt>
                <c:pt idx="499">
                  <c:v>-0.105235</c:v>
                </c:pt>
                <c:pt idx="500">
                  <c:v>-0.10427</c:v>
                </c:pt>
                <c:pt idx="501">
                  <c:v>-0.10330400000000001</c:v>
                </c:pt>
                <c:pt idx="502">
                  <c:v>-0.102339</c:v>
                </c:pt>
                <c:pt idx="503">
                  <c:v>-0.10137400000000001</c:v>
                </c:pt>
                <c:pt idx="504">
                  <c:v>-0.100409</c:v>
                </c:pt>
                <c:pt idx="505">
                  <c:v>-9.9443000000000004E-2</c:v>
                </c:pt>
                <c:pt idx="506">
                  <c:v>-9.8477999999999996E-2</c:v>
                </c:pt>
                <c:pt idx="507">
                  <c:v>-9.7513000000000002E-2</c:v>
                </c:pt>
                <c:pt idx="508">
                  <c:v>-9.6547999999999995E-2</c:v>
                </c:pt>
                <c:pt idx="509">
                  <c:v>-9.5582E-2</c:v>
                </c:pt>
                <c:pt idx="510">
                  <c:v>-9.4617000000000007E-2</c:v>
                </c:pt>
                <c:pt idx="511">
                  <c:v>-9.3651999999999999E-2</c:v>
                </c:pt>
                <c:pt idx="512">
                  <c:v>-9.2687000000000005E-2</c:v>
                </c:pt>
                <c:pt idx="513">
                  <c:v>-9.1720999999999997E-2</c:v>
                </c:pt>
                <c:pt idx="514">
                  <c:v>-9.0756000000000003E-2</c:v>
                </c:pt>
                <c:pt idx="515">
                  <c:v>-8.9790999999999996E-2</c:v>
                </c:pt>
                <c:pt idx="516">
                  <c:v>-8.8825000000000001E-2</c:v>
                </c:pt>
                <c:pt idx="517">
                  <c:v>-8.7859999999999994E-2</c:v>
                </c:pt>
                <c:pt idx="518">
                  <c:v>-8.6895E-2</c:v>
                </c:pt>
                <c:pt idx="519">
                  <c:v>-8.5930000000000006E-2</c:v>
                </c:pt>
                <c:pt idx="520">
                  <c:v>-8.4963999999999998E-2</c:v>
                </c:pt>
                <c:pt idx="521">
                  <c:v>-8.3999000000000004E-2</c:v>
                </c:pt>
                <c:pt idx="522">
                  <c:v>-8.3033999999999997E-2</c:v>
                </c:pt>
                <c:pt idx="523">
                  <c:v>-8.2069000000000003E-2</c:v>
                </c:pt>
                <c:pt idx="524">
                  <c:v>-8.1102999999999995E-2</c:v>
                </c:pt>
                <c:pt idx="525">
                  <c:v>-8.0138000000000001E-2</c:v>
                </c:pt>
                <c:pt idx="526">
                  <c:v>-7.9172999999999993E-2</c:v>
                </c:pt>
                <c:pt idx="527">
                  <c:v>-7.8206999999999999E-2</c:v>
                </c:pt>
                <c:pt idx="528">
                  <c:v>-7.7242000000000005E-2</c:v>
                </c:pt>
                <c:pt idx="529">
                  <c:v>-7.6276999999999998E-2</c:v>
                </c:pt>
                <c:pt idx="530">
                  <c:v>-7.5312000000000004E-2</c:v>
                </c:pt>
                <c:pt idx="531">
                  <c:v>-7.4345999999999995E-2</c:v>
                </c:pt>
                <c:pt idx="532">
                  <c:v>-7.3381000000000002E-2</c:v>
                </c:pt>
                <c:pt idx="533">
                  <c:v>-7.2415999999999994E-2</c:v>
                </c:pt>
                <c:pt idx="534">
                  <c:v>-7.1451000000000001E-2</c:v>
                </c:pt>
                <c:pt idx="535">
                  <c:v>-7.0485000000000006E-2</c:v>
                </c:pt>
                <c:pt idx="536">
                  <c:v>-6.9519999999999998E-2</c:v>
                </c:pt>
                <c:pt idx="537">
                  <c:v>-6.8555000000000005E-2</c:v>
                </c:pt>
                <c:pt idx="538">
                  <c:v>-6.7588999999999996E-2</c:v>
                </c:pt>
                <c:pt idx="539">
                  <c:v>-6.6624000000000003E-2</c:v>
                </c:pt>
                <c:pt idx="540">
                  <c:v>-6.5658999999999995E-2</c:v>
                </c:pt>
                <c:pt idx="541">
                  <c:v>-6.4694000000000002E-2</c:v>
                </c:pt>
                <c:pt idx="542">
                  <c:v>-6.3728000000000007E-2</c:v>
                </c:pt>
                <c:pt idx="543">
                  <c:v>-6.2762999999999999E-2</c:v>
                </c:pt>
                <c:pt idx="544">
                  <c:v>-6.1797999999999999E-2</c:v>
                </c:pt>
                <c:pt idx="545">
                  <c:v>-6.0832999999999998E-2</c:v>
                </c:pt>
                <c:pt idx="546">
                  <c:v>-5.9866999999999997E-2</c:v>
                </c:pt>
                <c:pt idx="547">
                  <c:v>-5.8902000000000003E-2</c:v>
                </c:pt>
                <c:pt idx="548">
                  <c:v>-5.7937000000000002E-2</c:v>
                </c:pt>
                <c:pt idx="549">
                  <c:v>-5.6971000000000001E-2</c:v>
                </c:pt>
                <c:pt idx="550">
                  <c:v>-5.6006E-2</c:v>
                </c:pt>
                <c:pt idx="551">
                  <c:v>-5.5041E-2</c:v>
                </c:pt>
                <c:pt idx="552">
                  <c:v>-5.4075999999999999E-2</c:v>
                </c:pt>
                <c:pt idx="553">
                  <c:v>-5.3109999999999997E-2</c:v>
                </c:pt>
                <c:pt idx="554">
                  <c:v>-5.2144999999999997E-2</c:v>
                </c:pt>
                <c:pt idx="555">
                  <c:v>-5.1180000000000003E-2</c:v>
                </c:pt>
                <c:pt idx="556">
                  <c:v>-5.0215000000000003E-2</c:v>
                </c:pt>
                <c:pt idx="557">
                  <c:v>-4.9249000000000001E-2</c:v>
                </c:pt>
                <c:pt idx="558">
                  <c:v>-4.8284000000000001E-2</c:v>
                </c:pt>
                <c:pt idx="559">
                  <c:v>-4.7319E-2</c:v>
                </c:pt>
                <c:pt idx="560">
                  <c:v>-4.6353999999999999E-2</c:v>
                </c:pt>
                <c:pt idx="561">
                  <c:v>-4.5387999999999998E-2</c:v>
                </c:pt>
                <c:pt idx="562">
                  <c:v>-4.4422999999999997E-2</c:v>
                </c:pt>
                <c:pt idx="563">
                  <c:v>-4.3457999999999997E-2</c:v>
                </c:pt>
                <c:pt idx="564">
                  <c:v>-4.2492000000000002E-2</c:v>
                </c:pt>
                <c:pt idx="565">
                  <c:v>-4.1527000000000001E-2</c:v>
                </c:pt>
                <c:pt idx="566">
                  <c:v>-4.0562000000000001E-2</c:v>
                </c:pt>
                <c:pt idx="567">
                  <c:v>-3.9597E-2</c:v>
                </c:pt>
                <c:pt idx="568">
                  <c:v>-3.8630999999999999E-2</c:v>
                </c:pt>
                <c:pt idx="569">
                  <c:v>-3.7665999999999998E-2</c:v>
                </c:pt>
                <c:pt idx="570">
                  <c:v>-3.6700999999999998E-2</c:v>
                </c:pt>
                <c:pt idx="571">
                  <c:v>-3.5735999999999997E-2</c:v>
                </c:pt>
                <c:pt idx="572">
                  <c:v>-3.4770000000000002E-2</c:v>
                </c:pt>
                <c:pt idx="573">
                  <c:v>-3.3805000000000002E-2</c:v>
                </c:pt>
                <c:pt idx="574">
                  <c:v>-3.2840000000000001E-2</c:v>
                </c:pt>
                <c:pt idx="575">
                  <c:v>-3.1874E-2</c:v>
                </c:pt>
                <c:pt idx="576">
                  <c:v>-3.0908999999999999E-2</c:v>
                </c:pt>
                <c:pt idx="577">
                  <c:v>-2.9943999999999998E-2</c:v>
                </c:pt>
                <c:pt idx="578">
                  <c:v>-2.8979000000000001E-2</c:v>
                </c:pt>
                <c:pt idx="579">
                  <c:v>-2.8013E-2</c:v>
                </c:pt>
                <c:pt idx="580">
                  <c:v>-2.7047999999999999E-2</c:v>
                </c:pt>
                <c:pt idx="581">
                  <c:v>-2.6082999999999999E-2</c:v>
                </c:pt>
                <c:pt idx="582">
                  <c:v>-2.5118000000000001E-2</c:v>
                </c:pt>
                <c:pt idx="583">
                  <c:v>-2.4152E-2</c:v>
                </c:pt>
                <c:pt idx="584">
                  <c:v>-2.3186999999999999E-2</c:v>
                </c:pt>
                <c:pt idx="585">
                  <c:v>-2.2221999999999999E-2</c:v>
                </c:pt>
                <c:pt idx="586">
                  <c:v>-2.1256000000000001E-2</c:v>
                </c:pt>
                <c:pt idx="587">
                  <c:v>-2.0291E-2</c:v>
                </c:pt>
                <c:pt idx="588">
                  <c:v>-1.9325999999999999E-2</c:v>
                </c:pt>
                <c:pt idx="589">
                  <c:v>-1.8360999999999999E-2</c:v>
                </c:pt>
                <c:pt idx="590">
                  <c:v>-1.7395000000000001E-2</c:v>
                </c:pt>
                <c:pt idx="591">
                  <c:v>-1.643E-2</c:v>
                </c:pt>
                <c:pt idx="592">
                  <c:v>-1.5465E-2</c:v>
                </c:pt>
                <c:pt idx="593">
                  <c:v>-1.4500000000000001E-2</c:v>
                </c:pt>
                <c:pt idx="594">
                  <c:v>-1.3533999999999999E-2</c:v>
                </c:pt>
                <c:pt idx="595">
                  <c:v>-1.2569E-2</c:v>
                </c:pt>
                <c:pt idx="596">
                  <c:v>-1.1604E-2</c:v>
                </c:pt>
                <c:pt idx="597">
                  <c:v>-1.0638E-2</c:v>
                </c:pt>
                <c:pt idx="598">
                  <c:v>-9.6729999999999993E-3</c:v>
                </c:pt>
                <c:pt idx="599">
                  <c:v>-8.7080000000000005E-3</c:v>
                </c:pt>
                <c:pt idx="600">
                  <c:v>-7.7429999999999999E-3</c:v>
                </c:pt>
                <c:pt idx="601">
                  <c:v>-6.777E-3</c:v>
                </c:pt>
                <c:pt idx="602">
                  <c:v>-5.8120000000000003E-3</c:v>
                </c:pt>
                <c:pt idx="603">
                  <c:v>-4.8469999999999997E-3</c:v>
                </c:pt>
                <c:pt idx="604">
                  <c:v>-3.882E-3</c:v>
                </c:pt>
                <c:pt idx="605">
                  <c:v>-2.9160000000000002E-3</c:v>
                </c:pt>
                <c:pt idx="606">
                  <c:v>-1.951E-3</c:v>
                </c:pt>
                <c:pt idx="607">
                  <c:v>-9.859999999999999E-4</c:v>
                </c:pt>
                <c:pt idx="608">
                  <c:v>-2.0999999999999999E-5</c:v>
                </c:pt>
                <c:pt idx="609">
                  <c:v>9.4499999999999998E-4</c:v>
                </c:pt>
                <c:pt idx="610">
                  <c:v>1.91E-3</c:v>
                </c:pt>
                <c:pt idx="611">
                  <c:v>2.875E-3</c:v>
                </c:pt>
                <c:pt idx="612">
                  <c:v>3.8409999999999998E-3</c:v>
                </c:pt>
                <c:pt idx="613">
                  <c:v>4.8060000000000004E-3</c:v>
                </c:pt>
                <c:pt idx="614">
                  <c:v>5.7710000000000001E-3</c:v>
                </c:pt>
                <c:pt idx="615">
                  <c:v>6.7359999999999998E-3</c:v>
                </c:pt>
                <c:pt idx="616">
                  <c:v>7.7019999999999996E-3</c:v>
                </c:pt>
                <c:pt idx="617">
                  <c:v>8.6669999999999994E-3</c:v>
                </c:pt>
                <c:pt idx="618">
                  <c:v>9.6319999999999999E-3</c:v>
                </c:pt>
                <c:pt idx="619">
                  <c:v>1.0597000000000001E-2</c:v>
                </c:pt>
                <c:pt idx="620">
                  <c:v>1.1563E-2</c:v>
                </c:pt>
                <c:pt idx="621">
                  <c:v>1.2527999999999999E-2</c:v>
                </c:pt>
                <c:pt idx="622">
                  <c:v>1.3493E-2</c:v>
                </c:pt>
                <c:pt idx="623">
                  <c:v>1.4459E-2</c:v>
                </c:pt>
                <c:pt idx="624">
                  <c:v>1.5424E-2</c:v>
                </c:pt>
                <c:pt idx="625">
                  <c:v>1.6389000000000001E-2</c:v>
                </c:pt>
                <c:pt idx="626">
                  <c:v>1.7354000000000001E-2</c:v>
                </c:pt>
                <c:pt idx="627">
                  <c:v>1.8319999999999999E-2</c:v>
                </c:pt>
                <c:pt idx="628">
                  <c:v>1.9285E-2</c:v>
                </c:pt>
                <c:pt idx="629">
                  <c:v>2.0250000000000001E-2</c:v>
                </c:pt>
                <c:pt idx="630">
                  <c:v>2.1215000000000001E-2</c:v>
                </c:pt>
                <c:pt idx="631">
                  <c:v>2.2180999999999999E-2</c:v>
                </c:pt>
                <c:pt idx="632">
                  <c:v>2.3146E-2</c:v>
                </c:pt>
                <c:pt idx="633">
                  <c:v>2.4111E-2</c:v>
                </c:pt>
                <c:pt idx="634">
                  <c:v>2.5076999999999999E-2</c:v>
                </c:pt>
                <c:pt idx="635">
                  <c:v>2.6041999999999999E-2</c:v>
                </c:pt>
                <c:pt idx="636">
                  <c:v>2.7007E-2</c:v>
                </c:pt>
                <c:pt idx="637">
                  <c:v>2.7972E-2</c:v>
                </c:pt>
                <c:pt idx="638">
                  <c:v>2.8937999999999998E-2</c:v>
                </c:pt>
                <c:pt idx="639">
                  <c:v>2.9902999999999999E-2</c:v>
                </c:pt>
                <c:pt idx="640">
                  <c:v>3.0868E-2</c:v>
                </c:pt>
                <c:pt idx="641">
                  <c:v>3.1833E-2</c:v>
                </c:pt>
                <c:pt idx="642">
                  <c:v>3.2799000000000002E-2</c:v>
                </c:pt>
                <c:pt idx="643">
                  <c:v>3.3764000000000002E-2</c:v>
                </c:pt>
                <c:pt idx="644">
                  <c:v>3.4729000000000003E-2</c:v>
                </c:pt>
                <c:pt idx="645">
                  <c:v>3.5694999999999998E-2</c:v>
                </c:pt>
                <c:pt idx="646">
                  <c:v>3.6659999999999998E-2</c:v>
                </c:pt>
                <c:pt idx="647">
                  <c:v>3.7624999999999999E-2</c:v>
                </c:pt>
                <c:pt idx="648">
                  <c:v>3.8589999999999999E-2</c:v>
                </c:pt>
                <c:pt idx="649">
                  <c:v>3.9556000000000001E-2</c:v>
                </c:pt>
                <c:pt idx="650">
                  <c:v>4.0521000000000001E-2</c:v>
                </c:pt>
                <c:pt idx="651">
                  <c:v>4.1486000000000002E-2</c:v>
                </c:pt>
                <c:pt idx="652">
                  <c:v>4.2451000000000003E-2</c:v>
                </c:pt>
                <c:pt idx="653">
                  <c:v>4.3416999999999997E-2</c:v>
                </c:pt>
                <c:pt idx="654">
                  <c:v>4.4381999999999998E-2</c:v>
                </c:pt>
                <c:pt idx="655">
                  <c:v>4.5346999999999998E-2</c:v>
                </c:pt>
                <c:pt idx="656">
                  <c:v>4.6311999999999999E-2</c:v>
                </c:pt>
                <c:pt idx="657">
                  <c:v>4.7278000000000001E-2</c:v>
                </c:pt>
                <c:pt idx="658">
                  <c:v>4.8243000000000001E-2</c:v>
                </c:pt>
                <c:pt idx="659">
                  <c:v>4.9208000000000002E-2</c:v>
                </c:pt>
                <c:pt idx="660">
                  <c:v>5.0174000000000003E-2</c:v>
                </c:pt>
                <c:pt idx="661">
                  <c:v>5.1138999999999997E-2</c:v>
                </c:pt>
                <c:pt idx="662">
                  <c:v>5.2103999999999998E-2</c:v>
                </c:pt>
                <c:pt idx="663">
                  <c:v>5.3068999999999998E-2</c:v>
                </c:pt>
                <c:pt idx="664">
                  <c:v>5.4035E-2</c:v>
                </c:pt>
                <c:pt idx="665">
                  <c:v>5.5E-2</c:v>
                </c:pt>
                <c:pt idx="666">
                  <c:v>5.5965000000000001E-2</c:v>
                </c:pt>
                <c:pt idx="667">
                  <c:v>5.6930000000000001E-2</c:v>
                </c:pt>
                <c:pt idx="668">
                  <c:v>5.7896000000000003E-2</c:v>
                </c:pt>
                <c:pt idx="669">
                  <c:v>5.8860999999999997E-2</c:v>
                </c:pt>
                <c:pt idx="670">
                  <c:v>5.9825999999999997E-2</c:v>
                </c:pt>
                <c:pt idx="671">
                  <c:v>6.0791999999999999E-2</c:v>
                </c:pt>
                <c:pt idx="672">
                  <c:v>6.1756999999999999E-2</c:v>
                </c:pt>
                <c:pt idx="673">
                  <c:v>6.2722E-2</c:v>
                </c:pt>
                <c:pt idx="674">
                  <c:v>6.3686999999999994E-2</c:v>
                </c:pt>
                <c:pt idx="675">
                  <c:v>6.4653000000000002E-2</c:v>
                </c:pt>
                <c:pt idx="676">
                  <c:v>6.5617999999999996E-2</c:v>
                </c:pt>
                <c:pt idx="677">
                  <c:v>6.6583000000000003E-2</c:v>
                </c:pt>
                <c:pt idx="678">
                  <c:v>6.7547999999999997E-2</c:v>
                </c:pt>
                <c:pt idx="679">
                  <c:v>6.8514000000000005E-2</c:v>
                </c:pt>
                <c:pt idx="680">
                  <c:v>6.9478999999999999E-2</c:v>
                </c:pt>
                <c:pt idx="681">
                  <c:v>7.0444000000000007E-2</c:v>
                </c:pt>
                <c:pt idx="682">
                  <c:v>7.1410000000000001E-2</c:v>
                </c:pt>
                <c:pt idx="683">
                  <c:v>7.2374999999999995E-2</c:v>
                </c:pt>
                <c:pt idx="684">
                  <c:v>7.3340000000000002E-2</c:v>
                </c:pt>
                <c:pt idx="685">
                  <c:v>7.4304999999999996E-2</c:v>
                </c:pt>
                <c:pt idx="686">
                  <c:v>7.5271000000000005E-2</c:v>
                </c:pt>
                <c:pt idx="687">
                  <c:v>7.6235999999999998E-2</c:v>
                </c:pt>
                <c:pt idx="688">
                  <c:v>7.7201000000000006E-2</c:v>
                </c:pt>
                <c:pt idx="689">
                  <c:v>7.8165999999999999E-2</c:v>
                </c:pt>
                <c:pt idx="690">
                  <c:v>7.9131999999999994E-2</c:v>
                </c:pt>
                <c:pt idx="691">
                  <c:v>8.0097000000000002E-2</c:v>
                </c:pt>
                <c:pt idx="692">
                  <c:v>8.1061999999999995E-2</c:v>
                </c:pt>
                <c:pt idx="693">
                  <c:v>8.2027000000000003E-2</c:v>
                </c:pt>
                <c:pt idx="694">
                  <c:v>8.2992999999999997E-2</c:v>
                </c:pt>
                <c:pt idx="695">
                  <c:v>8.3958000000000005E-2</c:v>
                </c:pt>
                <c:pt idx="696">
                  <c:v>8.4922999999999998E-2</c:v>
                </c:pt>
                <c:pt idx="697">
                  <c:v>8.5888999999999993E-2</c:v>
                </c:pt>
                <c:pt idx="698">
                  <c:v>8.6854000000000001E-2</c:v>
                </c:pt>
                <c:pt idx="699">
                  <c:v>8.7818999999999994E-2</c:v>
                </c:pt>
                <c:pt idx="700">
                  <c:v>8.8784000000000002E-2</c:v>
                </c:pt>
                <c:pt idx="701">
                  <c:v>8.9749999999999996E-2</c:v>
                </c:pt>
                <c:pt idx="702">
                  <c:v>9.0715000000000004E-2</c:v>
                </c:pt>
                <c:pt idx="703">
                  <c:v>9.1679999999999998E-2</c:v>
                </c:pt>
                <c:pt idx="704">
                  <c:v>9.2645000000000005E-2</c:v>
                </c:pt>
                <c:pt idx="705">
                  <c:v>9.3611E-2</c:v>
                </c:pt>
                <c:pt idx="706">
                  <c:v>9.4575999999999993E-2</c:v>
                </c:pt>
                <c:pt idx="707">
                  <c:v>9.5541000000000001E-2</c:v>
                </c:pt>
                <c:pt idx="708">
                  <c:v>9.6506999999999996E-2</c:v>
                </c:pt>
                <c:pt idx="709">
                  <c:v>9.7472000000000003E-2</c:v>
                </c:pt>
                <c:pt idx="710">
                  <c:v>9.8436999999999997E-2</c:v>
                </c:pt>
                <c:pt idx="711">
                  <c:v>9.9402000000000004E-2</c:v>
                </c:pt>
                <c:pt idx="712">
                  <c:v>0.100368</c:v>
                </c:pt>
                <c:pt idx="713">
                  <c:v>0.10133300000000001</c:v>
                </c:pt>
                <c:pt idx="714">
                  <c:v>0.102298</c:v>
                </c:pt>
                <c:pt idx="715">
                  <c:v>0.10326299999999999</c:v>
                </c:pt>
                <c:pt idx="716">
                  <c:v>0.104229</c:v>
                </c:pt>
                <c:pt idx="717">
                  <c:v>0.105194</c:v>
                </c:pt>
                <c:pt idx="718">
                  <c:v>0.106159</c:v>
                </c:pt>
                <c:pt idx="719">
                  <c:v>0.107125</c:v>
                </c:pt>
                <c:pt idx="720">
                  <c:v>0.10809000000000001</c:v>
                </c:pt>
                <c:pt idx="721">
                  <c:v>0.109055</c:v>
                </c:pt>
                <c:pt idx="722">
                  <c:v>0.11002000000000001</c:v>
                </c:pt>
                <c:pt idx="723">
                  <c:v>0.110986</c:v>
                </c:pt>
                <c:pt idx="724">
                  <c:v>0.11195099999999999</c:v>
                </c:pt>
                <c:pt idx="725">
                  <c:v>0.112916</c:v>
                </c:pt>
                <c:pt idx="726">
                  <c:v>0.113881</c:v>
                </c:pt>
                <c:pt idx="727">
                  <c:v>0.114847</c:v>
                </c:pt>
                <c:pt idx="728">
                  <c:v>0.115812</c:v>
                </c:pt>
                <c:pt idx="729">
                  <c:v>0.11677700000000001</c:v>
                </c:pt>
                <c:pt idx="730">
                  <c:v>0.117743</c:v>
                </c:pt>
                <c:pt idx="731">
                  <c:v>0.11870799999999999</c:v>
                </c:pt>
                <c:pt idx="732">
                  <c:v>0.119673</c:v>
                </c:pt>
                <c:pt idx="733">
                  <c:v>0.120638</c:v>
                </c:pt>
                <c:pt idx="734">
                  <c:v>0.121604</c:v>
                </c:pt>
                <c:pt idx="735">
                  <c:v>0.122569</c:v>
                </c:pt>
                <c:pt idx="736">
                  <c:v>0.123534</c:v>
                </c:pt>
                <c:pt idx="737">
                  <c:v>0.124499</c:v>
                </c:pt>
                <c:pt idx="738">
                  <c:v>0.12546499999999999</c:v>
                </c:pt>
                <c:pt idx="739">
                  <c:v>0.12642999999999999</c:v>
                </c:pt>
                <c:pt idx="740">
                  <c:v>0.12739500000000001</c:v>
                </c:pt>
                <c:pt idx="741">
                  <c:v>0.12836</c:v>
                </c:pt>
                <c:pt idx="742">
                  <c:v>0.129326</c:v>
                </c:pt>
                <c:pt idx="743">
                  <c:v>0.13029099999999999</c:v>
                </c:pt>
                <c:pt idx="744">
                  <c:v>0.13125600000000001</c:v>
                </c:pt>
                <c:pt idx="745">
                  <c:v>0.13222200000000001</c:v>
                </c:pt>
                <c:pt idx="746">
                  <c:v>0.133187</c:v>
                </c:pt>
                <c:pt idx="747">
                  <c:v>0.13415199999999999</c:v>
                </c:pt>
                <c:pt idx="748">
                  <c:v>0.13511699999999999</c:v>
                </c:pt>
                <c:pt idx="749">
                  <c:v>0.13608300000000001</c:v>
                </c:pt>
                <c:pt idx="750">
                  <c:v>0.137048</c:v>
                </c:pt>
                <c:pt idx="751">
                  <c:v>0.138013</c:v>
                </c:pt>
                <c:pt idx="752">
                  <c:v>0.13897799999999999</c:v>
                </c:pt>
                <c:pt idx="753">
                  <c:v>0.13994400000000001</c:v>
                </c:pt>
                <c:pt idx="754">
                  <c:v>0.14090900000000001</c:v>
                </c:pt>
                <c:pt idx="755">
                  <c:v>0.141874</c:v>
                </c:pt>
                <c:pt idx="756">
                  <c:v>0.14283999999999999</c:v>
                </c:pt>
                <c:pt idx="757">
                  <c:v>0.14380499999999999</c:v>
                </c:pt>
                <c:pt idx="758">
                  <c:v>0.14477000000000001</c:v>
                </c:pt>
                <c:pt idx="759">
                  <c:v>0.145735</c:v>
                </c:pt>
                <c:pt idx="760">
                  <c:v>0.146701</c:v>
                </c:pt>
                <c:pt idx="761">
                  <c:v>0.14766599999999999</c:v>
                </c:pt>
                <c:pt idx="762">
                  <c:v>0.14863100000000001</c:v>
                </c:pt>
                <c:pt idx="763">
                  <c:v>0.14959600000000001</c:v>
                </c:pt>
                <c:pt idx="764">
                  <c:v>0.150562</c:v>
                </c:pt>
                <c:pt idx="765">
                  <c:v>0.151527</c:v>
                </c:pt>
                <c:pt idx="766">
                  <c:v>0.15249199999999999</c:v>
                </c:pt>
                <c:pt idx="767">
                  <c:v>0.15345800000000001</c:v>
                </c:pt>
                <c:pt idx="768">
                  <c:v>0.154423</c:v>
                </c:pt>
                <c:pt idx="769">
                  <c:v>0.155388</c:v>
                </c:pt>
                <c:pt idx="770">
                  <c:v>0.15635299999999999</c:v>
                </c:pt>
                <c:pt idx="771">
                  <c:v>0.15731899999999999</c:v>
                </c:pt>
                <c:pt idx="772">
                  <c:v>0.15828400000000001</c:v>
                </c:pt>
                <c:pt idx="773">
                  <c:v>0.159249</c:v>
                </c:pt>
                <c:pt idx="774">
                  <c:v>0.160214</c:v>
                </c:pt>
                <c:pt idx="775">
                  <c:v>0.16117999999999999</c:v>
                </c:pt>
                <c:pt idx="776">
                  <c:v>0.16214500000000001</c:v>
                </c:pt>
                <c:pt idx="777">
                  <c:v>0.16311</c:v>
                </c:pt>
                <c:pt idx="778">
                  <c:v>0.164076</c:v>
                </c:pt>
                <c:pt idx="779">
                  <c:v>0.16504099999999999</c:v>
                </c:pt>
                <c:pt idx="780">
                  <c:v>0.16600599999999999</c:v>
                </c:pt>
                <c:pt idx="781">
                  <c:v>0.16697100000000001</c:v>
                </c:pt>
                <c:pt idx="782">
                  <c:v>0.167937</c:v>
                </c:pt>
                <c:pt idx="783">
                  <c:v>0.168902</c:v>
                </c:pt>
                <c:pt idx="784">
                  <c:v>0.16986699999999999</c:v>
                </c:pt>
                <c:pt idx="785">
                  <c:v>0.17083200000000001</c:v>
                </c:pt>
                <c:pt idx="786">
                  <c:v>0.17179800000000001</c:v>
                </c:pt>
                <c:pt idx="787">
                  <c:v>0.172763</c:v>
                </c:pt>
                <c:pt idx="788">
                  <c:v>0.17372799999999999</c:v>
                </c:pt>
                <c:pt idx="789">
                  <c:v>0.17469299999999999</c:v>
                </c:pt>
                <c:pt idx="790">
                  <c:v>0.17565900000000001</c:v>
                </c:pt>
                <c:pt idx="791">
                  <c:v>0.176624</c:v>
                </c:pt>
                <c:pt idx="792">
                  <c:v>0.177589</c:v>
                </c:pt>
                <c:pt idx="793">
                  <c:v>0.17855499999999999</c:v>
                </c:pt>
                <c:pt idx="794">
                  <c:v>0.17952000000000001</c:v>
                </c:pt>
                <c:pt idx="795">
                  <c:v>0.18048500000000001</c:v>
                </c:pt>
                <c:pt idx="796">
                  <c:v>0.18145</c:v>
                </c:pt>
                <c:pt idx="797">
                  <c:v>0.18241599999999999</c:v>
                </c:pt>
                <c:pt idx="798">
                  <c:v>0.18338099999999999</c:v>
                </c:pt>
                <c:pt idx="799">
                  <c:v>0.18434600000000001</c:v>
                </c:pt>
                <c:pt idx="800">
                  <c:v>0.185311</c:v>
                </c:pt>
                <c:pt idx="801">
                  <c:v>0.186277</c:v>
                </c:pt>
                <c:pt idx="802">
                  <c:v>0.18724199999999999</c:v>
                </c:pt>
                <c:pt idx="803">
                  <c:v>0.18820700000000001</c:v>
                </c:pt>
                <c:pt idx="804">
                  <c:v>0.18917300000000001</c:v>
                </c:pt>
                <c:pt idx="805">
                  <c:v>0.190138</c:v>
                </c:pt>
                <c:pt idx="806">
                  <c:v>0.191103</c:v>
                </c:pt>
                <c:pt idx="807">
                  <c:v>0.19206799999999999</c:v>
                </c:pt>
                <c:pt idx="808">
                  <c:v>0.19303400000000001</c:v>
                </c:pt>
                <c:pt idx="809">
                  <c:v>0.193999</c:v>
                </c:pt>
                <c:pt idx="810">
                  <c:v>0.194964</c:v>
                </c:pt>
                <c:pt idx="811">
                  <c:v>0.19592899999999999</c:v>
                </c:pt>
                <c:pt idx="812">
                  <c:v>0.19689499999999999</c:v>
                </c:pt>
                <c:pt idx="813">
                  <c:v>0.19786000000000001</c:v>
                </c:pt>
                <c:pt idx="814">
                  <c:v>0.198825</c:v>
                </c:pt>
                <c:pt idx="815">
                  <c:v>0.199791</c:v>
                </c:pt>
                <c:pt idx="816">
                  <c:v>0.20075599999999999</c:v>
                </c:pt>
                <c:pt idx="817">
                  <c:v>0.20172100000000001</c:v>
                </c:pt>
                <c:pt idx="818">
                  <c:v>0.20268600000000001</c:v>
                </c:pt>
                <c:pt idx="819">
                  <c:v>0.203652</c:v>
                </c:pt>
                <c:pt idx="820">
                  <c:v>0.20461699999999999</c:v>
                </c:pt>
                <c:pt idx="821">
                  <c:v>0.20558199999999999</c:v>
                </c:pt>
                <c:pt idx="822">
                  <c:v>0.20654700000000001</c:v>
                </c:pt>
                <c:pt idx="823">
                  <c:v>0.207513</c:v>
                </c:pt>
                <c:pt idx="824">
                  <c:v>0.208478</c:v>
                </c:pt>
                <c:pt idx="825">
                  <c:v>0.20944299999999999</c:v>
                </c:pt>
                <c:pt idx="826">
                  <c:v>0.21040900000000001</c:v>
                </c:pt>
                <c:pt idx="827">
                  <c:v>0.21137400000000001</c:v>
                </c:pt>
                <c:pt idx="828">
                  <c:v>0.212339</c:v>
                </c:pt>
                <c:pt idx="829">
                  <c:v>0.21330399999999999</c:v>
                </c:pt>
                <c:pt idx="830">
                  <c:v>0.21426999999999999</c:v>
                </c:pt>
                <c:pt idx="831">
                  <c:v>0.21523500000000001</c:v>
                </c:pt>
                <c:pt idx="832">
                  <c:v>0.2162</c:v>
                </c:pt>
                <c:pt idx="833">
                  <c:v>0.217165</c:v>
                </c:pt>
                <c:pt idx="834">
                  <c:v>0.21813099999999999</c:v>
                </c:pt>
                <c:pt idx="835">
                  <c:v>0.21909600000000001</c:v>
                </c:pt>
                <c:pt idx="836">
                  <c:v>0.22006100000000001</c:v>
                </c:pt>
                <c:pt idx="837">
                  <c:v>0.221026</c:v>
                </c:pt>
                <c:pt idx="838">
                  <c:v>0.22199199999999999</c:v>
                </c:pt>
                <c:pt idx="839">
                  <c:v>0.22295699999999999</c:v>
                </c:pt>
                <c:pt idx="840">
                  <c:v>0.22392200000000001</c:v>
                </c:pt>
                <c:pt idx="841">
                  <c:v>0.224888</c:v>
                </c:pt>
                <c:pt idx="842">
                  <c:v>0.225853</c:v>
                </c:pt>
                <c:pt idx="843">
                  <c:v>0.22681799999999999</c:v>
                </c:pt>
                <c:pt idx="844">
                  <c:v>0.22778300000000001</c:v>
                </c:pt>
                <c:pt idx="845">
                  <c:v>0.22874900000000001</c:v>
                </c:pt>
                <c:pt idx="846">
                  <c:v>0.229714</c:v>
                </c:pt>
                <c:pt idx="847">
                  <c:v>0.230679</c:v>
                </c:pt>
                <c:pt idx="848">
                  <c:v>0.23164399999999999</c:v>
                </c:pt>
                <c:pt idx="849">
                  <c:v>0.23261000000000001</c:v>
                </c:pt>
                <c:pt idx="850">
                  <c:v>0.233575</c:v>
                </c:pt>
                <c:pt idx="851">
                  <c:v>0.23454</c:v>
                </c:pt>
                <c:pt idx="852">
                  <c:v>0.23550599999999999</c:v>
                </c:pt>
                <c:pt idx="853">
                  <c:v>0.23647099999999999</c:v>
                </c:pt>
                <c:pt idx="854">
                  <c:v>0.23743600000000001</c:v>
                </c:pt>
                <c:pt idx="855">
                  <c:v>0.238401</c:v>
                </c:pt>
                <c:pt idx="856">
                  <c:v>0.239367</c:v>
                </c:pt>
                <c:pt idx="857">
                  <c:v>0.24033199999999999</c:v>
                </c:pt>
                <c:pt idx="858">
                  <c:v>0.24129700000000001</c:v>
                </c:pt>
                <c:pt idx="859">
                  <c:v>0.24226200000000001</c:v>
                </c:pt>
                <c:pt idx="860">
                  <c:v>0.243228</c:v>
                </c:pt>
                <c:pt idx="861">
                  <c:v>0.24419299999999999</c:v>
                </c:pt>
                <c:pt idx="862">
                  <c:v>0.24515799999999999</c:v>
                </c:pt>
                <c:pt idx="863">
                  <c:v>0.24612400000000001</c:v>
                </c:pt>
                <c:pt idx="864">
                  <c:v>0.247089</c:v>
                </c:pt>
                <c:pt idx="865">
                  <c:v>0.248054</c:v>
                </c:pt>
                <c:pt idx="866">
                  <c:v>0.24901899999999999</c:v>
                </c:pt>
                <c:pt idx="867">
                  <c:v>0.24998500000000001</c:v>
                </c:pt>
                <c:pt idx="868">
                  <c:v>0.25095000000000001</c:v>
                </c:pt>
                <c:pt idx="869">
                  <c:v>0.251915</c:v>
                </c:pt>
                <c:pt idx="870">
                  <c:v>0.25287999999999999</c:v>
                </c:pt>
                <c:pt idx="871">
                  <c:v>0.25384600000000002</c:v>
                </c:pt>
                <c:pt idx="872">
                  <c:v>0.25481100000000001</c:v>
                </c:pt>
                <c:pt idx="873">
                  <c:v>0.255776</c:v>
                </c:pt>
                <c:pt idx="874">
                  <c:v>0.25674200000000003</c:v>
                </c:pt>
                <c:pt idx="875">
                  <c:v>0.25770700000000002</c:v>
                </c:pt>
                <c:pt idx="876">
                  <c:v>0.25867200000000001</c:v>
                </c:pt>
                <c:pt idx="877">
                  <c:v>0.25963700000000001</c:v>
                </c:pt>
                <c:pt idx="878">
                  <c:v>0.26060299999999997</c:v>
                </c:pt>
                <c:pt idx="879">
                  <c:v>0.26156800000000002</c:v>
                </c:pt>
                <c:pt idx="880">
                  <c:v>0.26253300000000002</c:v>
                </c:pt>
                <c:pt idx="881">
                  <c:v>0.26349800000000001</c:v>
                </c:pt>
                <c:pt idx="882">
                  <c:v>0.26446399999999998</c:v>
                </c:pt>
                <c:pt idx="883">
                  <c:v>0.26542900000000003</c:v>
                </c:pt>
                <c:pt idx="884">
                  <c:v>0.26639400000000002</c:v>
                </c:pt>
                <c:pt idx="885">
                  <c:v>0.26735900000000001</c:v>
                </c:pt>
                <c:pt idx="886">
                  <c:v>0.26832499999999998</c:v>
                </c:pt>
                <c:pt idx="887">
                  <c:v>0.26928999999999997</c:v>
                </c:pt>
                <c:pt idx="888">
                  <c:v>0.27025500000000002</c:v>
                </c:pt>
                <c:pt idx="889">
                  <c:v>0.27122099999999999</c:v>
                </c:pt>
                <c:pt idx="890">
                  <c:v>0.27218599999999998</c:v>
                </c:pt>
                <c:pt idx="891">
                  <c:v>0.27315099999999998</c:v>
                </c:pt>
                <c:pt idx="892">
                  <c:v>0.27411600000000003</c:v>
                </c:pt>
                <c:pt idx="893">
                  <c:v>0.27508199999999999</c:v>
                </c:pt>
                <c:pt idx="894">
                  <c:v>0.27604699999999999</c:v>
                </c:pt>
                <c:pt idx="895">
                  <c:v>0.27701199999999998</c:v>
                </c:pt>
                <c:pt idx="896">
                  <c:v>0.27797699999999997</c:v>
                </c:pt>
                <c:pt idx="897">
                  <c:v>0.278943</c:v>
                </c:pt>
                <c:pt idx="898">
                  <c:v>0.27990799999999999</c:v>
                </c:pt>
                <c:pt idx="899">
                  <c:v>0.28087299999999998</c:v>
                </c:pt>
                <c:pt idx="900">
                  <c:v>0.28183900000000001</c:v>
                </c:pt>
                <c:pt idx="901">
                  <c:v>0.282804</c:v>
                </c:pt>
                <c:pt idx="902">
                  <c:v>0.28376899999999999</c:v>
                </c:pt>
                <c:pt idx="903">
                  <c:v>0.28473399999999999</c:v>
                </c:pt>
                <c:pt idx="904">
                  <c:v>0.28570000000000001</c:v>
                </c:pt>
                <c:pt idx="905">
                  <c:v>0.286665</c:v>
                </c:pt>
                <c:pt idx="906">
                  <c:v>0.28763</c:v>
                </c:pt>
                <c:pt idx="907">
                  <c:v>0.28859499999999999</c:v>
                </c:pt>
                <c:pt idx="908">
                  <c:v>0.28956100000000001</c:v>
                </c:pt>
                <c:pt idx="909">
                  <c:v>0.29052600000000001</c:v>
                </c:pt>
                <c:pt idx="910">
                  <c:v>0.291491</c:v>
                </c:pt>
                <c:pt idx="911">
                  <c:v>0.29245700000000002</c:v>
                </c:pt>
                <c:pt idx="912">
                  <c:v>0.29342200000000002</c:v>
                </c:pt>
                <c:pt idx="913">
                  <c:v>0.29438700000000001</c:v>
                </c:pt>
                <c:pt idx="914">
                  <c:v>0.295352</c:v>
                </c:pt>
                <c:pt idx="915">
                  <c:v>0.29631800000000003</c:v>
                </c:pt>
                <c:pt idx="916">
                  <c:v>0.29728300000000002</c:v>
                </c:pt>
                <c:pt idx="917">
                  <c:v>0.29824800000000001</c:v>
                </c:pt>
                <c:pt idx="918">
                  <c:v>0.29921300000000001</c:v>
                </c:pt>
                <c:pt idx="919">
                  <c:v>0.30017899999999997</c:v>
                </c:pt>
                <c:pt idx="920">
                  <c:v>0.30114400000000002</c:v>
                </c:pt>
                <c:pt idx="921">
                  <c:v>0.30210900000000002</c:v>
                </c:pt>
                <c:pt idx="922">
                  <c:v>0.30307499999999998</c:v>
                </c:pt>
                <c:pt idx="923">
                  <c:v>0.30403999999999998</c:v>
                </c:pt>
                <c:pt idx="924">
                  <c:v>0.30500500000000003</c:v>
                </c:pt>
                <c:pt idx="925">
                  <c:v>0.30597000000000002</c:v>
                </c:pt>
                <c:pt idx="926">
                  <c:v>0.30693599999999999</c:v>
                </c:pt>
                <c:pt idx="927">
                  <c:v>0.30790099999999998</c:v>
                </c:pt>
                <c:pt idx="928">
                  <c:v>0.30886599999999997</c:v>
                </c:pt>
                <c:pt idx="929">
                  <c:v>0.30983100000000002</c:v>
                </c:pt>
                <c:pt idx="930">
                  <c:v>0.31079699999999999</c:v>
                </c:pt>
                <c:pt idx="931">
                  <c:v>0.31176199999999998</c:v>
                </c:pt>
                <c:pt idx="932">
                  <c:v>0.31272699999999998</c:v>
                </c:pt>
                <c:pt idx="933">
                  <c:v>0.31369200000000003</c:v>
                </c:pt>
                <c:pt idx="934">
                  <c:v>0.31465799999999999</c:v>
                </c:pt>
                <c:pt idx="935">
                  <c:v>0.31562299999999999</c:v>
                </c:pt>
                <c:pt idx="936">
                  <c:v>0.31658799999999998</c:v>
                </c:pt>
                <c:pt idx="937">
                  <c:v>0.317554</c:v>
                </c:pt>
                <c:pt idx="938">
                  <c:v>0.318519</c:v>
                </c:pt>
                <c:pt idx="939">
                  <c:v>0.31948399999999999</c:v>
                </c:pt>
                <c:pt idx="940">
                  <c:v>0.32044899999999998</c:v>
                </c:pt>
                <c:pt idx="941">
                  <c:v>0.32141500000000001</c:v>
                </c:pt>
                <c:pt idx="942">
                  <c:v>0.32238</c:v>
                </c:pt>
                <c:pt idx="943">
                  <c:v>0.32334499999999999</c:v>
                </c:pt>
                <c:pt idx="944">
                  <c:v>0.32430999999999999</c:v>
                </c:pt>
                <c:pt idx="945">
                  <c:v>0.32527600000000001</c:v>
                </c:pt>
                <c:pt idx="946">
                  <c:v>0.326241</c:v>
                </c:pt>
                <c:pt idx="947">
                  <c:v>0.327206</c:v>
                </c:pt>
                <c:pt idx="948">
                  <c:v>0.32817200000000002</c:v>
                </c:pt>
                <c:pt idx="949">
                  <c:v>0.32913700000000001</c:v>
                </c:pt>
                <c:pt idx="950">
                  <c:v>0.33010200000000001</c:v>
                </c:pt>
                <c:pt idx="951">
                  <c:v>0.331067</c:v>
                </c:pt>
                <c:pt idx="952">
                  <c:v>0.33203300000000002</c:v>
                </c:pt>
                <c:pt idx="953">
                  <c:v>0.33299800000000002</c:v>
                </c:pt>
                <c:pt idx="954">
                  <c:v>0.33396300000000001</c:v>
                </c:pt>
                <c:pt idx="955">
                  <c:v>0.334928</c:v>
                </c:pt>
                <c:pt idx="956">
                  <c:v>0.33589400000000003</c:v>
                </c:pt>
                <c:pt idx="957">
                  <c:v>0.33685900000000002</c:v>
                </c:pt>
                <c:pt idx="958">
                  <c:v>0.33782400000000001</c:v>
                </c:pt>
                <c:pt idx="959">
                  <c:v>0.33878999999999998</c:v>
                </c:pt>
                <c:pt idx="960">
                  <c:v>0.33975499999999997</c:v>
                </c:pt>
                <c:pt idx="961">
                  <c:v>0.34072000000000002</c:v>
                </c:pt>
                <c:pt idx="962">
                  <c:v>0.34168500000000002</c:v>
                </c:pt>
                <c:pt idx="963">
                  <c:v>0.34265099999999998</c:v>
                </c:pt>
                <c:pt idx="964">
                  <c:v>0.34361599999999998</c:v>
                </c:pt>
                <c:pt idx="965">
                  <c:v>0.34458100000000003</c:v>
                </c:pt>
                <c:pt idx="966">
                  <c:v>0.34554600000000002</c:v>
                </c:pt>
                <c:pt idx="967">
                  <c:v>0.34651199999999999</c:v>
                </c:pt>
                <c:pt idx="968">
                  <c:v>0.34747699999999998</c:v>
                </c:pt>
                <c:pt idx="969">
                  <c:v>0.34844199999999997</c:v>
                </c:pt>
                <c:pt idx="970">
                  <c:v>0.34940700000000002</c:v>
                </c:pt>
                <c:pt idx="971">
                  <c:v>0.35037299999999999</c:v>
                </c:pt>
                <c:pt idx="972">
                  <c:v>0.35133799999999998</c:v>
                </c:pt>
                <c:pt idx="973">
                  <c:v>0.35230299999999998</c:v>
                </c:pt>
                <c:pt idx="974">
                  <c:v>0.353269</c:v>
                </c:pt>
                <c:pt idx="975">
                  <c:v>0.35423399999999999</c:v>
                </c:pt>
                <c:pt idx="976">
                  <c:v>0.35519899999999999</c:v>
                </c:pt>
                <c:pt idx="977">
                  <c:v>0.35616399999999998</c:v>
                </c:pt>
                <c:pt idx="978">
                  <c:v>0.35713</c:v>
                </c:pt>
                <c:pt idx="979">
                  <c:v>0.358095</c:v>
                </c:pt>
                <c:pt idx="980">
                  <c:v>0.35905999999999999</c:v>
                </c:pt>
                <c:pt idx="981">
                  <c:v>0.36002499999999998</c:v>
                </c:pt>
                <c:pt idx="982">
                  <c:v>0.36099100000000001</c:v>
                </c:pt>
                <c:pt idx="983">
                  <c:v>0.361956</c:v>
                </c:pt>
                <c:pt idx="984">
                  <c:v>0.36292099999999999</c:v>
                </c:pt>
                <c:pt idx="985">
                  <c:v>0.36388700000000002</c:v>
                </c:pt>
                <c:pt idx="986">
                  <c:v>0.36485200000000001</c:v>
                </c:pt>
                <c:pt idx="987">
                  <c:v>0.365817</c:v>
                </c:pt>
                <c:pt idx="988">
                  <c:v>0.366782</c:v>
                </c:pt>
                <c:pt idx="989">
                  <c:v>0.36774800000000002</c:v>
                </c:pt>
                <c:pt idx="990">
                  <c:v>0.36871300000000001</c:v>
                </c:pt>
                <c:pt idx="991">
                  <c:v>0.36967800000000001</c:v>
                </c:pt>
                <c:pt idx="992">
                  <c:v>0.370643</c:v>
                </c:pt>
                <c:pt idx="993">
                  <c:v>0.37160900000000002</c:v>
                </c:pt>
                <c:pt idx="994">
                  <c:v>0.37257400000000002</c:v>
                </c:pt>
                <c:pt idx="995">
                  <c:v>0.37353900000000001</c:v>
                </c:pt>
                <c:pt idx="996">
                  <c:v>0.37450499999999998</c:v>
                </c:pt>
                <c:pt idx="997">
                  <c:v>0.37547000000000003</c:v>
                </c:pt>
                <c:pt idx="998">
                  <c:v>0.37643500000000002</c:v>
                </c:pt>
                <c:pt idx="999">
                  <c:v>0.37740000000000001</c:v>
                </c:pt>
                <c:pt idx="1000">
                  <c:v>0.37836599999999998</c:v>
                </c:pt>
                <c:pt idx="1001">
                  <c:v>0.37933099999999997</c:v>
                </c:pt>
                <c:pt idx="1002">
                  <c:v>0.38029600000000002</c:v>
                </c:pt>
                <c:pt idx="1003">
                  <c:v>0.38126100000000002</c:v>
                </c:pt>
                <c:pt idx="1004">
                  <c:v>0.38222699999999998</c:v>
                </c:pt>
                <c:pt idx="1005">
                  <c:v>0.38319199999999998</c:v>
                </c:pt>
                <c:pt idx="1006">
                  <c:v>0.38415700000000003</c:v>
                </c:pt>
                <c:pt idx="1007">
                  <c:v>0.38512299999999999</c:v>
                </c:pt>
                <c:pt idx="1008">
                  <c:v>0.38608799999999999</c:v>
                </c:pt>
                <c:pt idx="1009">
                  <c:v>0.38705299999999998</c:v>
                </c:pt>
                <c:pt idx="1010">
                  <c:v>0.38801799999999997</c:v>
                </c:pt>
                <c:pt idx="1011">
                  <c:v>0.388984</c:v>
                </c:pt>
                <c:pt idx="1012">
                  <c:v>0.38994899999999999</c:v>
                </c:pt>
                <c:pt idx="1013">
                  <c:v>0.39091399999999998</c:v>
                </c:pt>
                <c:pt idx="1014">
                  <c:v>0.39187899999999998</c:v>
                </c:pt>
                <c:pt idx="1015">
                  <c:v>0.392845</c:v>
                </c:pt>
                <c:pt idx="1016">
                  <c:v>0.39380999999999999</c:v>
                </c:pt>
                <c:pt idx="1017">
                  <c:v>0.39477499999999999</c:v>
                </c:pt>
                <c:pt idx="1018">
                  <c:v>0.39573999999999998</c:v>
                </c:pt>
                <c:pt idx="1019">
                  <c:v>0.396706</c:v>
                </c:pt>
                <c:pt idx="1020">
                  <c:v>0.397671</c:v>
                </c:pt>
                <c:pt idx="1021">
                  <c:v>0.39863599999999999</c:v>
                </c:pt>
                <c:pt idx="1022">
                  <c:v>0.39960200000000001</c:v>
                </c:pt>
                <c:pt idx="1023">
                  <c:v>0.40056700000000001</c:v>
                </c:pt>
                <c:pt idx="1024">
                  <c:v>0.401532</c:v>
                </c:pt>
                <c:pt idx="1025">
                  <c:v>0.40249699999999999</c:v>
                </c:pt>
                <c:pt idx="1026">
                  <c:v>0.40346300000000002</c:v>
                </c:pt>
                <c:pt idx="1027">
                  <c:v>0.40442800000000001</c:v>
                </c:pt>
                <c:pt idx="1028">
                  <c:v>0.405393</c:v>
                </c:pt>
                <c:pt idx="1029">
                  <c:v>0.406358</c:v>
                </c:pt>
                <c:pt idx="1030">
                  <c:v>0.40732400000000002</c:v>
                </c:pt>
                <c:pt idx="1031">
                  <c:v>0.40828900000000001</c:v>
                </c:pt>
                <c:pt idx="1032">
                  <c:v>0.40925400000000001</c:v>
                </c:pt>
                <c:pt idx="1033">
                  <c:v>0.41021999999999997</c:v>
                </c:pt>
                <c:pt idx="1034">
                  <c:v>0.41118500000000002</c:v>
                </c:pt>
                <c:pt idx="1035">
                  <c:v>0.41215000000000002</c:v>
                </c:pt>
                <c:pt idx="1036">
                  <c:v>0.41311500000000001</c:v>
                </c:pt>
                <c:pt idx="1037">
                  <c:v>0.41408099999999998</c:v>
                </c:pt>
                <c:pt idx="1038">
                  <c:v>0.41504600000000003</c:v>
                </c:pt>
                <c:pt idx="1039">
                  <c:v>0.41601100000000002</c:v>
                </c:pt>
                <c:pt idx="1040">
                  <c:v>0.41697600000000001</c:v>
                </c:pt>
                <c:pt idx="1041">
                  <c:v>0.41794199999999998</c:v>
                </c:pt>
                <c:pt idx="1042">
                  <c:v>0.41890699999999997</c:v>
                </c:pt>
                <c:pt idx="1043">
                  <c:v>0.41987200000000002</c:v>
                </c:pt>
                <c:pt idx="1044">
                  <c:v>0.42083799999999999</c:v>
                </c:pt>
                <c:pt idx="1045">
                  <c:v>0.42180299999999998</c:v>
                </c:pt>
                <c:pt idx="1046">
                  <c:v>0.42276799999999998</c:v>
                </c:pt>
                <c:pt idx="1047">
                  <c:v>0.42373300000000003</c:v>
                </c:pt>
                <c:pt idx="1048">
                  <c:v>0.42469899999999999</c:v>
                </c:pt>
                <c:pt idx="1049">
                  <c:v>0.42566399999999999</c:v>
                </c:pt>
                <c:pt idx="1050">
                  <c:v>0.42662899999999998</c:v>
                </c:pt>
                <c:pt idx="1051">
                  <c:v>0.42759399999999997</c:v>
                </c:pt>
                <c:pt idx="1052">
                  <c:v>0.42856</c:v>
                </c:pt>
                <c:pt idx="1053">
                  <c:v>0.42952499999999999</c:v>
                </c:pt>
                <c:pt idx="1054">
                  <c:v>0.43048999999999998</c:v>
                </c:pt>
                <c:pt idx="1055">
                  <c:v>0.43145600000000001</c:v>
                </c:pt>
                <c:pt idx="1056">
                  <c:v>0.432421</c:v>
                </c:pt>
                <c:pt idx="1057">
                  <c:v>0.43338599999999999</c:v>
                </c:pt>
                <c:pt idx="1058">
                  <c:v>0.43435099999999999</c:v>
                </c:pt>
                <c:pt idx="1059">
                  <c:v>0.43531700000000001</c:v>
                </c:pt>
                <c:pt idx="1060">
                  <c:v>0.436282</c:v>
                </c:pt>
                <c:pt idx="1061">
                  <c:v>0.437247</c:v>
                </c:pt>
                <c:pt idx="1062">
                  <c:v>0.43821199999999999</c:v>
                </c:pt>
                <c:pt idx="1063">
                  <c:v>0.43917800000000001</c:v>
                </c:pt>
                <c:pt idx="1064">
                  <c:v>0.44014300000000001</c:v>
                </c:pt>
                <c:pt idx="1065">
                  <c:v>0.441108</c:v>
                </c:pt>
                <c:pt idx="1066">
                  <c:v>0.44207299999999999</c:v>
                </c:pt>
                <c:pt idx="1067">
                  <c:v>0.44303900000000002</c:v>
                </c:pt>
                <c:pt idx="1068">
                  <c:v>0.44400400000000001</c:v>
                </c:pt>
                <c:pt idx="1069">
                  <c:v>0.444969</c:v>
                </c:pt>
                <c:pt idx="1070">
                  <c:v>0.44593500000000003</c:v>
                </c:pt>
                <c:pt idx="1071">
                  <c:v>0.44690000000000002</c:v>
                </c:pt>
                <c:pt idx="1072">
                  <c:v>0.44786500000000001</c:v>
                </c:pt>
                <c:pt idx="1073">
                  <c:v>0.44883000000000001</c:v>
                </c:pt>
                <c:pt idx="1074">
                  <c:v>0.44979599999999997</c:v>
                </c:pt>
                <c:pt idx="1075">
                  <c:v>0.45076100000000002</c:v>
                </c:pt>
                <c:pt idx="1076">
                  <c:v>0.45172600000000002</c:v>
                </c:pt>
                <c:pt idx="1077">
                  <c:v>0.45269100000000001</c:v>
                </c:pt>
                <c:pt idx="1078">
                  <c:v>0.45365699999999998</c:v>
                </c:pt>
                <c:pt idx="1079">
                  <c:v>0.45462200000000003</c:v>
                </c:pt>
                <c:pt idx="1080">
                  <c:v>0.45558700000000002</c:v>
                </c:pt>
                <c:pt idx="1081">
                  <c:v>0.45655299999999999</c:v>
                </c:pt>
                <c:pt idx="1082">
                  <c:v>0.45751799999999998</c:v>
                </c:pt>
                <c:pt idx="1083">
                  <c:v>0.45848299999999997</c:v>
                </c:pt>
                <c:pt idx="1084">
                  <c:v>0.45944800000000002</c:v>
                </c:pt>
                <c:pt idx="1085">
                  <c:v>0.46041399999999999</c:v>
                </c:pt>
                <c:pt idx="1086">
                  <c:v>0.46137899999999998</c:v>
                </c:pt>
                <c:pt idx="1087">
                  <c:v>0.46234399999999998</c:v>
                </c:pt>
                <c:pt idx="1088">
                  <c:v>0.46330900000000003</c:v>
                </c:pt>
                <c:pt idx="1089">
                  <c:v>0.46427499999999999</c:v>
                </c:pt>
                <c:pt idx="1090">
                  <c:v>0.46523999999999999</c:v>
                </c:pt>
                <c:pt idx="1091">
                  <c:v>0.46620499999999998</c:v>
                </c:pt>
                <c:pt idx="1092">
                  <c:v>0.467171</c:v>
                </c:pt>
                <c:pt idx="1093">
                  <c:v>0.468136</c:v>
                </c:pt>
                <c:pt idx="1094">
                  <c:v>0.46910099999999999</c:v>
                </c:pt>
                <c:pt idx="1095">
                  <c:v>0.47006599999999998</c:v>
                </c:pt>
                <c:pt idx="1096">
                  <c:v>0.47103200000000001</c:v>
                </c:pt>
                <c:pt idx="1097">
                  <c:v>0.471997</c:v>
                </c:pt>
                <c:pt idx="1098">
                  <c:v>0.47296199999999999</c:v>
                </c:pt>
                <c:pt idx="1099">
                  <c:v>0.47392699999999999</c:v>
                </c:pt>
                <c:pt idx="1100">
                  <c:v>0.47489300000000001</c:v>
                </c:pt>
                <c:pt idx="1101">
                  <c:v>0.475858</c:v>
                </c:pt>
                <c:pt idx="1102">
                  <c:v>0.476823</c:v>
                </c:pt>
                <c:pt idx="1103">
                  <c:v>0.47778900000000002</c:v>
                </c:pt>
                <c:pt idx="1104">
                  <c:v>0.47875400000000001</c:v>
                </c:pt>
                <c:pt idx="1105">
                  <c:v>0.47971900000000001</c:v>
                </c:pt>
                <c:pt idx="1106">
                  <c:v>0.480684</c:v>
                </c:pt>
                <c:pt idx="1107">
                  <c:v>0.48165000000000002</c:v>
                </c:pt>
                <c:pt idx="1108">
                  <c:v>0.48261500000000002</c:v>
                </c:pt>
                <c:pt idx="1109">
                  <c:v>0.48358000000000001</c:v>
                </c:pt>
                <c:pt idx="1110">
                  <c:v>0.484545</c:v>
                </c:pt>
                <c:pt idx="1111">
                  <c:v>0.48551100000000003</c:v>
                </c:pt>
                <c:pt idx="1112">
                  <c:v>0.48647600000000002</c:v>
                </c:pt>
                <c:pt idx="1113">
                  <c:v>0.48744100000000001</c:v>
                </c:pt>
                <c:pt idx="1114">
                  <c:v>0.48840600000000001</c:v>
                </c:pt>
                <c:pt idx="1115">
                  <c:v>0.48937199999999997</c:v>
                </c:pt>
                <c:pt idx="1116">
                  <c:v>0.49033700000000002</c:v>
                </c:pt>
                <c:pt idx="1117">
                  <c:v>0.49130200000000002</c:v>
                </c:pt>
                <c:pt idx="1118">
                  <c:v>0.49226799999999998</c:v>
                </c:pt>
                <c:pt idx="1119">
                  <c:v>0.49323299999999998</c:v>
                </c:pt>
                <c:pt idx="1120">
                  <c:v>0.49419800000000003</c:v>
                </c:pt>
                <c:pt idx="1121">
                  <c:v>0.49516300000000002</c:v>
                </c:pt>
                <c:pt idx="1122">
                  <c:v>0.49612899999999999</c:v>
                </c:pt>
                <c:pt idx="1123">
                  <c:v>0.49709399999999998</c:v>
                </c:pt>
                <c:pt idx="1124">
                  <c:v>0.49805899999999997</c:v>
                </c:pt>
                <c:pt idx="1125">
                  <c:v>0.49902400000000002</c:v>
                </c:pt>
                <c:pt idx="1126">
                  <c:v>0.49998999999999999</c:v>
                </c:pt>
                <c:pt idx="1127">
                  <c:v>0.50095500000000004</c:v>
                </c:pt>
                <c:pt idx="1128">
                  <c:v>0.50192000000000003</c:v>
                </c:pt>
                <c:pt idx="1129">
                  <c:v>0.50288600000000006</c:v>
                </c:pt>
                <c:pt idx="1130">
                  <c:v>0.50385100000000005</c:v>
                </c:pt>
                <c:pt idx="1131">
                  <c:v>0.50481600000000004</c:v>
                </c:pt>
                <c:pt idx="1132">
                  <c:v>0.50578100000000004</c:v>
                </c:pt>
                <c:pt idx="1133">
                  <c:v>0.50674699999999995</c:v>
                </c:pt>
                <c:pt idx="1134">
                  <c:v>0.50771200000000005</c:v>
                </c:pt>
                <c:pt idx="1135">
                  <c:v>0.50867700000000005</c:v>
                </c:pt>
                <c:pt idx="1136">
                  <c:v>0.50964200000000004</c:v>
                </c:pt>
                <c:pt idx="1137">
                  <c:v>0.51060799999999995</c:v>
                </c:pt>
                <c:pt idx="1138">
                  <c:v>0.51157300000000006</c:v>
                </c:pt>
                <c:pt idx="1139">
                  <c:v>0.51253800000000005</c:v>
                </c:pt>
                <c:pt idx="1140">
                  <c:v>0.51350399999999996</c:v>
                </c:pt>
                <c:pt idx="1141">
                  <c:v>0.51446899999999995</c:v>
                </c:pt>
                <c:pt idx="1142">
                  <c:v>0.51543399999999995</c:v>
                </c:pt>
                <c:pt idx="1143">
                  <c:v>0.51639900000000005</c:v>
                </c:pt>
                <c:pt idx="1144">
                  <c:v>0.51736499999999996</c:v>
                </c:pt>
                <c:pt idx="1145">
                  <c:v>0.51832999999999996</c:v>
                </c:pt>
                <c:pt idx="1146">
                  <c:v>0.51929499999999995</c:v>
                </c:pt>
                <c:pt idx="1147">
                  <c:v>0.52025999999999994</c:v>
                </c:pt>
                <c:pt idx="1148">
                  <c:v>0.52122599999999997</c:v>
                </c:pt>
                <c:pt idx="1149">
                  <c:v>0.52219099999999996</c:v>
                </c:pt>
                <c:pt idx="1150">
                  <c:v>0.52315599999999995</c:v>
                </c:pt>
                <c:pt idx="1151">
                  <c:v>0.52412199999999998</c:v>
                </c:pt>
                <c:pt idx="1152">
                  <c:v>0.52508699999999997</c:v>
                </c:pt>
                <c:pt idx="1153">
                  <c:v>0.52605199999999996</c:v>
                </c:pt>
                <c:pt idx="1154">
                  <c:v>0.52701699999999996</c:v>
                </c:pt>
                <c:pt idx="1155">
                  <c:v>0.52798299999999998</c:v>
                </c:pt>
                <c:pt idx="1156">
                  <c:v>0.52894799999999997</c:v>
                </c:pt>
                <c:pt idx="1157">
                  <c:v>0.52991299999999997</c:v>
                </c:pt>
                <c:pt idx="1158">
                  <c:v>0.53087799999999996</c:v>
                </c:pt>
                <c:pt idx="1159">
                  <c:v>0.53184399999999998</c:v>
                </c:pt>
                <c:pt idx="1160">
                  <c:v>0.53280899999999998</c:v>
                </c:pt>
                <c:pt idx="1161">
                  <c:v>0.53377399999999997</c:v>
                </c:pt>
                <c:pt idx="1162">
                  <c:v>0.53473899999999996</c:v>
                </c:pt>
                <c:pt idx="1163">
                  <c:v>0.53570499999999999</c:v>
                </c:pt>
                <c:pt idx="1164">
                  <c:v>0.53666999999999998</c:v>
                </c:pt>
                <c:pt idx="1165">
                  <c:v>0.53763499999999997</c:v>
                </c:pt>
                <c:pt idx="1166">
                  <c:v>0.538601</c:v>
                </c:pt>
                <c:pt idx="1167">
                  <c:v>0.53956599999999999</c:v>
                </c:pt>
                <c:pt idx="1168">
                  <c:v>0.54053099999999998</c:v>
                </c:pt>
                <c:pt idx="1169">
                  <c:v>0.54149599999999998</c:v>
                </c:pt>
                <c:pt idx="1170">
                  <c:v>0.542462</c:v>
                </c:pt>
                <c:pt idx="1171">
                  <c:v>0.54342699999999999</c:v>
                </c:pt>
                <c:pt idx="1172">
                  <c:v>0.54439199999999999</c:v>
                </c:pt>
                <c:pt idx="1173">
                  <c:v>0.54535699999999998</c:v>
                </c:pt>
                <c:pt idx="1174">
                  <c:v>0.546323</c:v>
                </c:pt>
                <c:pt idx="1175">
                  <c:v>0.547288</c:v>
                </c:pt>
                <c:pt idx="1176">
                  <c:v>0.54825299999999999</c:v>
                </c:pt>
                <c:pt idx="1177">
                  <c:v>0.54921900000000001</c:v>
                </c:pt>
                <c:pt idx="1178">
                  <c:v>0.55018400000000001</c:v>
                </c:pt>
                <c:pt idx="1179">
                  <c:v>0.551149</c:v>
                </c:pt>
                <c:pt idx="1180">
                  <c:v>0.55211399999999999</c:v>
                </c:pt>
                <c:pt idx="1181">
                  <c:v>0.55308000000000002</c:v>
                </c:pt>
                <c:pt idx="1182">
                  <c:v>0.55404500000000001</c:v>
                </c:pt>
                <c:pt idx="1183">
                  <c:v>0.55501</c:v>
                </c:pt>
                <c:pt idx="1184">
                  <c:v>0.555975</c:v>
                </c:pt>
                <c:pt idx="1185">
                  <c:v>0.55694100000000002</c:v>
                </c:pt>
                <c:pt idx="1186">
                  <c:v>0.55790600000000001</c:v>
                </c:pt>
                <c:pt idx="1187">
                  <c:v>0.55887100000000001</c:v>
                </c:pt>
                <c:pt idx="1188">
                  <c:v>0.55983700000000003</c:v>
                </c:pt>
                <c:pt idx="1189">
                  <c:v>0.56080200000000002</c:v>
                </c:pt>
                <c:pt idx="1190">
                  <c:v>0.56176700000000002</c:v>
                </c:pt>
                <c:pt idx="1191">
                  <c:v>0.56273200000000001</c:v>
                </c:pt>
                <c:pt idx="1192">
                  <c:v>0.56369800000000003</c:v>
                </c:pt>
                <c:pt idx="1193">
                  <c:v>0.56466300000000003</c:v>
                </c:pt>
                <c:pt idx="1194">
                  <c:v>0.56562800000000002</c:v>
                </c:pt>
                <c:pt idx="1195">
                  <c:v>0.56659300000000001</c:v>
                </c:pt>
                <c:pt idx="1196">
                  <c:v>0.56755900000000004</c:v>
                </c:pt>
                <c:pt idx="1197">
                  <c:v>0.56852400000000003</c:v>
                </c:pt>
                <c:pt idx="1198">
                  <c:v>0.56948900000000002</c:v>
                </c:pt>
                <c:pt idx="1199">
                  <c:v>0.57045500000000005</c:v>
                </c:pt>
                <c:pt idx="1200">
                  <c:v>0.57142000000000004</c:v>
                </c:pt>
                <c:pt idx="1201">
                  <c:v>0.57238500000000003</c:v>
                </c:pt>
                <c:pt idx="1202">
                  <c:v>0.57335000000000003</c:v>
                </c:pt>
                <c:pt idx="1203">
                  <c:v>0.57431600000000005</c:v>
                </c:pt>
                <c:pt idx="1204">
                  <c:v>0.57528100000000004</c:v>
                </c:pt>
                <c:pt idx="1205">
                  <c:v>0.57624600000000004</c:v>
                </c:pt>
                <c:pt idx="1206">
                  <c:v>0.57721100000000003</c:v>
                </c:pt>
                <c:pt idx="1207">
                  <c:v>0.57817700000000005</c:v>
                </c:pt>
                <c:pt idx="1208">
                  <c:v>0.57914200000000005</c:v>
                </c:pt>
                <c:pt idx="1209">
                  <c:v>0.58010700000000004</c:v>
                </c:pt>
                <c:pt idx="1210">
                  <c:v>0.58107200000000003</c:v>
                </c:pt>
                <c:pt idx="1211">
                  <c:v>0.58203800000000006</c:v>
                </c:pt>
                <c:pt idx="1212">
                  <c:v>0.58300300000000005</c:v>
                </c:pt>
                <c:pt idx="1213">
                  <c:v>0.58396800000000004</c:v>
                </c:pt>
                <c:pt idx="1214">
                  <c:v>0.58493399999999995</c:v>
                </c:pt>
                <c:pt idx="1215">
                  <c:v>0.58589899999999995</c:v>
                </c:pt>
                <c:pt idx="1216">
                  <c:v>0.58686400000000005</c:v>
                </c:pt>
                <c:pt idx="1217">
                  <c:v>0.58782900000000005</c:v>
                </c:pt>
                <c:pt idx="1218">
                  <c:v>0.58879499999999996</c:v>
                </c:pt>
                <c:pt idx="1219">
                  <c:v>0.58975999999999995</c:v>
                </c:pt>
                <c:pt idx="1220">
                  <c:v>0.59072499999999994</c:v>
                </c:pt>
                <c:pt idx="1221">
                  <c:v>0.59169000000000005</c:v>
                </c:pt>
                <c:pt idx="1222">
                  <c:v>0.59265599999999996</c:v>
                </c:pt>
                <c:pt idx="1223">
                  <c:v>0.59362099999999995</c:v>
                </c:pt>
                <c:pt idx="1224">
                  <c:v>0.59458599999999995</c:v>
                </c:pt>
                <c:pt idx="1225">
                  <c:v>0.59555199999999997</c:v>
                </c:pt>
                <c:pt idx="1226">
                  <c:v>0.59651699999999996</c:v>
                </c:pt>
                <c:pt idx="1227">
                  <c:v>0.59748199999999996</c:v>
                </c:pt>
                <c:pt idx="1228">
                  <c:v>0.59844699999999995</c:v>
                </c:pt>
                <c:pt idx="1229">
                  <c:v>0.59941299999999997</c:v>
                </c:pt>
                <c:pt idx="1230">
                  <c:v>0.60037799999999997</c:v>
                </c:pt>
                <c:pt idx="1231">
                  <c:v>0.60134299999999996</c:v>
                </c:pt>
                <c:pt idx="1232">
                  <c:v>0.60230799999999995</c:v>
                </c:pt>
                <c:pt idx="1233">
                  <c:v>0.60327399999999998</c:v>
                </c:pt>
                <c:pt idx="1234">
                  <c:v>0.60423899999999997</c:v>
                </c:pt>
                <c:pt idx="1235">
                  <c:v>0.60520399999999996</c:v>
                </c:pt>
                <c:pt idx="1236">
                  <c:v>0.60616999999999999</c:v>
                </c:pt>
                <c:pt idx="1237">
                  <c:v>0.60713499999999998</c:v>
                </c:pt>
                <c:pt idx="1238">
                  <c:v>0.60809999999999997</c:v>
                </c:pt>
                <c:pt idx="1239">
                  <c:v>0.60906499999999997</c:v>
                </c:pt>
                <c:pt idx="1240">
                  <c:v>0.61003099999999999</c:v>
                </c:pt>
                <c:pt idx="1241">
                  <c:v>0.61099599999999998</c:v>
                </c:pt>
                <c:pt idx="1242">
                  <c:v>0.61196099999999998</c:v>
                </c:pt>
                <c:pt idx="1243">
                  <c:v>0.61292599999999997</c:v>
                </c:pt>
                <c:pt idx="1244">
                  <c:v>0.61389199999999999</c:v>
                </c:pt>
                <c:pt idx="1245">
                  <c:v>0.61485699999999999</c:v>
                </c:pt>
                <c:pt idx="1246">
                  <c:v>0.61582199999999998</c:v>
                </c:pt>
                <c:pt idx="1247">
                  <c:v>0.61678699999999997</c:v>
                </c:pt>
                <c:pt idx="1248">
                  <c:v>0.617753</c:v>
                </c:pt>
                <c:pt idx="1249">
                  <c:v>0.61871799999999999</c:v>
                </c:pt>
                <c:pt idx="1250">
                  <c:v>0.61968299999999998</c:v>
                </c:pt>
                <c:pt idx="1251">
                  <c:v>0.62064900000000001</c:v>
                </c:pt>
                <c:pt idx="1252">
                  <c:v>0.621614</c:v>
                </c:pt>
                <c:pt idx="1253">
                  <c:v>0.62257899999999999</c:v>
                </c:pt>
                <c:pt idx="1254">
                  <c:v>0.62354399999999999</c:v>
                </c:pt>
                <c:pt idx="1255">
                  <c:v>0.62451000000000001</c:v>
                </c:pt>
                <c:pt idx="1256">
                  <c:v>0.625475</c:v>
                </c:pt>
                <c:pt idx="1257">
                  <c:v>0.62644</c:v>
                </c:pt>
                <c:pt idx="1258">
                  <c:v>0.62740499999999999</c:v>
                </c:pt>
                <c:pt idx="1259">
                  <c:v>0.62837100000000001</c:v>
                </c:pt>
                <c:pt idx="1260">
                  <c:v>0.62933600000000001</c:v>
                </c:pt>
                <c:pt idx="1261">
                  <c:v>0.630301</c:v>
                </c:pt>
                <c:pt idx="1262">
                  <c:v>0.63126700000000002</c:v>
                </c:pt>
                <c:pt idx="1263">
                  <c:v>0.63223200000000002</c:v>
                </c:pt>
                <c:pt idx="1264">
                  <c:v>0.63319700000000001</c:v>
                </c:pt>
                <c:pt idx="1265">
                  <c:v>0.634162</c:v>
                </c:pt>
                <c:pt idx="1266">
                  <c:v>0.63512800000000003</c:v>
                </c:pt>
                <c:pt idx="1267">
                  <c:v>0.63609300000000002</c:v>
                </c:pt>
                <c:pt idx="1268">
                  <c:v>0.63705800000000001</c:v>
                </c:pt>
                <c:pt idx="1269">
                  <c:v>0.63802300000000001</c:v>
                </c:pt>
                <c:pt idx="1270">
                  <c:v>0.63898900000000003</c:v>
                </c:pt>
                <c:pt idx="1271">
                  <c:v>0.63995400000000002</c:v>
                </c:pt>
                <c:pt idx="1272">
                  <c:v>0.64091900000000002</c:v>
                </c:pt>
                <c:pt idx="1273">
                  <c:v>0.64188500000000004</c:v>
                </c:pt>
                <c:pt idx="1274">
                  <c:v>0.64285000000000003</c:v>
                </c:pt>
                <c:pt idx="1275">
                  <c:v>0.64381500000000003</c:v>
                </c:pt>
                <c:pt idx="1276">
                  <c:v>0.64478000000000002</c:v>
                </c:pt>
                <c:pt idx="1277">
                  <c:v>0.64574600000000004</c:v>
                </c:pt>
                <c:pt idx="1278">
                  <c:v>0.64671100000000004</c:v>
                </c:pt>
                <c:pt idx="1279">
                  <c:v>0.64767600000000003</c:v>
                </c:pt>
                <c:pt idx="1280">
                  <c:v>0.64864100000000002</c:v>
                </c:pt>
                <c:pt idx="1281">
                  <c:v>0.64960700000000005</c:v>
                </c:pt>
                <c:pt idx="1282">
                  <c:v>0.65057200000000004</c:v>
                </c:pt>
                <c:pt idx="1283">
                  <c:v>0.65153700000000003</c:v>
                </c:pt>
                <c:pt idx="1284">
                  <c:v>0.65250300000000006</c:v>
                </c:pt>
                <c:pt idx="1285">
                  <c:v>0.65346800000000005</c:v>
                </c:pt>
                <c:pt idx="1286">
                  <c:v>0.65443300000000004</c:v>
                </c:pt>
                <c:pt idx="1287">
                  <c:v>0.65539800000000004</c:v>
                </c:pt>
                <c:pt idx="1288">
                  <c:v>0.65636399999999995</c:v>
                </c:pt>
                <c:pt idx="1289">
                  <c:v>0.65732900000000005</c:v>
                </c:pt>
                <c:pt idx="1290">
                  <c:v>0.65829400000000005</c:v>
                </c:pt>
                <c:pt idx="1291">
                  <c:v>0.65925900000000004</c:v>
                </c:pt>
                <c:pt idx="1292">
                  <c:v>0.66022499999999995</c:v>
                </c:pt>
                <c:pt idx="1293">
                  <c:v>0.66119000000000006</c:v>
                </c:pt>
                <c:pt idx="1294">
                  <c:v>0.66215500000000005</c:v>
                </c:pt>
                <c:pt idx="1295">
                  <c:v>0.66312000000000004</c:v>
                </c:pt>
                <c:pt idx="1296">
                  <c:v>0.66408599999999995</c:v>
                </c:pt>
                <c:pt idx="1297">
                  <c:v>0.66505099999999995</c:v>
                </c:pt>
                <c:pt idx="1298">
                  <c:v>0.66601600000000005</c:v>
                </c:pt>
                <c:pt idx="1299">
                  <c:v>0.66698199999999996</c:v>
                </c:pt>
                <c:pt idx="1300">
                  <c:v>0.66794699999999996</c:v>
                </c:pt>
                <c:pt idx="1301">
                  <c:v>0.66891199999999995</c:v>
                </c:pt>
                <c:pt idx="1302">
                  <c:v>0.66987699999999994</c:v>
                </c:pt>
                <c:pt idx="1303">
                  <c:v>0.67084299999999997</c:v>
                </c:pt>
                <c:pt idx="1304">
                  <c:v>0.67180799999999996</c:v>
                </c:pt>
                <c:pt idx="1305">
                  <c:v>0.67277299999999995</c:v>
                </c:pt>
                <c:pt idx="1306">
                  <c:v>0.67373799999999995</c:v>
                </c:pt>
                <c:pt idx="1307">
                  <c:v>0.67470399999999997</c:v>
                </c:pt>
                <c:pt idx="1308">
                  <c:v>0.67566899999999996</c:v>
                </c:pt>
                <c:pt idx="1309">
                  <c:v>0.67663399999999996</c:v>
                </c:pt>
                <c:pt idx="1310">
                  <c:v>0.67759999999999998</c:v>
                </c:pt>
                <c:pt idx="1311">
                  <c:v>0.67856499999999997</c:v>
                </c:pt>
                <c:pt idx="1312">
                  <c:v>0.67952999999999997</c:v>
                </c:pt>
                <c:pt idx="1313">
                  <c:v>0.68049499999999996</c:v>
                </c:pt>
                <c:pt idx="1314">
                  <c:v>0.68146099999999998</c:v>
                </c:pt>
                <c:pt idx="1315">
                  <c:v>0.68242599999999998</c:v>
                </c:pt>
                <c:pt idx="1316">
                  <c:v>0.68339099999999997</c:v>
                </c:pt>
                <c:pt idx="1317">
                  <c:v>0.68435599999999996</c:v>
                </c:pt>
                <c:pt idx="1318">
                  <c:v>0.68532199999999999</c:v>
                </c:pt>
                <c:pt idx="1319">
                  <c:v>0.68628699999999998</c:v>
                </c:pt>
                <c:pt idx="1320">
                  <c:v>0.68725199999999997</c:v>
                </c:pt>
                <c:pt idx="1321">
                  <c:v>0.688218</c:v>
                </c:pt>
                <c:pt idx="1322">
                  <c:v>0.68918299999999999</c:v>
                </c:pt>
                <c:pt idx="1323">
                  <c:v>0.69014799999999998</c:v>
                </c:pt>
                <c:pt idx="1324">
                  <c:v>0.69111299999999998</c:v>
                </c:pt>
                <c:pt idx="1325">
                  <c:v>0.692079</c:v>
                </c:pt>
                <c:pt idx="1326">
                  <c:v>0.69304399999999999</c:v>
                </c:pt>
                <c:pt idx="1327">
                  <c:v>0.69400899999999999</c:v>
                </c:pt>
                <c:pt idx="1328">
                  <c:v>0.69497399999999998</c:v>
                </c:pt>
                <c:pt idx="1329">
                  <c:v>0.69594</c:v>
                </c:pt>
                <c:pt idx="1330">
                  <c:v>0.696905</c:v>
                </c:pt>
                <c:pt idx="1331">
                  <c:v>0.69786999999999999</c:v>
                </c:pt>
                <c:pt idx="1332">
                  <c:v>0.69883600000000001</c:v>
                </c:pt>
                <c:pt idx="1333">
                  <c:v>0.69980100000000001</c:v>
                </c:pt>
                <c:pt idx="1334">
                  <c:v>0.700766</c:v>
                </c:pt>
                <c:pt idx="1335">
                  <c:v>0.70173099999999999</c:v>
                </c:pt>
                <c:pt idx="1336">
                  <c:v>0.70269700000000002</c:v>
                </c:pt>
                <c:pt idx="1337">
                  <c:v>0.70366200000000001</c:v>
                </c:pt>
                <c:pt idx="1338">
                  <c:v>0.704627</c:v>
                </c:pt>
                <c:pt idx="1339">
                  <c:v>0.705592</c:v>
                </c:pt>
                <c:pt idx="1340">
                  <c:v>0.70655800000000002</c:v>
                </c:pt>
                <c:pt idx="1341">
                  <c:v>0.70752300000000001</c:v>
                </c:pt>
                <c:pt idx="1342">
                  <c:v>0.70848800000000001</c:v>
                </c:pt>
                <c:pt idx="1343">
                  <c:v>0.709453</c:v>
                </c:pt>
                <c:pt idx="1344">
                  <c:v>0.71041900000000002</c:v>
                </c:pt>
                <c:pt idx="1345">
                  <c:v>0.71138400000000002</c:v>
                </c:pt>
                <c:pt idx="1346">
                  <c:v>0.71234900000000001</c:v>
                </c:pt>
                <c:pt idx="1347">
                  <c:v>0.71331500000000003</c:v>
                </c:pt>
                <c:pt idx="1348">
                  <c:v>0.71428000000000003</c:v>
                </c:pt>
                <c:pt idx="1349">
                  <c:v>0.71524500000000002</c:v>
                </c:pt>
                <c:pt idx="1350">
                  <c:v>0.71621000000000001</c:v>
                </c:pt>
                <c:pt idx="1351">
                  <c:v>0.71717600000000004</c:v>
                </c:pt>
                <c:pt idx="1352">
                  <c:v>0.71814100000000003</c:v>
                </c:pt>
                <c:pt idx="1353">
                  <c:v>0.71910600000000002</c:v>
                </c:pt>
                <c:pt idx="1354">
                  <c:v>0.72007100000000002</c:v>
                </c:pt>
                <c:pt idx="1355">
                  <c:v>0.72103700000000004</c:v>
                </c:pt>
                <c:pt idx="1356">
                  <c:v>0.72200200000000003</c:v>
                </c:pt>
                <c:pt idx="1357">
                  <c:v>0.72296700000000003</c:v>
                </c:pt>
                <c:pt idx="1358">
                  <c:v>0.72393300000000005</c:v>
                </c:pt>
                <c:pt idx="1359">
                  <c:v>0.72489800000000004</c:v>
                </c:pt>
                <c:pt idx="1360">
                  <c:v>0.72586300000000004</c:v>
                </c:pt>
                <c:pt idx="1361">
                  <c:v>0.72682800000000003</c:v>
                </c:pt>
                <c:pt idx="1362">
                  <c:v>0.72779400000000005</c:v>
                </c:pt>
                <c:pt idx="1363">
                  <c:v>0.72875900000000005</c:v>
                </c:pt>
                <c:pt idx="1364">
                  <c:v>0.72972400000000004</c:v>
                </c:pt>
                <c:pt idx="1365">
                  <c:v>0.73068900000000003</c:v>
                </c:pt>
                <c:pt idx="1366">
                  <c:v>0.73165500000000006</c:v>
                </c:pt>
                <c:pt idx="1367">
                  <c:v>0.73262000000000005</c:v>
                </c:pt>
                <c:pt idx="1368">
                  <c:v>0.73358500000000004</c:v>
                </c:pt>
                <c:pt idx="1369">
                  <c:v>0.73455099999999995</c:v>
                </c:pt>
                <c:pt idx="1370">
                  <c:v>0.73551599999999995</c:v>
                </c:pt>
                <c:pt idx="1371">
                  <c:v>0.73648100000000005</c:v>
                </c:pt>
                <c:pt idx="1372">
                  <c:v>0.73744600000000005</c:v>
                </c:pt>
                <c:pt idx="1373">
                  <c:v>0.73841199999999996</c:v>
                </c:pt>
                <c:pt idx="1374">
                  <c:v>0.73937699999999995</c:v>
                </c:pt>
                <c:pt idx="1375">
                  <c:v>0.74034199999999994</c:v>
                </c:pt>
                <c:pt idx="1376">
                  <c:v>0.74130700000000005</c:v>
                </c:pt>
                <c:pt idx="1377">
                  <c:v>0.74227299999999996</c:v>
                </c:pt>
                <c:pt idx="1378">
                  <c:v>0.74323799999999995</c:v>
                </c:pt>
                <c:pt idx="1379">
                  <c:v>0.74420299999999995</c:v>
                </c:pt>
                <c:pt idx="1380">
                  <c:v>0.74516899999999997</c:v>
                </c:pt>
                <c:pt idx="1381">
                  <c:v>0.74613399999999996</c:v>
                </c:pt>
                <c:pt idx="1382">
                  <c:v>0.74709899999999996</c:v>
                </c:pt>
                <c:pt idx="1383">
                  <c:v>0.74806399999999995</c:v>
                </c:pt>
                <c:pt idx="1384">
                  <c:v>0.74902999999999997</c:v>
                </c:pt>
                <c:pt idx="1385">
                  <c:v>0.74999499999999997</c:v>
                </c:pt>
                <c:pt idx="1386">
                  <c:v>0.75095999999999996</c:v>
                </c:pt>
                <c:pt idx="1387">
                  <c:v>0.75192499999999995</c:v>
                </c:pt>
                <c:pt idx="1388">
                  <c:v>0.75289099999999998</c:v>
                </c:pt>
                <c:pt idx="1389">
                  <c:v>0.75385599999999997</c:v>
                </c:pt>
                <c:pt idx="1390">
                  <c:v>0.75482099999999996</c:v>
                </c:pt>
                <c:pt idx="1391">
                  <c:v>0.75578599999999996</c:v>
                </c:pt>
                <c:pt idx="1392">
                  <c:v>0.75675199999999998</c:v>
                </c:pt>
                <c:pt idx="1393">
                  <c:v>0.75771699999999997</c:v>
                </c:pt>
                <c:pt idx="1394">
                  <c:v>0.75868199999999997</c:v>
                </c:pt>
                <c:pt idx="1395">
                  <c:v>0.75964799999999999</c:v>
                </c:pt>
                <c:pt idx="1396">
                  <c:v>0.76061299999999998</c:v>
                </c:pt>
                <c:pt idx="1397">
                  <c:v>0.76157799999999998</c:v>
                </c:pt>
                <c:pt idx="1398">
                  <c:v>0.76254299999999997</c:v>
                </c:pt>
                <c:pt idx="1399">
                  <c:v>0.76350899999999999</c:v>
                </c:pt>
                <c:pt idx="1400">
                  <c:v>0.76447399999999999</c:v>
                </c:pt>
                <c:pt idx="1401">
                  <c:v>0.76543899999999998</c:v>
                </c:pt>
                <c:pt idx="1402">
                  <c:v>0.76640399999999997</c:v>
                </c:pt>
                <c:pt idx="1403">
                  <c:v>0.76737</c:v>
                </c:pt>
                <c:pt idx="1404">
                  <c:v>0.76833499999999999</c:v>
                </c:pt>
                <c:pt idx="1405">
                  <c:v>0.76929999999999998</c:v>
                </c:pt>
                <c:pt idx="1406">
                  <c:v>0.77026600000000001</c:v>
                </c:pt>
                <c:pt idx="1407">
                  <c:v>0.771231</c:v>
                </c:pt>
                <c:pt idx="1408">
                  <c:v>0.77219599999999999</c:v>
                </c:pt>
                <c:pt idx="1409">
                  <c:v>0.77316099999999999</c:v>
                </c:pt>
                <c:pt idx="1410">
                  <c:v>0.77412700000000001</c:v>
                </c:pt>
                <c:pt idx="1411">
                  <c:v>0.775092</c:v>
                </c:pt>
                <c:pt idx="1412">
                  <c:v>0.776057</c:v>
                </c:pt>
                <c:pt idx="1413">
                  <c:v>0.77702199999999999</c:v>
                </c:pt>
                <c:pt idx="1414">
                  <c:v>0.77798800000000001</c:v>
                </c:pt>
                <c:pt idx="1415">
                  <c:v>0.77895300000000001</c:v>
                </c:pt>
                <c:pt idx="1416">
                  <c:v>0.779918</c:v>
                </c:pt>
                <c:pt idx="1417">
                  <c:v>0.78088400000000002</c:v>
                </c:pt>
                <c:pt idx="1418">
                  <c:v>0.78184900000000002</c:v>
                </c:pt>
                <c:pt idx="1419">
                  <c:v>0.78281400000000001</c:v>
                </c:pt>
                <c:pt idx="1420">
                  <c:v>0.783779</c:v>
                </c:pt>
                <c:pt idx="1421">
                  <c:v>0.78474500000000003</c:v>
                </c:pt>
                <c:pt idx="1422">
                  <c:v>0.78571000000000002</c:v>
                </c:pt>
                <c:pt idx="1423">
                  <c:v>0.78667500000000001</c:v>
                </c:pt>
                <c:pt idx="1424">
                  <c:v>0.78764000000000001</c:v>
                </c:pt>
                <c:pt idx="1425">
                  <c:v>0.78860600000000003</c:v>
                </c:pt>
                <c:pt idx="1426">
                  <c:v>0.78957100000000002</c:v>
                </c:pt>
                <c:pt idx="1427">
                  <c:v>0.79053600000000002</c:v>
                </c:pt>
                <c:pt idx="1428">
                  <c:v>0.79150200000000004</c:v>
                </c:pt>
                <c:pt idx="1429">
                  <c:v>0.79246700000000003</c:v>
                </c:pt>
                <c:pt idx="1430">
                  <c:v>0.79343200000000003</c:v>
                </c:pt>
                <c:pt idx="1431">
                  <c:v>0.79439700000000002</c:v>
                </c:pt>
                <c:pt idx="1432">
                  <c:v>0.79536300000000004</c:v>
                </c:pt>
                <c:pt idx="1433">
                  <c:v>0.79632800000000004</c:v>
                </c:pt>
                <c:pt idx="1434">
                  <c:v>0.79729300000000003</c:v>
                </c:pt>
                <c:pt idx="1435">
                  <c:v>0.79825800000000002</c:v>
                </c:pt>
                <c:pt idx="1436">
                  <c:v>0.79922400000000005</c:v>
                </c:pt>
                <c:pt idx="1437">
                  <c:v>0.80018900000000004</c:v>
                </c:pt>
                <c:pt idx="1438">
                  <c:v>0.80115400000000003</c:v>
                </c:pt>
                <c:pt idx="1439">
                  <c:v>0.80211900000000003</c:v>
                </c:pt>
                <c:pt idx="1440">
                  <c:v>0.80308500000000005</c:v>
                </c:pt>
                <c:pt idx="1441">
                  <c:v>0.80405000000000004</c:v>
                </c:pt>
                <c:pt idx="1442">
                  <c:v>0.80501500000000004</c:v>
                </c:pt>
                <c:pt idx="1443">
                  <c:v>0.80598099999999995</c:v>
                </c:pt>
                <c:pt idx="1444">
                  <c:v>0.80694600000000005</c:v>
                </c:pt>
                <c:pt idx="1445">
                  <c:v>0.80791100000000005</c:v>
                </c:pt>
                <c:pt idx="1446">
                  <c:v>0.80887600000000004</c:v>
                </c:pt>
                <c:pt idx="1447">
                  <c:v>0.80984199999999995</c:v>
                </c:pt>
                <c:pt idx="1448">
                  <c:v>0.81080700000000006</c:v>
                </c:pt>
                <c:pt idx="1449">
                  <c:v>0.81177200000000005</c:v>
                </c:pt>
                <c:pt idx="1450">
                  <c:v>0.81273700000000004</c:v>
                </c:pt>
                <c:pt idx="1451">
                  <c:v>0.81370299999999995</c:v>
                </c:pt>
                <c:pt idx="1452">
                  <c:v>0.81466799999999995</c:v>
                </c:pt>
                <c:pt idx="1453">
                  <c:v>0.81563300000000005</c:v>
                </c:pt>
                <c:pt idx="1454">
                  <c:v>0.81659899999999996</c:v>
                </c:pt>
                <c:pt idx="1455">
                  <c:v>0.81756399999999996</c:v>
                </c:pt>
                <c:pt idx="1456">
                  <c:v>0.81852899999999995</c:v>
                </c:pt>
                <c:pt idx="1457">
                  <c:v>0.81949399999999994</c:v>
                </c:pt>
                <c:pt idx="1458">
                  <c:v>0.82045999999999997</c:v>
                </c:pt>
                <c:pt idx="1459">
                  <c:v>0.82142499999999996</c:v>
                </c:pt>
                <c:pt idx="1460">
                  <c:v>0.82238999999999995</c:v>
                </c:pt>
                <c:pt idx="1461">
                  <c:v>0.82335499999999995</c:v>
                </c:pt>
                <c:pt idx="1462">
                  <c:v>0.82432099999999997</c:v>
                </c:pt>
                <c:pt idx="1463">
                  <c:v>0.82528599999999996</c:v>
                </c:pt>
                <c:pt idx="1464">
                  <c:v>0.82625099999999996</c:v>
                </c:pt>
                <c:pt idx="1465">
                  <c:v>0.82721699999999998</c:v>
                </c:pt>
                <c:pt idx="1466">
                  <c:v>0.82818199999999997</c:v>
                </c:pt>
                <c:pt idx="1467">
                  <c:v>0.82914699999999997</c:v>
                </c:pt>
                <c:pt idx="1468">
                  <c:v>0.83011199999999996</c:v>
                </c:pt>
                <c:pt idx="1469">
                  <c:v>0.83107799999999998</c:v>
                </c:pt>
                <c:pt idx="1470">
                  <c:v>0.83204299999999998</c:v>
                </c:pt>
                <c:pt idx="1471">
                  <c:v>0.83300799999999997</c:v>
                </c:pt>
                <c:pt idx="1472">
                  <c:v>0.83397299999999996</c:v>
                </c:pt>
                <c:pt idx="1473">
                  <c:v>0.83493899999999999</c:v>
                </c:pt>
                <c:pt idx="1474">
                  <c:v>0.83590399999999998</c:v>
                </c:pt>
                <c:pt idx="1475">
                  <c:v>0.83686899999999997</c:v>
                </c:pt>
                <c:pt idx="1476">
                  <c:v>0.83783399999999997</c:v>
                </c:pt>
                <c:pt idx="1477">
                  <c:v>0.83879999999999999</c:v>
                </c:pt>
                <c:pt idx="1478">
                  <c:v>0.83976499999999998</c:v>
                </c:pt>
                <c:pt idx="1479">
                  <c:v>0.84072999999999998</c:v>
                </c:pt>
                <c:pt idx="1480">
                  <c:v>0.841696</c:v>
                </c:pt>
                <c:pt idx="1481">
                  <c:v>0.84266099999999999</c:v>
                </c:pt>
                <c:pt idx="1482">
                  <c:v>0.84362599999999999</c:v>
                </c:pt>
                <c:pt idx="1483">
                  <c:v>0.84459099999999998</c:v>
                </c:pt>
                <c:pt idx="1484">
                  <c:v>0.845557</c:v>
                </c:pt>
                <c:pt idx="1485">
                  <c:v>0.846522</c:v>
                </c:pt>
                <c:pt idx="1486">
                  <c:v>0.84748699999999999</c:v>
                </c:pt>
                <c:pt idx="1487">
                  <c:v>0.84845199999999998</c:v>
                </c:pt>
                <c:pt idx="1488">
                  <c:v>0.84941800000000001</c:v>
                </c:pt>
                <c:pt idx="1489">
                  <c:v>0.850383</c:v>
                </c:pt>
                <c:pt idx="1490">
                  <c:v>0.85134799999999999</c:v>
                </c:pt>
                <c:pt idx="1491">
                  <c:v>0.85231400000000002</c:v>
                </c:pt>
                <c:pt idx="1492">
                  <c:v>0.85327900000000001</c:v>
                </c:pt>
                <c:pt idx="1493">
                  <c:v>0.854244</c:v>
                </c:pt>
                <c:pt idx="1494">
                  <c:v>0.855209</c:v>
                </c:pt>
                <c:pt idx="1495">
                  <c:v>0.85617500000000002</c:v>
                </c:pt>
                <c:pt idx="1496">
                  <c:v>0.85714000000000001</c:v>
                </c:pt>
                <c:pt idx="1497">
                  <c:v>0.85810500000000001</c:v>
                </c:pt>
                <c:pt idx="1498">
                  <c:v>0.85907</c:v>
                </c:pt>
                <c:pt idx="1499">
                  <c:v>0.86003600000000002</c:v>
                </c:pt>
                <c:pt idx="1500">
                  <c:v>0.86100100000000002</c:v>
                </c:pt>
                <c:pt idx="1501">
                  <c:v>0.86196600000000001</c:v>
                </c:pt>
                <c:pt idx="1502">
                  <c:v>0.86293200000000003</c:v>
                </c:pt>
                <c:pt idx="1503">
                  <c:v>0.86389700000000003</c:v>
                </c:pt>
                <c:pt idx="1504">
                  <c:v>0.86486200000000002</c:v>
                </c:pt>
                <c:pt idx="1505">
                  <c:v>0.86582700000000001</c:v>
                </c:pt>
                <c:pt idx="1506">
                  <c:v>0.86679300000000004</c:v>
                </c:pt>
                <c:pt idx="1507">
                  <c:v>0.86775800000000003</c:v>
                </c:pt>
                <c:pt idx="1508">
                  <c:v>0.86872300000000002</c:v>
                </c:pt>
                <c:pt idx="1509">
                  <c:v>0.86968800000000002</c:v>
                </c:pt>
                <c:pt idx="1510">
                  <c:v>0.87065400000000004</c:v>
                </c:pt>
                <c:pt idx="1511">
                  <c:v>0.87161900000000003</c:v>
                </c:pt>
                <c:pt idx="1512">
                  <c:v>0.87258400000000003</c:v>
                </c:pt>
                <c:pt idx="1513">
                  <c:v>0.87355000000000005</c:v>
                </c:pt>
                <c:pt idx="1514">
                  <c:v>0.87451500000000004</c:v>
                </c:pt>
                <c:pt idx="1515">
                  <c:v>0.87548000000000004</c:v>
                </c:pt>
                <c:pt idx="1516">
                  <c:v>0.87644500000000003</c:v>
                </c:pt>
                <c:pt idx="1517">
                  <c:v>0.87741100000000005</c:v>
                </c:pt>
                <c:pt idx="1518">
                  <c:v>0.87837600000000005</c:v>
                </c:pt>
                <c:pt idx="1519">
                  <c:v>0.87934100000000004</c:v>
                </c:pt>
                <c:pt idx="1520">
                  <c:v>0.88030600000000003</c:v>
                </c:pt>
                <c:pt idx="1521">
                  <c:v>0.88127200000000006</c:v>
                </c:pt>
                <c:pt idx="1522">
                  <c:v>0.88223700000000005</c:v>
                </c:pt>
                <c:pt idx="1523">
                  <c:v>0.88320200000000004</c:v>
                </c:pt>
                <c:pt idx="1524">
                  <c:v>0.88416700000000004</c:v>
                </c:pt>
                <c:pt idx="1525">
                  <c:v>0.88513299999999995</c:v>
                </c:pt>
                <c:pt idx="1526">
                  <c:v>0.88609800000000005</c:v>
                </c:pt>
                <c:pt idx="1527">
                  <c:v>0.88706300000000005</c:v>
                </c:pt>
                <c:pt idx="1528">
                  <c:v>0.88802899999999996</c:v>
                </c:pt>
                <c:pt idx="1529">
                  <c:v>0.88899399999999995</c:v>
                </c:pt>
                <c:pt idx="1530">
                  <c:v>0.88995899999999994</c:v>
                </c:pt>
                <c:pt idx="1531">
                  <c:v>0.89092400000000005</c:v>
                </c:pt>
                <c:pt idx="1532">
                  <c:v>0.89188999999999996</c:v>
                </c:pt>
                <c:pt idx="1533">
                  <c:v>0.89285499999999995</c:v>
                </c:pt>
                <c:pt idx="1534">
                  <c:v>0.89381999999999995</c:v>
                </c:pt>
                <c:pt idx="1535">
                  <c:v>0.89478500000000005</c:v>
                </c:pt>
                <c:pt idx="1536">
                  <c:v>0.89575099999999996</c:v>
                </c:pt>
                <c:pt idx="1537">
                  <c:v>0.89671599999999996</c:v>
                </c:pt>
                <c:pt idx="1538">
                  <c:v>0.89768099999999995</c:v>
                </c:pt>
                <c:pt idx="1539">
                  <c:v>0.89864699999999997</c:v>
                </c:pt>
                <c:pt idx="1540">
                  <c:v>0.89961199999999997</c:v>
                </c:pt>
                <c:pt idx="1541">
                  <c:v>0.90057699999999996</c:v>
                </c:pt>
                <c:pt idx="1542">
                  <c:v>0.90154199999999995</c:v>
                </c:pt>
                <c:pt idx="1543">
                  <c:v>0.90250799999999998</c:v>
                </c:pt>
                <c:pt idx="1544">
                  <c:v>0.90347299999999997</c:v>
                </c:pt>
                <c:pt idx="1545">
                  <c:v>0.90443799999999996</c:v>
                </c:pt>
                <c:pt idx="1546">
                  <c:v>0.90540299999999996</c:v>
                </c:pt>
                <c:pt idx="1547">
                  <c:v>0.90636899999999998</c:v>
                </c:pt>
                <c:pt idx="1548">
                  <c:v>0.90733399999999997</c:v>
                </c:pt>
                <c:pt idx="1549">
                  <c:v>0.90829899999999997</c:v>
                </c:pt>
                <c:pt idx="1550">
                  <c:v>0.90926499999999999</c:v>
                </c:pt>
                <c:pt idx="1551">
                  <c:v>0.91022999999999998</c:v>
                </c:pt>
                <c:pt idx="1552">
                  <c:v>0.91119499999999998</c:v>
                </c:pt>
                <c:pt idx="1553">
                  <c:v>0.91215999999999997</c:v>
                </c:pt>
                <c:pt idx="1554">
                  <c:v>0.91312599999999999</c:v>
                </c:pt>
                <c:pt idx="1555">
                  <c:v>0.91409099999999999</c:v>
                </c:pt>
                <c:pt idx="1556">
                  <c:v>0.91505599999999998</c:v>
                </c:pt>
                <c:pt idx="1557">
                  <c:v>0.91602099999999997</c:v>
                </c:pt>
                <c:pt idx="1558">
                  <c:v>0.916987</c:v>
                </c:pt>
                <c:pt idx="1559">
                  <c:v>0.91795199999999999</c:v>
                </c:pt>
                <c:pt idx="1560">
                  <c:v>0.91891699999999998</c:v>
                </c:pt>
                <c:pt idx="1561">
                  <c:v>0.91988300000000001</c:v>
                </c:pt>
                <c:pt idx="1562">
                  <c:v>0.920848</c:v>
                </c:pt>
                <c:pt idx="1563">
                  <c:v>0.92181299999999999</c:v>
                </c:pt>
                <c:pt idx="1564">
                  <c:v>0.92277799999999999</c:v>
                </c:pt>
                <c:pt idx="1565">
                  <c:v>0.92374400000000001</c:v>
                </c:pt>
                <c:pt idx="1566">
                  <c:v>0.924709</c:v>
                </c:pt>
                <c:pt idx="1567">
                  <c:v>0.925674</c:v>
                </c:pt>
                <c:pt idx="1568">
                  <c:v>0.92663899999999999</c:v>
                </c:pt>
                <c:pt idx="1569">
                  <c:v>0.92760500000000001</c:v>
                </c:pt>
                <c:pt idx="1570">
                  <c:v>0.92857000000000001</c:v>
                </c:pt>
                <c:pt idx="1571">
                  <c:v>0.929535</c:v>
                </c:pt>
                <c:pt idx="1572">
                  <c:v>0.93049999999999999</c:v>
                </c:pt>
                <c:pt idx="1573">
                  <c:v>0.93146600000000002</c:v>
                </c:pt>
                <c:pt idx="1574">
                  <c:v>0.93243100000000001</c:v>
                </c:pt>
                <c:pt idx="1575">
                  <c:v>0.933396</c:v>
                </c:pt>
                <c:pt idx="1576">
                  <c:v>0.93436200000000003</c:v>
                </c:pt>
                <c:pt idx="1577">
                  <c:v>0.93532700000000002</c:v>
                </c:pt>
                <c:pt idx="1578">
                  <c:v>0.93629200000000001</c:v>
                </c:pt>
                <c:pt idx="1579">
                  <c:v>0.93725700000000001</c:v>
                </c:pt>
                <c:pt idx="1580">
                  <c:v>0.93822300000000003</c:v>
                </c:pt>
                <c:pt idx="1581">
                  <c:v>0.93918800000000002</c:v>
                </c:pt>
                <c:pt idx="1582">
                  <c:v>0.94015300000000002</c:v>
                </c:pt>
                <c:pt idx="1583">
                  <c:v>0.94111800000000001</c:v>
                </c:pt>
                <c:pt idx="1584">
                  <c:v>0.94208400000000003</c:v>
                </c:pt>
                <c:pt idx="1585">
                  <c:v>0.94304900000000003</c:v>
                </c:pt>
                <c:pt idx="1586">
                  <c:v>0.94401400000000002</c:v>
                </c:pt>
                <c:pt idx="1587">
                  <c:v>0.94498000000000004</c:v>
                </c:pt>
                <c:pt idx="1588">
                  <c:v>0.94594500000000004</c:v>
                </c:pt>
                <c:pt idx="1589">
                  <c:v>0.94691000000000003</c:v>
                </c:pt>
                <c:pt idx="1590">
                  <c:v>0.94787500000000002</c:v>
                </c:pt>
                <c:pt idx="1591">
                  <c:v>0.94884100000000005</c:v>
                </c:pt>
                <c:pt idx="1592">
                  <c:v>0.94980600000000004</c:v>
                </c:pt>
                <c:pt idx="1593">
                  <c:v>0.95077100000000003</c:v>
                </c:pt>
                <c:pt idx="1594">
                  <c:v>0.95173600000000003</c:v>
                </c:pt>
                <c:pt idx="1595">
                  <c:v>0.95270200000000005</c:v>
                </c:pt>
                <c:pt idx="1596">
                  <c:v>0.95366700000000004</c:v>
                </c:pt>
                <c:pt idx="1597">
                  <c:v>0.95463200000000004</c:v>
                </c:pt>
                <c:pt idx="1598">
                  <c:v>0.95559799999999995</c:v>
                </c:pt>
                <c:pt idx="1599">
                  <c:v>0.95656300000000005</c:v>
                </c:pt>
                <c:pt idx="1600">
                  <c:v>0.95752800000000005</c:v>
                </c:pt>
                <c:pt idx="1601">
                  <c:v>0.95849300000000004</c:v>
                </c:pt>
                <c:pt idx="1602">
                  <c:v>0.95945899999999995</c:v>
                </c:pt>
                <c:pt idx="1603">
                  <c:v>0.96042400000000006</c:v>
                </c:pt>
                <c:pt idx="1604">
                  <c:v>0.96138900000000005</c:v>
                </c:pt>
                <c:pt idx="1605">
                  <c:v>0.96235400000000004</c:v>
                </c:pt>
                <c:pt idx="1606">
                  <c:v>0.96331999999999995</c:v>
                </c:pt>
                <c:pt idx="1607">
                  <c:v>0.96428499999999995</c:v>
                </c:pt>
                <c:pt idx="1608">
                  <c:v>0.96525000000000005</c:v>
                </c:pt>
                <c:pt idx="1609">
                  <c:v>0.96621599999999996</c:v>
                </c:pt>
                <c:pt idx="1610">
                  <c:v>0.96718099999999996</c:v>
                </c:pt>
                <c:pt idx="1611">
                  <c:v>0.96814599999999995</c:v>
                </c:pt>
                <c:pt idx="1612">
                  <c:v>0.96911099999999994</c:v>
                </c:pt>
                <c:pt idx="1613">
                  <c:v>0.97007699999999997</c:v>
                </c:pt>
                <c:pt idx="1614">
                  <c:v>0.97104199999999996</c:v>
                </c:pt>
                <c:pt idx="1615">
                  <c:v>0.97200699999999995</c:v>
                </c:pt>
                <c:pt idx="1616">
                  <c:v>0.97297199999999995</c:v>
                </c:pt>
                <c:pt idx="1617">
                  <c:v>0.97393799999999997</c:v>
                </c:pt>
                <c:pt idx="1618">
                  <c:v>0.97490299999999996</c:v>
                </c:pt>
                <c:pt idx="1619">
                  <c:v>0.97586799999999996</c:v>
                </c:pt>
                <c:pt idx="1620">
                  <c:v>0.97683299999999995</c:v>
                </c:pt>
                <c:pt idx="1621">
                  <c:v>0.97779899999999997</c:v>
                </c:pt>
                <c:pt idx="1622">
                  <c:v>0.97876399999999997</c:v>
                </c:pt>
                <c:pt idx="1623">
                  <c:v>0.97972899999999996</c:v>
                </c:pt>
                <c:pt idx="1624">
                  <c:v>0.98069499999999998</c:v>
                </c:pt>
                <c:pt idx="1625">
                  <c:v>0.98165999999999998</c:v>
                </c:pt>
                <c:pt idx="1626">
                  <c:v>0.98262499999999997</c:v>
                </c:pt>
                <c:pt idx="1627">
                  <c:v>0.98358999999999996</c:v>
                </c:pt>
                <c:pt idx="1628">
                  <c:v>0.98455599999999999</c:v>
                </c:pt>
                <c:pt idx="1629">
                  <c:v>0.98552099999999998</c:v>
                </c:pt>
                <c:pt idx="1630">
                  <c:v>0.98648599999999997</c:v>
                </c:pt>
                <c:pt idx="1631">
                  <c:v>0.98745099999999997</c:v>
                </c:pt>
                <c:pt idx="1632">
                  <c:v>0.98841699999999999</c:v>
                </c:pt>
                <c:pt idx="1633">
                  <c:v>0.98938199999999998</c:v>
                </c:pt>
                <c:pt idx="1634">
                  <c:v>0.99034699999999998</c:v>
                </c:pt>
                <c:pt idx="1635">
                  <c:v>0.991313</c:v>
                </c:pt>
                <c:pt idx="1636">
                  <c:v>0.99227799999999999</c:v>
                </c:pt>
                <c:pt idx="1637">
                  <c:v>0.99324299999999999</c:v>
                </c:pt>
                <c:pt idx="1638">
                  <c:v>0.99420799999999998</c:v>
                </c:pt>
                <c:pt idx="1639">
                  <c:v>0.995174</c:v>
                </c:pt>
                <c:pt idx="1640">
                  <c:v>0.996139</c:v>
                </c:pt>
                <c:pt idx="1641">
                  <c:v>0.99710399999999999</c:v>
                </c:pt>
                <c:pt idx="1642">
                  <c:v>0.99806899999999998</c:v>
                </c:pt>
                <c:pt idx="1643">
                  <c:v>0.99903500000000001</c:v>
                </c:pt>
                <c:pt idx="1644">
                  <c:v>1</c:v>
                </c:pt>
                <c:pt idx="1645">
                  <c:v>1.0009650000000001</c:v>
                </c:pt>
                <c:pt idx="1646">
                  <c:v>1.0019309999999999</c:v>
                </c:pt>
                <c:pt idx="1647">
                  <c:v>1.002896</c:v>
                </c:pt>
                <c:pt idx="1648">
                  <c:v>1.0038609999999999</c:v>
                </c:pt>
                <c:pt idx="1649">
                  <c:v>1.004826</c:v>
                </c:pt>
                <c:pt idx="1650">
                  <c:v>1.005792</c:v>
                </c:pt>
                <c:pt idx="1651">
                  <c:v>1.0067569999999999</c:v>
                </c:pt>
                <c:pt idx="1652">
                  <c:v>1.007722</c:v>
                </c:pt>
                <c:pt idx="1653">
                  <c:v>1.0086869999999999</c:v>
                </c:pt>
                <c:pt idx="1654">
                  <c:v>1.0096529999999999</c:v>
                </c:pt>
                <c:pt idx="1655">
                  <c:v>1.010618</c:v>
                </c:pt>
                <c:pt idx="1656">
                  <c:v>1.0115829999999999</c:v>
                </c:pt>
                <c:pt idx="1657">
                  <c:v>1.0125489999999999</c:v>
                </c:pt>
                <c:pt idx="1658">
                  <c:v>1.013514</c:v>
                </c:pt>
                <c:pt idx="1659">
                  <c:v>1.0144789999999999</c:v>
                </c:pt>
                <c:pt idx="1660">
                  <c:v>1.015444</c:v>
                </c:pt>
                <c:pt idx="1661">
                  <c:v>1.01641</c:v>
                </c:pt>
                <c:pt idx="1662">
                  <c:v>1.0173749999999999</c:v>
                </c:pt>
                <c:pt idx="1663">
                  <c:v>1.01834</c:v>
                </c:pt>
                <c:pt idx="1664">
                  <c:v>1.0193049999999999</c:v>
                </c:pt>
                <c:pt idx="1665">
                  <c:v>1.0202709999999999</c:v>
                </c:pt>
                <c:pt idx="1666">
                  <c:v>1.021236</c:v>
                </c:pt>
                <c:pt idx="1667">
                  <c:v>1.0222009999999999</c:v>
                </c:pt>
                <c:pt idx="1668">
                  <c:v>1.023166</c:v>
                </c:pt>
                <c:pt idx="1669">
                  <c:v>1.024132</c:v>
                </c:pt>
                <c:pt idx="1670">
                  <c:v>1.0250969999999999</c:v>
                </c:pt>
                <c:pt idx="1671">
                  <c:v>1.026062</c:v>
                </c:pt>
                <c:pt idx="1672">
                  <c:v>1.0270280000000001</c:v>
                </c:pt>
                <c:pt idx="1673">
                  <c:v>1.0279929999999999</c:v>
                </c:pt>
                <c:pt idx="1674">
                  <c:v>1.028958</c:v>
                </c:pt>
                <c:pt idx="1675">
                  <c:v>1.0299229999999999</c:v>
                </c:pt>
                <c:pt idx="1676">
                  <c:v>1.0308889999999999</c:v>
                </c:pt>
                <c:pt idx="1677">
                  <c:v>1.031854</c:v>
                </c:pt>
                <c:pt idx="1678">
                  <c:v>1.0328189999999999</c:v>
                </c:pt>
                <c:pt idx="1679">
                  <c:v>1.033784</c:v>
                </c:pt>
                <c:pt idx="1680">
                  <c:v>1.0347500000000001</c:v>
                </c:pt>
                <c:pt idx="1681">
                  <c:v>1.0357149999999999</c:v>
                </c:pt>
                <c:pt idx="1682">
                  <c:v>1.03668</c:v>
                </c:pt>
                <c:pt idx="1683">
                  <c:v>1.0376460000000001</c:v>
                </c:pt>
                <c:pt idx="1684">
                  <c:v>1.038611</c:v>
                </c:pt>
                <c:pt idx="1685">
                  <c:v>1.0395760000000001</c:v>
                </c:pt>
                <c:pt idx="1686">
                  <c:v>1.0405409999999999</c:v>
                </c:pt>
                <c:pt idx="1687">
                  <c:v>1.041507</c:v>
                </c:pt>
                <c:pt idx="1688">
                  <c:v>1.0424720000000001</c:v>
                </c:pt>
                <c:pt idx="1689">
                  <c:v>1.0434369999999999</c:v>
                </c:pt>
                <c:pt idx="1690">
                  <c:v>1.0444020000000001</c:v>
                </c:pt>
                <c:pt idx="1691">
                  <c:v>1.0453680000000001</c:v>
                </c:pt>
                <c:pt idx="1692">
                  <c:v>1.046333</c:v>
                </c:pt>
                <c:pt idx="1693">
                  <c:v>1.0472980000000001</c:v>
                </c:pt>
                <c:pt idx="1694">
                  <c:v>1.0482640000000001</c:v>
                </c:pt>
                <c:pt idx="1695">
                  <c:v>1.049229</c:v>
                </c:pt>
                <c:pt idx="1696">
                  <c:v>1.0501940000000001</c:v>
                </c:pt>
                <c:pt idx="1697">
                  <c:v>1.051159</c:v>
                </c:pt>
                <c:pt idx="1698">
                  <c:v>1.052125</c:v>
                </c:pt>
                <c:pt idx="1699">
                  <c:v>1.0530900000000001</c:v>
                </c:pt>
                <c:pt idx="1700">
                  <c:v>1.054055</c:v>
                </c:pt>
                <c:pt idx="1701">
                  <c:v>1.0550200000000001</c:v>
                </c:pt>
                <c:pt idx="1702">
                  <c:v>1.0559860000000001</c:v>
                </c:pt>
                <c:pt idx="1703">
                  <c:v>1.056951</c:v>
                </c:pt>
                <c:pt idx="1704">
                  <c:v>1.0579160000000001</c:v>
                </c:pt>
                <c:pt idx="1705">
                  <c:v>1.0588820000000001</c:v>
                </c:pt>
                <c:pt idx="1706">
                  <c:v>1.059847</c:v>
                </c:pt>
                <c:pt idx="1707">
                  <c:v>1.0608120000000001</c:v>
                </c:pt>
                <c:pt idx="1708">
                  <c:v>1.061777</c:v>
                </c:pt>
                <c:pt idx="1709">
                  <c:v>1.062743</c:v>
                </c:pt>
                <c:pt idx="1710">
                  <c:v>1.0637080000000001</c:v>
                </c:pt>
                <c:pt idx="1711">
                  <c:v>1.064673</c:v>
                </c:pt>
                <c:pt idx="1712">
                  <c:v>1.0656380000000001</c:v>
                </c:pt>
                <c:pt idx="1713">
                  <c:v>1.0666040000000001</c:v>
                </c:pt>
                <c:pt idx="1714">
                  <c:v>1.067569</c:v>
                </c:pt>
                <c:pt idx="1715">
                  <c:v>1.0685340000000001</c:v>
                </c:pt>
                <c:pt idx="1716">
                  <c:v>1.069499</c:v>
                </c:pt>
                <c:pt idx="1717">
                  <c:v>1.070465</c:v>
                </c:pt>
                <c:pt idx="1718">
                  <c:v>1.0714300000000001</c:v>
                </c:pt>
                <c:pt idx="1719">
                  <c:v>1.072395</c:v>
                </c:pt>
                <c:pt idx="1720">
                  <c:v>1.073361</c:v>
                </c:pt>
                <c:pt idx="1721">
                  <c:v>1.0743259999999999</c:v>
                </c:pt>
                <c:pt idx="1722">
                  <c:v>1.075291</c:v>
                </c:pt>
                <c:pt idx="1723">
                  <c:v>1.0762560000000001</c:v>
                </c:pt>
                <c:pt idx="1724">
                  <c:v>1.0772219999999999</c:v>
                </c:pt>
                <c:pt idx="1725">
                  <c:v>1.078187</c:v>
                </c:pt>
                <c:pt idx="1726">
                  <c:v>1.0791519999999999</c:v>
                </c:pt>
                <c:pt idx="1727">
                  <c:v>1.080117</c:v>
                </c:pt>
                <c:pt idx="1728">
                  <c:v>1.081083</c:v>
                </c:pt>
                <c:pt idx="1729">
                  <c:v>1.0820479999999999</c:v>
                </c:pt>
                <c:pt idx="1730">
                  <c:v>1.083013</c:v>
                </c:pt>
                <c:pt idx="1731">
                  <c:v>1.083979</c:v>
                </c:pt>
                <c:pt idx="1732">
                  <c:v>1.0849439999999999</c:v>
                </c:pt>
                <c:pt idx="1733">
                  <c:v>1.085909</c:v>
                </c:pt>
                <c:pt idx="1734">
                  <c:v>1.0868739999999999</c:v>
                </c:pt>
                <c:pt idx="1735">
                  <c:v>1.0878399999999999</c:v>
                </c:pt>
                <c:pt idx="1736">
                  <c:v>1.088805</c:v>
                </c:pt>
                <c:pt idx="1737">
                  <c:v>1.0897699999999999</c:v>
                </c:pt>
                <c:pt idx="1738">
                  <c:v>1.090735</c:v>
                </c:pt>
                <c:pt idx="1739">
                  <c:v>1.091701</c:v>
                </c:pt>
                <c:pt idx="1740">
                  <c:v>1.0926659999999999</c:v>
                </c:pt>
                <c:pt idx="1741">
                  <c:v>1.093631</c:v>
                </c:pt>
                <c:pt idx="1742">
                  <c:v>1.094597</c:v>
                </c:pt>
                <c:pt idx="1743">
                  <c:v>1.0955619999999999</c:v>
                </c:pt>
                <c:pt idx="1744">
                  <c:v>1.096527</c:v>
                </c:pt>
                <c:pt idx="1745">
                  <c:v>1.0974919999999999</c:v>
                </c:pt>
                <c:pt idx="1746">
                  <c:v>1.0984579999999999</c:v>
                </c:pt>
                <c:pt idx="1747">
                  <c:v>1.099423</c:v>
                </c:pt>
                <c:pt idx="1748">
                  <c:v>1.1003879999999999</c:v>
                </c:pt>
                <c:pt idx="1749">
                  <c:v>1.101353</c:v>
                </c:pt>
                <c:pt idx="1750">
                  <c:v>1.102319</c:v>
                </c:pt>
                <c:pt idx="1751">
                  <c:v>1.1032839999999999</c:v>
                </c:pt>
                <c:pt idx="1752">
                  <c:v>1.104249</c:v>
                </c:pt>
                <c:pt idx="1753">
                  <c:v>1.1052139999999999</c:v>
                </c:pt>
                <c:pt idx="1754">
                  <c:v>1.1061799999999999</c:v>
                </c:pt>
                <c:pt idx="1755">
                  <c:v>1.107145</c:v>
                </c:pt>
                <c:pt idx="1756">
                  <c:v>1.1081099999999999</c:v>
                </c:pt>
                <c:pt idx="1757">
                  <c:v>1.109076</c:v>
                </c:pt>
                <c:pt idx="1758">
                  <c:v>1.1100410000000001</c:v>
                </c:pt>
                <c:pt idx="1759">
                  <c:v>1.1110059999999999</c:v>
                </c:pt>
                <c:pt idx="1760">
                  <c:v>1.111971</c:v>
                </c:pt>
                <c:pt idx="1761">
                  <c:v>1.1129370000000001</c:v>
                </c:pt>
                <c:pt idx="1762">
                  <c:v>1.1139019999999999</c:v>
                </c:pt>
                <c:pt idx="1763">
                  <c:v>1.1148670000000001</c:v>
                </c:pt>
                <c:pt idx="1764">
                  <c:v>1.1158319999999999</c:v>
                </c:pt>
                <c:pt idx="1765">
                  <c:v>1.116798</c:v>
                </c:pt>
                <c:pt idx="1766">
                  <c:v>1.1177630000000001</c:v>
                </c:pt>
                <c:pt idx="1767">
                  <c:v>1.1187279999999999</c:v>
                </c:pt>
                <c:pt idx="1768">
                  <c:v>1.119694</c:v>
                </c:pt>
                <c:pt idx="1769">
                  <c:v>1.1206590000000001</c:v>
                </c:pt>
                <c:pt idx="1770">
                  <c:v>1.121624</c:v>
                </c:pt>
                <c:pt idx="1771">
                  <c:v>1.1225890000000001</c:v>
                </c:pt>
                <c:pt idx="1772">
                  <c:v>1.1235550000000001</c:v>
                </c:pt>
                <c:pt idx="1773">
                  <c:v>1.12452</c:v>
                </c:pt>
                <c:pt idx="1774">
                  <c:v>1.1254850000000001</c:v>
                </c:pt>
                <c:pt idx="1775">
                  <c:v>1.12645</c:v>
                </c:pt>
                <c:pt idx="1776">
                  <c:v>1.127416</c:v>
                </c:pt>
                <c:pt idx="1777">
                  <c:v>1.1283810000000001</c:v>
                </c:pt>
                <c:pt idx="1778">
                  <c:v>1.129346</c:v>
                </c:pt>
                <c:pt idx="1779">
                  <c:v>1.130312</c:v>
                </c:pt>
                <c:pt idx="1780">
                  <c:v>1.1312770000000001</c:v>
                </c:pt>
                <c:pt idx="1781">
                  <c:v>1.132242</c:v>
                </c:pt>
                <c:pt idx="1782">
                  <c:v>1.1332070000000001</c:v>
                </c:pt>
                <c:pt idx="1783">
                  <c:v>1.1341730000000001</c:v>
                </c:pt>
                <c:pt idx="1784">
                  <c:v>1.135138</c:v>
                </c:pt>
                <c:pt idx="1785">
                  <c:v>1.1361030000000001</c:v>
                </c:pt>
                <c:pt idx="1786">
                  <c:v>1.137068</c:v>
                </c:pt>
                <c:pt idx="1787">
                  <c:v>1.138034</c:v>
                </c:pt>
                <c:pt idx="1788">
                  <c:v>1.1389990000000001</c:v>
                </c:pt>
                <c:pt idx="1789">
                  <c:v>1.139964</c:v>
                </c:pt>
                <c:pt idx="1790">
                  <c:v>1.14093</c:v>
                </c:pt>
                <c:pt idx="1791">
                  <c:v>1.1418950000000001</c:v>
                </c:pt>
                <c:pt idx="1792">
                  <c:v>1.14286</c:v>
                </c:pt>
                <c:pt idx="1793">
                  <c:v>1.1438250000000001</c:v>
                </c:pt>
                <c:pt idx="1794">
                  <c:v>1.1447909999999999</c:v>
                </c:pt>
                <c:pt idx="1795">
                  <c:v>1.145756</c:v>
                </c:pt>
                <c:pt idx="1796">
                  <c:v>1.1467210000000001</c:v>
                </c:pt>
                <c:pt idx="1797">
                  <c:v>1.147686</c:v>
                </c:pt>
                <c:pt idx="1798">
                  <c:v>1.148652</c:v>
                </c:pt>
                <c:pt idx="1799">
                  <c:v>1.1496170000000001</c:v>
                </c:pt>
                <c:pt idx="1800">
                  <c:v>1.150582</c:v>
                </c:pt>
                <c:pt idx="1801">
                  <c:v>1.1515470000000001</c:v>
                </c:pt>
                <c:pt idx="1802">
                  <c:v>1.1525129999999999</c:v>
                </c:pt>
                <c:pt idx="1803">
                  <c:v>1.153478</c:v>
                </c:pt>
                <c:pt idx="1804">
                  <c:v>1.1544430000000001</c:v>
                </c:pt>
                <c:pt idx="1805">
                  <c:v>1.1554089999999999</c:v>
                </c:pt>
                <c:pt idx="1806">
                  <c:v>1.156374</c:v>
                </c:pt>
                <c:pt idx="1807">
                  <c:v>1.1573389999999999</c:v>
                </c:pt>
                <c:pt idx="1808">
                  <c:v>1.158304</c:v>
                </c:pt>
                <c:pt idx="1809">
                  <c:v>1.15927</c:v>
                </c:pt>
                <c:pt idx="1810">
                  <c:v>1.1602349999999999</c:v>
                </c:pt>
              </c:numCache>
            </c:numRef>
          </c:xVal>
          <c:yVal>
            <c:numRef>
              <c:f>'fe55-func'!$B$1:$B$1811</c:f>
              <c:numCache>
                <c:formatCode>General</c:formatCode>
                <c:ptCount val="18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1</c:v>
                </c:pt>
                <c:pt idx="654">
                  <c:v>1</c:v>
                </c:pt>
                <c:pt idx="655">
                  <c:v>0</c:v>
                </c:pt>
                <c:pt idx="656">
                  <c:v>0</c:v>
                </c:pt>
                <c:pt idx="657">
                  <c:v>1</c:v>
                </c:pt>
                <c:pt idx="658">
                  <c:v>1</c:v>
                </c:pt>
                <c:pt idx="659">
                  <c:v>3</c:v>
                </c:pt>
                <c:pt idx="660">
                  <c:v>2</c:v>
                </c:pt>
                <c:pt idx="661">
                  <c:v>3</c:v>
                </c:pt>
                <c:pt idx="662">
                  <c:v>4</c:v>
                </c:pt>
                <c:pt idx="663">
                  <c:v>9</c:v>
                </c:pt>
                <c:pt idx="664">
                  <c:v>7</c:v>
                </c:pt>
                <c:pt idx="665">
                  <c:v>5</c:v>
                </c:pt>
                <c:pt idx="666">
                  <c:v>10</c:v>
                </c:pt>
                <c:pt idx="667">
                  <c:v>5</c:v>
                </c:pt>
                <c:pt idx="668">
                  <c:v>12</c:v>
                </c:pt>
                <c:pt idx="669">
                  <c:v>10</c:v>
                </c:pt>
                <c:pt idx="670">
                  <c:v>19</c:v>
                </c:pt>
                <c:pt idx="671">
                  <c:v>18</c:v>
                </c:pt>
                <c:pt idx="672">
                  <c:v>20</c:v>
                </c:pt>
                <c:pt idx="673">
                  <c:v>9</c:v>
                </c:pt>
                <c:pt idx="674">
                  <c:v>22</c:v>
                </c:pt>
                <c:pt idx="675">
                  <c:v>19</c:v>
                </c:pt>
                <c:pt idx="676">
                  <c:v>17</c:v>
                </c:pt>
                <c:pt idx="677">
                  <c:v>24</c:v>
                </c:pt>
                <c:pt idx="678">
                  <c:v>30</c:v>
                </c:pt>
                <c:pt idx="679">
                  <c:v>24</c:v>
                </c:pt>
                <c:pt idx="680">
                  <c:v>30</c:v>
                </c:pt>
                <c:pt idx="681">
                  <c:v>26</c:v>
                </c:pt>
                <c:pt idx="682">
                  <c:v>30</c:v>
                </c:pt>
                <c:pt idx="683">
                  <c:v>32</c:v>
                </c:pt>
                <c:pt idx="684">
                  <c:v>36</c:v>
                </c:pt>
                <c:pt idx="685">
                  <c:v>40</c:v>
                </c:pt>
                <c:pt idx="686">
                  <c:v>43</c:v>
                </c:pt>
                <c:pt idx="687">
                  <c:v>46</c:v>
                </c:pt>
                <c:pt idx="688">
                  <c:v>46</c:v>
                </c:pt>
                <c:pt idx="689">
                  <c:v>57</c:v>
                </c:pt>
                <c:pt idx="690">
                  <c:v>48</c:v>
                </c:pt>
                <c:pt idx="691">
                  <c:v>47</c:v>
                </c:pt>
                <c:pt idx="692">
                  <c:v>48</c:v>
                </c:pt>
                <c:pt idx="693">
                  <c:v>50</c:v>
                </c:pt>
                <c:pt idx="694">
                  <c:v>41</c:v>
                </c:pt>
                <c:pt idx="695">
                  <c:v>53</c:v>
                </c:pt>
                <c:pt idx="696">
                  <c:v>54</c:v>
                </c:pt>
                <c:pt idx="697">
                  <c:v>47</c:v>
                </c:pt>
                <c:pt idx="698">
                  <c:v>59</c:v>
                </c:pt>
                <c:pt idx="699">
                  <c:v>60</c:v>
                </c:pt>
                <c:pt idx="700">
                  <c:v>53</c:v>
                </c:pt>
                <c:pt idx="701">
                  <c:v>47</c:v>
                </c:pt>
                <c:pt idx="702">
                  <c:v>62</c:v>
                </c:pt>
                <c:pt idx="703">
                  <c:v>48</c:v>
                </c:pt>
                <c:pt idx="704">
                  <c:v>61</c:v>
                </c:pt>
                <c:pt idx="705">
                  <c:v>62</c:v>
                </c:pt>
                <c:pt idx="706">
                  <c:v>54</c:v>
                </c:pt>
                <c:pt idx="707">
                  <c:v>68</c:v>
                </c:pt>
                <c:pt idx="708">
                  <c:v>64</c:v>
                </c:pt>
                <c:pt idx="709">
                  <c:v>65</c:v>
                </c:pt>
                <c:pt idx="710">
                  <c:v>69</c:v>
                </c:pt>
                <c:pt idx="711">
                  <c:v>64</c:v>
                </c:pt>
                <c:pt idx="712">
                  <c:v>71</c:v>
                </c:pt>
                <c:pt idx="713">
                  <c:v>61</c:v>
                </c:pt>
                <c:pt idx="714">
                  <c:v>68</c:v>
                </c:pt>
                <c:pt idx="715">
                  <c:v>52</c:v>
                </c:pt>
                <c:pt idx="716">
                  <c:v>66</c:v>
                </c:pt>
                <c:pt idx="717">
                  <c:v>59</c:v>
                </c:pt>
                <c:pt idx="718">
                  <c:v>62</c:v>
                </c:pt>
                <c:pt idx="719">
                  <c:v>59</c:v>
                </c:pt>
                <c:pt idx="720">
                  <c:v>73</c:v>
                </c:pt>
                <c:pt idx="721">
                  <c:v>57</c:v>
                </c:pt>
                <c:pt idx="722">
                  <c:v>65</c:v>
                </c:pt>
                <c:pt idx="723">
                  <c:v>56</c:v>
                </c:pt>
                <c:pt idx="724">
                  <c:v>73</c:v>
                </c:pt>
                <c:pt idx="725">
                  <c:v>68</c:v>
                </c:pt>
                <c:pt idx="726">
                  <c:v>67</c:v>
                </c:pt>
                <c:pt idx="727">
                  <c:v>59</c:v>
                </c:pt>
                <c:pt idx="728">
                  <c:v>85</c:v>
                </c:pt>
                <c:pt idx="729">
                  <c:v>85</c:v>
                </c:pt>
                <c:pt idx="730">
                  <c:v>92</c:v>
                </c:pt>
                <c:pt idx="731">
                  <c:v>113</c:v>
                </c:pt>
                <c:pt idx="732">
                  <c:v>80</c:v>
                </c:pt>
                <c:pt idx="733">
                  <c:v>88</c:v>
                </c:pt>
                <c:pt idx="734">
                  <c:v>87</c:v>
                </c:pt>
                <c:pt idx="735">
                  <c:v>88</c:v>
                </c:pt>
                <c:pt idx="736">
                  <c:v>101</c:v>
                </c:pt>
                <c:pt idx="737">
                  <c:v>93</c:v>
                </c:pt>
                <c:pt idx="738">
                  <c:v>112</c:v>
                </c:pt>
                <c:pt idx="739">
                  <c:v>109</c:v>
                </c:pt>
                <c:pt idx="740">
                  <c:v>110</c:v>
                </c:pt>
                <c:pt idx="741">
                  <c:v>95</c:v>
                </c:pt>
                <c:pt idx="742">
                  <c:v>110</c:v>
                </c:pt>
                <c:pt idx="743">
                  <c:v>118</c:v>
                </c:pt>
                <c:pt idx="744">
                  <c:v>118</c:v>
                </c:pt>
                <c:pt idx="745">
                  <c:v>110</c:v>
                </c:pt>
                <c:pt idx="746">
                  <c:v>119</c:v>
                </c:pt>
                <c:pt idx="747">
                  <c:v>135</c:v>
                </c:pt>
                <c:pt idx="748">
                  <c:v>122</c:v>
                </c:pt>
                <c:pt idx="749">
                  <c:v>118</c:v>
                </c:pt>
                <c:pt idx="750">
                  <c:v>120</c:v>
                </c:pt>
                <c:pt idx="751">
                  <c:v>139</c:v>
                </c:pt>
                <c:pt idx="752">
                  <c:v>122</c:v>
                </c:pt>
                <c:pt idx="753">
                  <c:v>127</c:v>
                </c:pt>
                <c:pt idx="754">
                  <c:v>143</c:v>
                </c:pt>
                <c:pt idx="755">
                  <c:v>105</c:v>
                </c:pt>
                <c:pt idx="756">
                  <c:v>137</c:v>
                </c:pt>
                <c:pt idx="757">
                  <c:v>127</c:v>
                </c:pt>
                <c:pt idx="758">
                  <c:v>129</c:v>
                </c:pt>
                <c:pt idx="759">
                  <c:v>136</c:v>
                </c:pt>
                <c:pt idx="760">
                  <c:v>140</c:v>
                </c:pt>
                <c:pt idx="761">
                  <c:v>138</c:v>
                </c:pt>
                <c:pt idx="762">
                  <c:v>127</c:v>
                </c:pt>
                <c:pt idx="763">
                  <c:v>136</c:v>
                </c:pt>
                <c:pt idx="764">
                  <c:v>132</c:v>
                </c:pt>
                <c:pt idx="765">
                  <c:v>134</c:v>
                </c:pt>
                <c:pt idx="766">
                  <c:v>170</c:v>
                </c:pt>
                <c:pt idx="767">
                  <c:v>166</c:v>
                </c:pt>
                <c:pt idx="768">
                  <c:v>202</c:v>
                </c:pt>
                <c:pt idx="769">
                  <c:v>173</c:v>
                </c:pt>
                <c:pt idx="770">
                  <c:v>215</c:v>
                </c:pt>
                <c:pt idx="771">
                  <c:v>210</c:v>
                </c:pt>
                <c:pt idx="772">
                  <c:v>216</c:v>
                </c:pt>
                <c:pt idx="773">
                  <c:v>228</c:v>
                </c:pt>
                <c:pt idx="774">
                  <c:v>224</c:v>
                </c:pt>
                <c:pt idx="775">
                  <c:v>249</c:v>
                </c:pt>
                <c:pt idx="776">
                  <c:v>252</c:v>
                </c:pt>
                <c:pt idx="777">
                  <c:v>246</c:v>
                </c:pt>
                <c:pt idx="778">
                  <c:v>273</c:v>
                </c:pt>
                <c:pt idx="779">
                  <c:v>315</c:v>
                </c:pt>
                <c:pt idx="780">
                  <c:v>307</c:v>
                </c:pt>
                <c:pt idx="781">
                  <c:v>350</c:v>
                </c:pt>
                <c:pt idx="782">
                  <c:v>306</c:v>
                </c:pt>
                <c:pt idx="783">
                  <c:v>303</c:v>
                </c:pt>
                <c:pt idx="784">
                  <c:v>330</c:v>
                </c:pt>
                <c:pt idx="785">
                  <c:v>333</c:v>
                </c:pt>
                <c:pt idx="786">
                  <c:v>315</c:v>
                </c:pt>
                <c:pt idx="787">
                  <c:v>306</c:v>
                </c:pt>
                <c:pt idx="788">
                  <c:v>336</c:v>
                </c:pt>
                <c:pt idx="789">
                  <c:v>326</c:v>
                </c:pt>
                <c:pt idx="790">
                  <c:v>284</c:v>
                </c:pt>
                <c:pt idx="791">
                  <c:v>299</c:v>
                </c:pt>
                <c:pt idx="792">
                  <c:v>253</c:v>
                </c:pt>
                <c:pt idx="793">
                  <c:v>293</c:v>
                </c:pt>
                <c:pt idx="794">
                  <c:v>286</c:v>
                </c:pt>
                <c:pt idx="795">
                  <c:v>289</c:v>
                </c:pt>
                <c:pt idx="796">
                  <c:v>274</c:v>
                </c:pt>
                <c:pt idx="797">
                  <c:v>277</c:v>
                </c:pt>
                <c:pt idx="798">
                  <c:v>293</c:v>
                </c:pt>
                <c:pt idx="799">
                  <c:v>273</c:v>
                </c:pt>
                <c:pt idx="800">
                  <c:v>279</c:v>
                </c:pt>
                <c:pt idx="801">
                  <c:v>264</c:v>
                </c:pt>
                <c:pt idx="802">
                  <c:v>247</c:v>
                </c:pt>
                <c:pt idx="803">
                  <c:v>290</c:v>
                </c:pt>
                <c:pt idx="804">
                  <c:v>277</c:v>
                </c:pt>
                <c:pt idx="805">
                  <c:v>256</c:v>
                </c:pt>
                <c:pt idx="806">
                  <c:v>245</c:v>
                </c:pt>
                <c:pt idx="807">
                  <c:v>255</c:v>
                </c:pt>
                <c:pt idx="808">
                  <c:v>256</c:v>
                </c:pt>
                <c:pt idx="809">
                  <c:v>234</c:v>
                </c:pt>
                <c:pt idx="810">
                  <c:v>230</c:v>
                </c:pt>
                <c:pt idx="811">
                  <c:v>238</c:v>
                </c:pt>
                <c:pt idx="812">
                  <c:v>249</c:v>
                </c:pt>
                <c:pt idx="813">
                  <c:v>221</c:v>
                </c:pt>
                <c:pt idx="814">
                  <c:v>221</c:v>
                </c:pt>
                <c:pt idx="815">
                  <c:v>224</c:v>
                </c:pt>
                <c:pt idx="816">
                  <c:v>228</c:v>
                </c:pt>
                <c:pt idx="817">
                  <c:v>221</c:v>
                </c:pt>
                <c:pt idx="818">
                  <c:v>224</c:v>
                </c:pt>
                <c:pt idx="819">
                  <c:v>188</c:v>
                </c:pt>
                <c:pt idx="820">
                  <c:v>208</c:v>
                </c:pt>
                <c:pt idx="821">
                  <c:v>192</c:v>
                </c:pt>
                <c:pt idx="822">
                  <c:v>203</c:v>
                </c:pt>
                <c:pt idx="823">
                  <c:v>183</c:v>
                </c:pt>
                <c:pt idx="824">
                  <c:v>200</c:v>
                </c:pt>
                <c:pt idx="825">
                  <c:v>183</c:v>
                </c:pt>
                <c:pt idx="826">
                  <c:v>164</c:v>
                </c:pt>
                <c:pt idx="827">
                  <c:v>187</c:v>
                </c:pt>
                <c:pt idx="828">
                  <c:v>150</c:v>
                </c:pt>
                <c:pt idx="829">
                  <c:v>169</c:v>
                </c:pt>
                <c:pt idx="830">
                  <c:v>160</c:v>
                </c:pt>
                <c:pt idx="831">
                  <c:v>153</c:v>
                </c:pt>
                <c:pt idx="832">
                  <c:v>157</c:v>
                </c:pt>
                <c:pt idx="833">
                  <c:v>148</c:v>
                </c:pt>
                <c:pt idx="834">
                  <c:v>145</c:v>
                </c:pt>
                <c:pt idx="835">
                  <c:v>151</c:v>
                </c:pt>
                <c:pt idx="836">
                  <c:v>154</c:v>
                </c:pt>
                <c:pt idx="837">
                  <c:v>133</c:v>
                </c:pt>
                <c:pt idx="838">
                  <c:v>109</c:v>
                </c:pt>
                <c:pt idx="839">
                  <c:v>125</c:v>
                </c:pt>
                <c:pt idx="840">
                  <c:v>117</c:v>
                </c:pt>
                <c:pt idx="841">
                  <c:v>121</c:v>
                </c:pt>
                <c:pt idx="842">
                  <c:v>135</c:v>
                </c:pt>
                <c:pt idx="843">
                  <c:v>119</c:v>
                </c:pt>
                <c:pt idx="844">
                  <c:v>112</c:v>
                </c:pt>
                <c:pt idx="845">
                  <c:v>108</c:v>
                </c:pt>
                <c:pt idx="846">
                  <c:v>89</c:v>
                </c:pt>
                <c:pt idx="847">
                  <c:v>90</c:v>
                </c:pt>
                <c:pt idx="848">
                  <c:v>107</c:v>
                </c:pt>
                <c:pt idx="849">
                  <c:v>83</c:v>
                </c:pt>
                <c:pt idx="850">
                  <c:v>91</c:v>
                </c:pt>
                <c:pt idx="851">
                  <c:v>93</c:v>
                </c:pt>
                <c:pt idx="852">
                  <c:v>63</c:v>
                </c:pt>
                <c:pt idx="853">
                  <c:v>82</c:v>
                </c:pt>
                <c:pt idx="854">
                  <c:v>74</c:v>
                </c:pt>
                <c:pt idx="855">
                  <c:v>75</c:v>
                </c:pt>
                <c:pt idx="856">
                  <c:v>52</c:v>
                </c:pt>
                <c:pt idx="857">
                  <c:v>78</c:v>
                </c:pt>
                <c:pt idx="858">
                  <c:v>74</c:v>
                </c:pt>
                <c:pt idx="859">
                  <c:v>53</c:v>
                </c:pt>
                <c:pt idx="860">
                  <c:v>55</c:v>
                </c:pt>
                <c:pt idx="861">
                  <c:v>45</c:v>
                </c:pt>
                <c:pt idx="862">
                  <c:v>53</c:v>
                </c:pt>
                <c:pt idx="863">
                  <c:v>33</c:v>
                </c:pt>
                <c:pt idx="864">
                  <c:v>53</c:v>
                </c:pt>
                <c:pt idx="865">
                  <c:v>45</c:v>
                </c:pt>
                <c:pt idx="866">
                  <c:v>27</c:v>
                </c:pt>
                <c:pt idx="867">
                  <c:v>40</c:v>
                </c:pt>
                <c:pt idx="868">
                  <c:v>18</c:v>
                </c:pt>
                <c:pt idx="869">
                  <c:v>44</c:v>
                </c:pt>
                <c:pt idx="870">
                  <c:v>26</c:v>
                </c:pt>
                <c:pt idx="871">
                  <c:v>27</c:v>
                </c:pt>
                <c:pt idx="872">
                  <c:v>21</c:v>
                </c:pt>
                <c:pt idx="873">
                  <c:v>32</c:v>
                </c:pt>
                <c:pt idx="874">
                  <c:v>18</c:v>
                </c:pt>
                <c:pt idx="875">
                  <c:v>21</c:v>
                </c:pt>
                <c:pt idx="876">
                  <c:v>16</c:v>
                </c:pt>
                <c:pt idx="877">
                  <c:v>18</c:v>
                </c:pt>
                <c:pt idx="878">
                  <c:v>24</c:v>
                </c:pt>
                <c:pt idx="879">
                  <c:v>13</c:v>
                </c:pt>
                <c:pt idx="880">
                  <c:v>7</c:v>
                </c:pt>
                <c:pt idx="881">
                  <c:v>14</c:v>
                </c:pt>
                <c:pt idx="882">
                  <c:v>9</c:v>
                </c:pt>
                <c:pt idx="883">
                  <c:v>7</c:v>
                </c:pt>
                <c:pt idx="884">
                  <c:v>7</c:v>
                </c:pt>
                <c:pt idx="885">
                  <c:v>5</c:v>
                </c:pt>
                <c:pt idx="886">
                  <c:v>5</c:v>
                </c:pt>
                <c:pt idx="887">
                  <c:v>12</c:v>
                </c:pt>
                <c:pt idx="888">
                  <c:v>6</c:v>
                </c:pt>
                <c:pt idx="889">
                  <c:v>5</c:v>
                </c:pt>
                <c:pt idx="890">
                  <c:v>1</c:v>
                </c:pt>
                <c:pt idx="891">
                  <c:v>3</c:v>
                </c:pt>
                <c:pt idx="892">
                  <c:v>2</c:v>
                </c:pt>
                <c:pt idx="893">
                  <c:v>3</c:v>
                </c:pt>
                <c:pt idx="894">
                  <c:v>1</c:v>
                </c:pt>
                <c:pt idx="895">
                  <c:v>3</c:v>
                </c:pt>
                <c:pt idx="896">
                  <c:v>3</c:v>
                </c:pt>
                <c:pt idx="897">
                  <c:v>1</c:v>
                </c:pt>
                <c:pt idx="898">
                  <c:v>2</c:v>
                </c:pt>
                <c:pt idx="899">
                  <c:v>1</c:v>
                </c:pt>
                <c:pt idx="900">
                  <c:v>1</c:v>
                </c:pt>
                <c:pt idx="901">
                  <c:v>0</c:v>
                </c:pt>
                <c:pt idx="902">
                  <c:v>3</c:v>
                </c:pt>
                <c:pt idx="903">
                  <c:v>2</c:v>
                </c:pt>
                <c:pt idx="904">
                  <c:v>1</c:v>
                </c:pt>
                <c:pt idx="905">
                  <c:v>1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1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1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2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1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1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1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94288"/>
        <c:axId val="200794848"/>
      </c:scatterChart>
      <c:valAx>
        <c:axId val="200794288"/>
        <c:scaling>
          <c:orientation val="minMax"/>
          <c:max val="0.5"/>
          <c:min val="0"/>
        </c:scaling>
        <c:delete val="0"/>
        <c:axPos val="b"/>
        <c:majorGridlines/>
        <c:minorGridlines/>
        <c:numFmt formatCode="#,##0.00" sourceLinked="0"/>
        <c:majorTickMark val="out"/>
        <c:minorTickMark val="none"/>
        <c:tickLblPos val="nextTo"/>
        <c:crossAx val="200794848"/>
        <c:crosses val="autoZero"/>
        <c:crossBetween val="midCat"/>
      </c:valAx>
      <c:valAx>
        <c:axId val="20079484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94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'fe55-func-1820V'!$A$1:$A$2048</c:f>
              <c:numCache>
                <c:formatCode>0.00E+00</c:formatCode>
                <c:ptCount val="2048"/>
                <c:pt idx="0">
                  <c:v>-0.48730899999999999</c:v>
                </c:pt>
                <c:pt idx="1">
                  <c:v>-0.486537</c:v>
                </c:pt>
                <c:pt idx="2">
                  <c:v>-0.485765</c:v>
                </c:pt>
                <c:pt idx="3">
                  <c:v>-0.48499300000000001</c:v>
                </c:pt>
                <c:pt idx="4">
                  <c:v>-0.48422100000000001</c:v>
                </c:pt>
                <c:pt idx="5">
                  <c:v>-0.48344799999999999</c:v>
                </c:pt>
                <c:pt idx="6">
                  <c:v>-0.48267599999999999</c:v>
                </c:pt>
                <c:pt idx="7">
                  <c:v>-0.481904</c:v>
                </c:pt>
                <c:pt idx="8">
                  <c:v>-0.481132</c:v>
                </c:pt>
                <c:pt idx="9">
                  <c:v>-0.48036000000000001</c:v>
                </c:pt>
                <c:pt idx="10">
                  <c:v>-0.47958800000000001</c:v>
                </c:pt>
                <c:pt idx="11">
                  <c:v>-0.47881600000000002</c:v>
                </c:pt>
                <c:pt idx="12">
                  <c:v>-0.478043</c:v>
                </c:pt>
                <c:pt idx="13">
                  <c:v>-0.477271</c:v>
                </c:pt>
                <c:pt idx="14">
                  <c:v>-0.47649900000000001</c:v>
                </c:pt>
                <c:pt idx="15">
                  <c:v>-0.47572700000000001</c:v>
                </c:pt>
                <c:pt idx="16">
                  <c:v>-0.47495500000000002</c:v>
                </c:pt>
                <c:pt idx="17">
                  <c:v>-0.47418300000000002</c:v>
                </c:pt>
                <c:pt idx="18">
                  <c:v>-0.47341</c:v>
                </c:pt>
                <c:pt idx="19">
                  <c:v>-0.472638</c:v>
                </c:pt>
                <c:pt idx="20">
                  <c:v>-0.47186600000000001</c:v>
                </c:pt>
                <c:pt idx="21">
                  <c:v>-0.47109400000000001</c:v>
                </c:pt>
                <c:pt idx="22">
                  <c:v>-0.47032200000000002</c:v>
                </c:pt>
                <c:pt idx="23">
                  <c:v>-0.46955000000000002</c:v>
                </c:pt>
                <c:pt idx="24">
                  <c:v>-0.46877799999999997</c:v>
                </c:pt>
                <c:pt idx="25">
                  <c:v>-0.468005</c:v>
                </c:pt>
                <c:pt idx="26">
                  <c:v>-0.46723300000000001</c:v>
                </c:pt>
                <c:pt idx="27">
                  <c:v>-0.46646100000000001</c:v>
                </c:pt>
                <c:pt idx="28">
                  <c:v>-0.46568900000000002</c:v>
                </c:pt>
                <c:pt idx="29">
                  <c:v>-0.46491700000000002</c:v>
                </c:pt>
                <c:pt idx="30">
                  <c:v>-0.46414499999999997</c:v>
                </c:pt>
                <c:pt idx="31">
                  <c:v>-0.46337299999999998</c:v>
                </c:pt>
                <c:pt idx="32">
                  <c:v>-0.46260000000000001</c:v>
                </c:pt>
                <c:pt idx="33">
                  <c:v>-0.46182800000000002</c:v>
                </c:pt>
                <c:pt idx="34">
                  <c:v>-0.46105600000000002</c:v>
                </c:pt>
                <c:pt idx="35">
                  <c:v>-0.46028400000000003</c:v>
                </c:pt>
                <c:pt idx="36">
                  <c:v>-0.45951199999999998</c:v>
                </c:pt>
                <c:pt idx="37">
                  <c:v>-0.45873999999999998</c:v>
                </c:pt>
                <c:pt idx="38">
                  <c:v>-0.45796700000000001</c:v>
                </c:pt>
                <c:pt idx="39">
                  <c:v>-0.45719500000000002</c:v>
                </c:pt>
                <c:pt idx="40">
                  <c:v>-0.45642300000000002</c:v>
                </c:pt>
                <c:pt idx="41">
                  <c:v>-0.45565099999999997</c:v>
                </c:pt>
                <c:pt idx="42">
                  <c:v>-0.45487899999999998</c:v>
                </c:pt>
                <c:pt idx="43">
                  <c:v>-0.45410699999999998</c:v>
                </c:pt>
                <c:pt idx="44">
                  <c:v>-0.45333499999999999</c:v>
                </c:pt>
                <c:pt idx="45">
                  <c:v>-0.45256200000000002</c:v>
                </c:pt>
                <c:pt idx="46">
                  <c:v>-0.45179000000000002</c:v>
                </c:pt>
                <c:pt idx="47">
                  <c:v>-0.45101799999999997</c:v>
                </c:pt>
                <c:pt idx="48">
                  <c:v>-0.45024599999999998</c:v>
                </c:pt>
                <c:pt idx="49">
                  <c:v>-0.44947399999999998</c:v>
                </c:pt>
                <c:pt idx="50">
                  <c:v>-0.44870199999999999</c:v>
                </c:pt>
                <c:pt idx="51">
                  <c:v>-0.44792900000000002</c:v>
                </c:pt>
                <c:pt idx="52">
                  <c:v>-0.44715700000000003</c:v>
                </c:pt>
                <c:pt idx="53">
                  <c:v>-0.44638499999999998</c:v>
                </c:pt>
                <c:pt idx="54">
                  <c:v>-0.44561299999999998</c:v>
                </c:pt>
                <c:pt idx="55">
                  <c:v>-0.44484099999999999</c:v>
                </c:pt>
                <c:pt idx="56">
                  <c:v>-0.44406899999999999</c:v>
                </c:pt>
                <c:pt idx="57">
                  <c:v>-0.443297</c:v>
                </c:pt>
                <c:pt idx="58">
                  <c:v>-0.44252399999999997</c:v>
                </c:pt>
                <c:pt idx="59">
                  <c:v>-0.44175199999999998</c:v>
                </c:pt>
                <c:pt idx="60">
                  <c:v>-0.44097999999999998</c:v>
                </c:pt>
                <c:pt idx="61">
                  <c:v>-0.44020799999999999</c:v>
                </c:pt>
                <c:pt idx="62">
                  <c:v>-0.43943599999999999</c:v>
                </c:pt>
                <c:pt idx="63">
                  <c:v>-0.438664</c:v>
                </c:pt>
                <c:pt idx="64">
                  <c:v>-0.437892</c:v>
                </c:pt>
                <c:pt idx="65">
                  <c:v>-0.43711899999999998</c:v>
                </c:pt>
                <c:pt idx="66">
                  <c:v>-0.43634699999999998</c:v>
                </c:pt>
                <c:pt idx="67">
                  <c:v>-0.43557499999999999</c:v>
                </c:pt>
                <c:pt idx="68">
                  <c:v>-0.434803</c:v>
                </c:pt>
                <c:pt idx="69">
                  <c:v>-0.434031</c:v>
                </c:pt>
                <c:pt idx="70">
                  <c:v>-0.43325900000000001</c:v>
                </c:pt>
                <c:pt idx="71">
                  <c:v>-0.43248599999999998</c:v>
                </c:pt>
                <c:pt idx="72">
                  <c:v>-0.43171399999999999</c:v>
                </c:pt>
                <c:pt idx="73">
                  <c:v>-0.43094199999999999</c:v>
                </c:pt>
                <c:pt idx="74">
                  <c:v>-0.43017</c:v>
                </c:pt>
                <c:pt idx="75">
                  <c:v>-0.429398</c:v>
                </c:pt>
                <c:pt idx="76">
                  <c:v>-0.42862600000000001</c:v>
                </c:pt>
                <c:pt idx="77">
                  <c:v>-0.42785400000000001</c:v>
                </c:pt>
                <c:pt idx="78">
                  <c:v>-0.42708099999999999</c:v>
                </c:pt>
                <c:pt idx="79">
                  <c:v>-0.42630899999999999</c:v>
                </c:pt>
                <c:pt idx="80">
                  <c:v>-0.425537</c:v>
                </c:pt>
                <c:pt idx="81">
                  <c:v>-0.424765</c:v>
                </c:pt>
                <c:pt idx="82">
                  <c:v>-0.42399300000000001</c:v>
                </c:pt>
                <c:pt idx="83">
                  <c:v>-0.42322100000000001</c:v>
                </c:pt>
                <c:pt idx="84">
                  <c:v>-0.42244900000000002</c:v>
                </c:pt>
                <c:pt idx="85">
                  <c:v>-0.421676</c:v>
                </c:pt>
                <c:pt idx="86">
                  <c:v>-0.420904</c:v>
                </c:pt>
                <c:pt idx="87">
                  <c:v>-0.42013200000000001</c:v>
                </c:pt>
                <c:pt idx="88">
                  <c:v>-0.41936000000000001</c:v>
                </c:pt>
                <c:pt idx="89">
                  <c:v>-0.41858800000000002</c:v>
                </c:pt>
                <c:pt idx="90">
                  <c:v>-0.41781600000000002</c:v>
                </c:pt>
                <c:pt idx="91">
                  <c:v>-0.417043</c:v>
                </c:pt>
                <c:pt idx="92">
                  <c:v>-0.416271</c:v>
                </c:pt>
                <c:pt idx="93">
                  <c:v>-0.41549900000000001</c:v>
                </c:pt>
                <c:pt idx="94">
                  <c:v>-0.41472700000000001</c:v>
                </c:pt>
                <c:pt idx="95">
                  <c:v>-0.41395500000000002</c:v>
                </c:pt>
                <c:pt idx="96">
                  <c:v>-0.41318300000000002</c:v>
                </c:pt>
                <c:pt idx="97">
                  <c:v>-0.41241100000000003</c:v>
                </c:pt>
                <c:pt idx="98">
                  <c:v>-0.411638</c:v>
                </c:pt>
                <c:pt idx="99">
                  <c:v>-0.41086600000000001</c:v>
                </c:pt>
                <c:pt idx="100">
                  <c:v>-0.41009400000000001</c:v>
                </c:pt>
                <c:pt idx="101">
                  <c:v>-0.40932200000000002</c:v>
                </c:pt>
                <c:pt idx="102">
                  <c:v>-0.40855000000000002</c:v>
                </c:pt>
                <c:pt idx="103">
                  <c:v>-0.40777799999999997</c:v>
                </c:pt>
                <c:pt idx="104">
                  <c:v>-0.40700599999999998</c:v>
                </c:pt>
                <c:pt idx="105">
                  <c:v>-0.40623300000000001</c:v>
                </c:pt>
                <c:pt idx="106">
                  <c:v>-0.40546100000000002</c:v>
                </c:pt>
                <c:pt idx="107">
                  <c:v>-0.40468900000000002</c:v>
                </c:pt>
                <c:pt idx="108">
                  <c:v>-0.40391700000000003</c:v>
                </c:pt>
                <c:pt idx="109">
                  <c:v>-0.40314499999999998</c:v>
                </c:pt>
                <c:pt idx="110">
                  <c:v>-0.40237299999999998</c:v>
                </c:pt>
                <c:pt idx="111">
                  <c:v>-0.40160000000000001</c:v>
                </c:pt>
                <c:pt idx="112">
                  <c:v>-0.40082800000000002</c:v>
                </c:pt>
                <c:pt idx="113">
                  <c:v>-0.40005600000000002</c:v>
                </c:pt>
                <c:pt idx="114">
                  <c:v>-0.39928399999999997</c:v>
                </c:pt>
                <c:pt idx="115">
                  <c:v>-0.39851199999999998</c:v>
                </c:pt>
                <c:pt idx="116">
                  <c:v>-0.39773999999999998</c:v>
                </c:pt>
                <c:pt idx="117">
                  <c:v>-0.39696799999999999</c:v>
                </c:pt>
                <c:pt idx="118">
                  <c:v>-0.39619500000000002</c:v>
                </c:pt>
                <c:pt idx="119">
                  <c:v>-0.39542300000000002</c:v>
                </c:pt>
                <c:pt idx="120">
                  <c:v>-0.39465099999999997</c:v>
                </c:pt>
                <c:pt idx="121">
                  <c:v>-0.39387899999999998</c:v>
                </c:pt>
                <c:pt idx="122">
                  <c:v>-0.39310699999999998</c:v>
                </c:pt>
                <c:pt idx="123">
                  <c:v>-0.39233499999999999</c:v>
                </c:pt>
                <c:pt idx="124">
                  <c:v>-0.39156299999999999</c:v>
                </c:pt>
                <c:pt idx="125">
                  <c:v>-0.39079000000000003</c:v>
                </c:pt>
                <c:pt idx="126">
                  <c:v>-0.39001799999999998</c:v>
                </c:pt>
                <c:pt idx="127">
                  <c:v>-0.38924599999999998</c:v>
                </c:pt>
                <c:pt idx="128">
                  <c:v>-0.38847399999999999</c:v>
                </c:pt>
                <c:pt idx="129">
                  <c:v>-0.38770199999999999</c:v>
                </c:pt>
                <c:pt idx="130">
                  <c:v>-0.38693</c:v>
                </c:pt>
                <c:pt idx="131">
                  <c:v>-0.38615699999999997</c:v>
                </c:pt>
                <c:pt idx="132">
                  <c:v>-0.38538499999999998</c:v>
                </c:pt>
                <c:pt idx="133">
                  <c:v>-0.38461299999999998</c:v>
                </c:pt>
                <c:pt idx="134">
                  <c:v>-0.38384099999999999</c:v>
                </c:pt>
                <c:pt idx="135">
                  <c:v>-0.38306899999999999</c:v>
                </c:pt>
                <c:pt idx="136">
                  <c:v>-0.382297</c:v>
                </c:pt>
                <c:pt idx="137">
                  <c:v>-0.381525</c:v>
                </c:pt>
                <c:pt idx="138">
                  <c:v>-0.38075199999999998</c:v>
                </c:pt>
                <c:pt idx="139">
                  <c:v>-0.37997999999999998</c:v>
                </c:pt>
                <c:pt idx="140">
                  <c:v>-0.37920799999999999</c:v>
                </c:pt>
                <c:pt idx="141">
                  <c:v>-0.37843599999999999</c:v>
                </c:pt>
                <c:pt idx="142">
                  <c:v>-0.377664</c:v>
                </c:pt>
                <c:pt idx="143">
                  <c:v>-0.376892</c:v>
                </c:pt>
                <c:pt idx="144">
                  <c:v>-0.37612000000000001</c:v>
                </c:pt>
                <c:pt idx="145">
                  <c:v>-0.37534699999999999</c:v>
                </c:pt>
                <c:pt idx="146">
                  <c:v>-0.37457499999999999</c:v>
                </c:pt>
                <c:pt idx="147">
                  <c:v>-0.373803</c:v>
                </c:pt>
                <c:pt idx="148">
                  <c:v>-0.373031</c:v>
                </c:pt>
                <c:pt idx="149">
                  <c:v>-0.37225900000000001</c:v>
                </c:pt>
                <c:pt idx="150">
                  <c:v>-0.37148700000000001</c:v>
                </c:pt>
                <c:pt idx="151">
                  <c:v>-0.37071399999999999</c:v>
                </c:pt>
                <c:pt idx="152">
                  <c:v>-0.36994199999999999</c:v>
                </c:pt>
                <c:pt idx="153">
                  <c:v>-0.36917</c:v>
                </c:pt>
                <c:pt idx="154">
                  <c:v>-0.368398</c:v>
                </c:pt>
                <c:pt idx="155">
                  <c:v>-0.36762600000000001</c:v>
                </c:pt>
                <c:pt idx="156">
                  <c:v>-0.36685400000000001</c:v>
                </c:pt>
                <c:pt idx="157">
                  <c:v>-0.36608200000000002</c:v>
                </c:pt>
                <c:pt idx="158">
                  <c:v>-0.36530899999999999</c:v>
                </c:pt>
                <c:pt idx="159">
                  <c:v>-0.364537</c:v>
                </c:pt>
                <c:pt idx="160">
                  <c:v>-0.36376500000000001</c:v>
                </c:pt>
                <c:pt idx="161">
                  <c:v>-0.36299300000000001</c:v>
                </c:pt>
                <c:pt idx="162">
                  <c:v>-0.36222100000000002</c:v>
                </c:pt>
                <c:pt idx="163">
                  <c:v>-0.36144900000000002</c:v>
                </c:pt>
                <c:pt idx="164">
                  <c:v>-0.36067700000000003</c:v>
                </c:pt>
                <c:pt idx="165">
                  <c:v>-0.359904</c:v>
                </c:pt>
                <c:pt idx="166">
                  <c:v>-0.35913200000000001</c:v>
                </c:pt>
                <c:pt idx="167">
                  <c:v>-0.35836000000000001</c:v>
                </c:pt>
                <c:pt idx="168">
                  <c:v>-0.35758800000000002</c:v>
                </c:pt>
                <c:pt idx="169">
                  <c:v>-0.35681600000000002</c:v>
                </c:pt>
                <c:pt idx="170">
                  <c:v>-0.35604400000000003</c:v>
                </c:pt>
                <c:pt idx="171">
                  <c:v>-0.355271</c:v>
                </c:pt>
                <c:pt idx="172">
                  <c:v>-0.35449900000000001</c:v>
                </c:pt>
                <c:pt idx="173">
                  <c:v>-0.35372700000000001</c:v>
                </c:pt>
                <c:pt idx="174">
                  <c:v>-0.35295500000000002</c:v>
                </c:pt>
                <c:pt idx="175">
                  <c:v>-0.35218300000000002</c:v>
                </c:pt>
                <c:pt idx="176">
                  <c:v>-0.35141099999999997</c:v>
                </c:pt>
                <c:pt idx="177">
                  <c:v>-0.35063899999999998</c:v>
                </c:pt>
                <c:pt idx="178">
                  <c:v>-0.34986600000000001</c:v>
                </c:pt>
                <c:pt idx="179">
                  <c:v>-0.34909400000000002</c:v>
                </c:pt>
                <c:pt idx="180">
                  <c:v>-0.34832200000000002</c:v>
                </c:pt>
                <c:pt idx="181">
                  <c:v>-0.34755000000000003</c:v>
                </c:pt>
                <c:pt idx="182">
                  <c:v>-0.34677799999999998</c:v>
                </c:pt>
                <c:pt idx="183">
                  <c:v>-0.34600599999999998</c:v>
                </c:pt>
                <c:pt idx="184">
                  <c:v>-0.34523399999999999</c:v>
                </c:pt>
                <c:pt idx="185">
                  <c:v>-0.34446100000000002</c:v>
                </c:pt>
                <c:pt idx="186">
                  <c:v>-0.34368900000000002</c:v>
                </c:pt>
                <c:pt idx="187">
                  <c:v>-0.34291700000000003</c:v>
                </c:pt>
                <c:pt idx="188">
                  <c:v>-0.34214499999999998</c:v>
                </c:pt>
                <c:pt idx="189">
                  <c:v>-0.34137299999999998</c:v>
                </c:pt>
                <c:pt idx="190">
                  <c:v>-0.34060099999999999</c:v>
                </c:pt>
                <c:pt idx="191">
                  <c:v>-0.33982800000000002</c:v>
                </c:pt>
                <c:pt idx="192">
                  <c:v>-0.33905600000000002</c:v>
                </c:pt>
                <c:pt idx="193">
                  <c:v>-0.33828399999999997</c:v>
                </c:pt>
                <c:pt idx="194">
                  <c:v>-0.33751199999999998</c:v>
                </c:pt>
                <c:pt idx="195">
                  <c:v>-0.33673999999999998</c:v>
                </c:pt>
                <c:pt idx="196">
                  <c:v>-0.33596799999999999</c:v>
                </c:pt>
                <c:pt idx="197">
                  <c:v>-0.33519599999999999</c:v>
                </c:pt>
                <c:pt idx="198">
                  <c:v>-0.33442300000000003</c:v>
                </c:pt>
                <c:pt idx="199">
                  <c:v>-0.33365099999999998</c:v>
                </c:pt>
                <c:pt idx="200">
                  <c:v>-0.33287899999999998</c:v>
                </c:pt>
                <c:pt idx="201">
                  <c:v>-0.33210699999999999</c:v>
                </c:pt>
                <c:pt idx="202">
                  <c:v>-0.33133499999999999</c:v>
                </c:pt>
                <c:pt idx="203">
                  <c:v>-0.330563</c:v>
                </c:pt>
                <c:pt idx="204">
                  <c:v>-0.329791</c:v>
                </c:pt>
                <c:pt idx="205">
                  <c:v>-0.32901799999999998</c:v>
                </c:pt>
                <c:pt idx="206">
                  <c:v>-0.32824599999999998</c:v>
                </c:pt>
                <c:pt idx="207">
                  <c:v>-0.32747399999999999</c:v>
                </c:pt>
                <c:pt idx="208">
                  <c:v>-0.32670199999999999</c:v>
                </c:pt>
                <c:pt idx="209">
                  <c:v>-0.32593</c:v>
                </c:pt>
                <c:pt idx="210">
                  <c:v>-0.325158</c:v>
                </c:pt>
                <c:pt idx="211">
                  <c:v>-0.32438499999999998</c:v>
                </c:pt>
                <c:pt idx="212">
                  <c:v>-0.32361299999999998</c:v>
                </c:pt>
                <c:pt idx="213">
                  <c:v>-0.32284099999999999</c:v>
                </c:pt>
                <c:pt idx="214">
                  <c:v>-0.32206899999999999</c:v>
                </c:pt>
                <c:pt idx="215">
                  <c:v>-0.321297</c:v>
                </c:pt>
                <c:pt idx="216">
                  <c:v>-0.320525</c:v>
                </c:pt>
                <c:pt idx="217">
                  <c:v>-0.31975300000000001</c:v>
                </c:pt>
                <c:pt idx="218">
                  <c:v>-0.31897999999999999</c:v>
                </c:pt>
                <c:pt idx="219">
                  <c:v>-0.31820799999999999</c:v>
                </c:pt>
                <c:pt idx="220">
                  <c:v>-0.317436</c:v>
                </c:pt>
                <c:pt idx="221">
                  <c:v>-0.316664</c:v>
                </c:pt>
                <c:pt idx="222">
                  <c:v>-0.31589200000000001</c:v>
                </c:pt>
                <c:pt idx="223">
                  <c:v>-0.31512000000000001</c:v>
                </c:pt>
                <c:pt idx="224">
                  <c:v>-0.31434800000000002</c:v>
                </c:pt>
                <c:pt idx="225">
                  <c:v>-0.31357499999999999</c:v>
                </c:pt>
                <c:pt idx="226">
                  <c:v>-0.312803</c:v>
                </c:pt>
                <c:pt idx="227">
                  <c:v>-0.312031</c:v>
                </c:pt>
                <c:pt idx="228">
                  <c:v>-0.31125900000000001</c:v>
                </c:pt>
                <c:pt idx="229">
                  <c:v>-0.31048700000000001</c:v>
                </c:pt>
                <c:pt idx="230">
                  <c:v>-0.30971500000000002</c:v>
                </c:pt>
                <c:pt idx="231">
                  <c:v>-0.30894199999999999</c:v>
                </c:pt>
                <c:pt idx="232">
                  <c:v>-0.30817</c:v>
                </c:pt>
                <c:pt idx="233">
                  <c:v>-0.307398</c:v>
                </c:pt>
                <c:pt idx="234">
                  <c:v>-0.30662600000000001</c:v>
                </c:pt>
                <c:pt idx="235">
                  <c:v>-0.30585400000000001</c:v>
                </c:pt>
                <c:pt idx="236">
                  <c:v>-0.30508200000000002</c:v>
                </c:pt>
                <c:pt idx="237">
                  <c:v>-0.30431000000000002</c:v>
                </c:pt>
                <c:pt idx="238">
                  <c:v>-0.303537</c:v>
                </c:pt>
                <c:pt idx="239">
                  <c:v>-0.30276500000000001</c:v>
                </c:pt>
                <c:pt idx="240">
                  <c:v>-0.30199300000000001</c:v>
                </c:pt>
                <c:pt idx="241">
                  <c:v>-0.30122100000000002</c:v>
                </c:pt>
                <c:pt idx="242">
                  <c:v>-0.30044900000000002</c:v>
                </c:pt>
                <c:pt idx="243">
                  <c:v>-0.29967700000000003</c:v>
                </c:pt>
                <c:pt idx="244">
                  <c:v>-0.29890499999999998</c:v>
                </c:pt>
                <c:pt idx="245">
                  <c:v>-0.29813200000000001</c:v>
                </c:pt>
                <c:pt idx="246">
                  <c:v>-0.29736000000000001</c:v>
                </c:pt>
                <c:pt idx="247">
                  <c:v>-0.29658800000000002</c:v>
                </c:pt>
                <c:pt idx="248">
                  <c:v>-0.29581600000000002</c:v>
                </c:pt>
                <c:pt idx="249">
                  <c:v>-0.29504399999999997</c:v>
                </c:pt>
                <c:pt idx="250">
                  <c:v>-0.29427199999999998</c:v>
                </c:pt>
                <c:pt idx="251">
                  <c:v>-0.29349900000000001</c:v>
                </c:pt>
                <c:pt idx="252">
                  <c:v>-0.29272700000000001</c:v>
                </c:pt>
                <c:pt idx="253">
                  <c:v>-0.29195500000000002</c:v>
                </c:pt>
                <c:pt idx="254">
                  <c:v>-0.29118300000000003</c:v>
                </c:pt>
                <c:pt idx="255">
                  <c:v>-0.29041099999999997</c:v>
                </c:pt>
                <c:pt idx="256">
                  <c:v>-0.28963899999999998</c:v>
                </c:pt>
                <c:pt idx="257">
                  <c:v>-0.28886699999999998</c:v>
                </c:pt>
                <c:pt idx="258">
                  <c:v>-0.28809400000000002</c:v>
                </c:pt>
                <c:pt idx="259">
                  <c:v>-0.28732200000000002</c:v>
                </c:pt>
                <c:pt idx="260">
                  <c:v>-0.28655000000000003</c:v>
                </c:pt>
                <c:pt idx="261">
                  <c:v>-0.28577799999999998</c:v>
                </c:pt>
                <c:pt idx="262">
                  <c:v>-0.28500599999999998</c:v>
                </c:pt>
                <c:pt idx="263">
                  <c:v>-0.28423399999999999</c:v>
                </c:pt>
                <c:pt idx="264">
                  <c:v>-0.28346199999999999</c:v>
                </c:pt>
                <c:pt idx="265">
                  <c:v>-0.28268900000000002</c:v>
                </c:pt>
                <c:pt idx="266">
                  <c:v>-0.28191699999999997</c:v>
                </c:pt>
                <c:pt idx="267">
                  <c:v>-0.28114499999999998</c:v>
                </c:pt>
                <c:pt idx="268">
                  <c:v>-0.28037299999999998</c:v>
                </c:pt>
                <c:pt idx="269">
                  <c:v>-0.27960099999999999</c:v>
                </c:pt>
                <c:pt idx="270">
                  <c:v>-0.27882899999999999</c:v>
                </c:pt>
                <c:pt idx="271">
                  <c:v>-0.27805600000000003</c:v>
                </c:pt>
                <c:pt idx="272">
                  <c:v>-0.27728399999999997</c:v>
                </c:pt>
                <c:pt idx="273">
                  <c:v>-0.27651199999999998</c:v>
                </c:pt>
                <c:pt idx="274">
                  <c:v>-0.27573999999999999</c:v>
                </c:pt>
                <c:pt idx="275">
                  <c:v>-0.27496799999999999</c:v>
                </c:pt>
                <c:pt idx="276">
                  <c:v>-0.274196</c:v>
                </c:pt>
                <c:pt idx="277">
                  <c:v>-0.273424</c:v>
                </c:pt>
                <c:pt idx="278">
                  <c:v>-0.27265099999999998</c:v>
                </c:pt>
                <c:pt idx="279">
                  <c:v>-0.27187899999999998</c:v>
                </c:pt>
                <c:pt idx="280">
                  <c:v>-0.27110699999999999</c:v>
                </c:pt>
                <c:pt idx="281">
                  <c:v>-0.27033499999999999</c:v>
                </c:pt>
                <c:pt idx="282">
                  <c:v>-0.269563</c:v>
                </c:pt>
                <c:pt idx="283">
                  <c:v>-0.268791</c:v>
                </c:pt>
                <c:pt idx="284">
                  <c:v>-0.26801900000000001</c:v>
                </c:pt>
                <c:pt idx="285">
                  <c:v>-0.26724599999999998</c:v>
                </c:pt>
                <c:pt idx="286">
                  <c:v>-0.26647399999999999</c:v>
                </c:pt>
                <c:pt idx="287">
                  <c:v>-0.26570199999999999</c:v>
                </c:pt>
                <c:pt idx="288">
                  <c:v>-0.26493</c:v>
                </c:pt>
                <c:pt idx="289">
                  <c:v>-0.264158</c:v>
                </c:pt>
                <c:pt idx="290">
                  <c:v>-0.26338600000000001</c:v>
                </c:pt>
                <c:pt idx="291">
                  <c:v>-0.26261299999999999</c:v>
                </c:pt>
                <c:pt idx="292">
                  <c:v>-0.26184099999999999</c:v>
                </c:pt>
                <c:pt idx="293">
                  <c:v>-0.261069</c:v>
                </c:pt>
                <c:pt idx="294">
                  <c:v>-0.260297</c:v>
                </c:pt>
                <c:pt idx="295">
                  <c:v>-0.25952500000000001</c:v>
                </c:pt>
                <c:pt idx="296">
                  <c:v>-0.25875300000000001</c:v>
                </c:pt>
                <c:pt idx="297">
                  <c:v>-0.25798100000000002</c:v>
                </c:pt>
                <c:pt idx="298">
                  <c:v>-0.25720799999999999</c:v>
                </c:pt>
                <c:pt idx="299">
                  <c:v>-0.256436</c:v>
                </c:pt>
                <c:pt idx="300">
                  <c:v>-0.255664</c:v>
                </c:pt>
                <c:pt idx="301">
                  <c:v>-0.25489200000000001</c:v>
                </c:pt>
                <c:pt idx="302">
                  <c:v>-0.25412000000000001</c:v>
                </c:pt>
                <c:pt idx="303">
                  <c:v>-0.25334800000000002</c:v>
                </c:pt>
                <c:pt idx="304">
                  <c:v>-0.25257600000000002</c:v>
                </c:pt>
                <c:pt idx="305">
                  <c:v>-0.251803</c:v>
                </c:pt>
                <c:pt idx="306">
                  <c:v>-0.251031</c:v>
                </c:pt>
                <c:pt idx="307">
                  <c:v>-0.25025900000000001</c:v>
                </c:pt>
                <c:pt idx="308">
                  <c:v>-0.24948699999999999</c:v>
                </c:pt>
                <c:pt idx="309">
                  <c:v>-0.24871499999999999</c:v>
                </c:pt>
                <c:pt idx="310">
                  <c:v>-0.247943</c:v>
                </c:pt>
                <c:pt idx="311">
                  <c:v>-0.24717</c:v>
                </c:pt>
                <c:pt idx="312">
                  <c:v>-0.24639800000000001</c:v>
                </c:pt>
                <c:pt idx="313">
                  <c:v>-0.24562600000000001</c:v>
                </c:pt>
                <c:pt idx="314">
                  <c:v>-0.24485399999999999</c:v>
                </c:pt>
                <c:pt idx="315">
                  <c:v>-0.24408199999999999</c:v>
                </c:pt>
                <c:pt idx="316">
                  <c:v>-0.24331</c:v>
                </c:pt>
                <c:pt idx="317">
                  <c:v>-0.242538</c:v>
                </c:pt>
                <c:pt idx="318">
                  <c:v>-0.24176500000000001</c:v>
                </c:pt>
                <c:pt idx="319">
                  <c:v>-0.24099300000000001</c:v>
                </c:pt>
                <c:pt idx="320">
                  <c:v>-0.24022099999999999</c:v>
                </c:pt>
                <c:pt idx="321">
                  <c:v>-0.239449</c:v>
                </c:pt>
                <c:pt idx="322">
                  <c:v>-0.238677</c:v>
                </c:pt>
                <c:pt idx="323">
                  <c:v>-0.23790500000000001</c:v>
                </c:pt>
                <c:pt idx="324">
                  <c:v>-0.23713300000000001</c:v>
                </c:pt>
                <c:pt idx="325">
                  <c:v>-0.23635999999999999</c:v>
                </c:pt>
                <c:pt idx="326">
                  <c:v>-0.23558799999999999</c:v>
                </c:pt>
                <c:pt idx="327">
                  <c:v>-0.234816</c:v>
                </c:pt>
                <c:pt idx="328">
                  <c:v>-0.234044</c:v>
                </c:pt>
                <c:pt idx="329">
                  <c:v>-0.23327200000000001</c:v>
                </c:pt>
                <c:pt idx="330">
                  <c:v>-0.23250000000000001</c:v>
                </c:pt>
                <c:pt idx="331">
                  <c:v>-0.23172699999999999</c:v>
                </c:pt>
                <c:pt idx="332">
                  <c:v>-0.23095499999999999</c:v>
                </c:pt>
                <c:pt idx="333">
                  <c:v>-0.230183</c:v>
                </c:pt>
                <c:pt idx="334">
                  <c:v>-0.229411</c:v>
                </c:pt>
                <c:pt idx="335">
                  <c:v>-0.22863900000000001</c:v>
                </c:pt>
                <c:pt idx="336">
                  <c:v>-0.22786699999999999</c:v>
                </c:pt>
                <c:pt idx="337">
                  <c:v>-0.22709499999999999</c:v>
                </c:pt>
                <c:pt idx="338">
                  <c:v>-0.226322</c:v>
                </c:pt>
                <c:pt idx="339">
                  <c:v>-0.22555</c:v>
                </c:pt>
                <c:pt idx="340">
                  <c:v>-0.22477800000000001</c:v>
                </c:pt>
                <c:pt idx="341">
                  <c:v>-0.22400600000000001</c:v>
                </c:pt>
                <c:pt idx="342">
                  <c:v>-0.22323399999999999</c:v>
                </c:pt>
                <c:pt idx="343">
                  <c:v>-0.22246199999999999</c:v>
                </c:pt>
                <c:pt idx="344">
                  <c:v>-0.22169</c:v>
                </c:pt>
                <c:pt idx="345">
                  <c:v>-0.220917</c:v>
                </c:pt>
                <c:pt idx="346">
                  <c:v>-0.22014500000000001</c:v>
                </c:pt>
                <c:pt idx="347">
                  <c:v>-0.21937300000000001</c:v>
                </c:pt>
                <c:pt idx="348">
                  <c:v>-0.21860099999999999</c:v>
                </c:pt>
                <c:pt idx="349">
                  <c:v>-0.21782899999999999</c:v>
                </c:pt>
                <c:pt idx="350">
                  <c:v>-0.217057</c:v>
                </c:pt>
                <c:pt idx="351">
                  <c:v>-0.216284</c:v>
                </c:pt>
                <c:pt idx="352">
                  <c:v>-0.21551200000000001</c:v>
                </c:pt>
                <c:pt idx="353">
                  <c:v>-0.21473999999999999</c:v>
                </c:pt>
                <c:pt idx="354">
                  <c:v>-0.21396799999999999</c:v>
                </c:pt>
                <c:pt idx="355">
                  <c:v>-0.213196</c:v>
                </c:pt>
                <c:pt idx="356">
                  <c:v>-0.212424</c:v>
                </c:pt>
                <c:pt idx="357">
                  <c:v>-0.21165200000000001</c:v>
                </c:pt>
                <c:pt idx="358">
                  <c:v>-0.21087900000000001</c:v>
                </c:pt>
                <c:pt idx="359">
                  <c:v>-0.21010699999999999</c:v>
                </c:pt>
                <c:pt idx="360">
                  <c:v>-0.20933499999999999</c:v>
                </c:pt>
                <c:pt idx="361">
                  <c:v>-0.208563</c:v>
                </c:pt>
                <c:pt idx="362">
                  <c:v>-0.207791</c:v>
                </c:pt>
                <c:pt idx="363">
                  <c:v>-0.20701900000000001</c:v>
                </c:pt>
                <c:pt idx="364">
                  <c:v>-0.20624700000000001</c:v>
                </c:pt>
                <c:pt idx="365">
                  <c:v>-0.20547399999999999</c:v>
                </c:pt>
                <c:pt idx="366">
                  <c:v>-0.204702</c:v>
                </c:pt>
                <c:pt idx="367">
                  <c:v>-0.20393</c:v>
                </c:pt>
                <c:pt idx="368">
                  <c:v>-0.20315800000000001</c:v>
                </c:pt>
                <c:pt idx="369">
                  <c:v>-0.20238600000000001</c:v>
                </c:pt>
                <c:pt idx="370">
                  <c:v>-0.20161399999999999</c:v>
                </c:pt>
                <c:pt idx="371">
                  <c:v>-0.20084099999999999</c:v>
                </c:pt>
                <c:pt idx="372">
                  <c:v>-0.200069</c:v>
                </c:pt>
                <c:pt idx="373">
                  <c:v>-0.199297</c:v>
                </c:pt>
                <c:pt idx="374">
                  <c:v>-0.19852500000000001</c:v>
                </c:pt>
                <c:pt idx="375">
                  <c:v>-0.19775300000000001</c:v>
                </c:pt>
                <c:pt idx="376">
                  <c:v>-0.19698099999999999</c:v>
                </c:pt>
                <c:pt idx="377">
                  <c:v>-0.19620899999999999</c:v>
                </c:pt>
                <c:pt idx="378">
                  <c:v>-0.195436</c:v>
                </c:pt>
                <c:pt idx="379">
                  <c:v>-0.194664</c:v>
                </c:pt>
                <c:pt idx="380">
                  <c:v>-0.19389200000000001</c:v>
                </c:pt>
                <c:pt idx="381">
                  <c:v>-0.19312000000000001</c:v>
                </c:pt>
                <c:pt idx="382">
                  <c:v>-0.19234799999999999</c:v>
                </c:pt>
                <c:pt idx="383">
                  <c:v>-0.191576</c:v>
                </c:pt>
                <c:pt idx="384">
                  <c:v>-0.190804</c:v>
                </c:pt>
                <c:pt idx="385">
                  <c:v>-0.19003100000000001</c:v>
                </c:pt>
                <c:pt idx="386">
                  <c:v>-0.18925900000000001</c:v>
                </c:pt>
                <c:pt idx="387">
                  <c:v>-0.18848699999999999</c:v>
                </c:pt>
                <c:pt idx="388">
                  <c:v>-0.18771499999999999</c:v>
                </c:pt>
                <c:pt idx="389">
                  <c:v>-0.186943</c:v>
                </c:pt>
                <c:pt idx="390">
                  <c:v>-0.186171</c:v>
                </c:pt>
                <c:pt idx="391">
                  <c:v>-0.18539800000000001</c:v>
                </c:pt>
                <c:pt idx="392">
                  <c:v>-0.18462600000000001</c:v>
                </c:pt>
                <c:pt idx="393">
                  <c:v>-0.18385399999999999</c:v>
                </c:pt>
                <c:pt idx="394">
                  <c:v>-0.18308199999999999</c:v>
                </c:pt>
                <c:pt idx="395">
                  <c:v>-0.18231</c:v>
                </c:pt>
                <c:pt idx="396">
                  <c:v>-0.181538</c:v>
                </c:pt>
                <c:pt idx="397">
                  <c:v>-0.18076600000000001</c:v>
                </c:pt>
                <c:pt idx="398">
                  <c:v>-0.17999299999999999</c:v>
                </c:pt>
                <c:pt idx="399">
                  <c:v>-0.17922099999999999</c:v>
                </c:pt>
                <c:pt idx="400">
                  <c:v>-0.178449</c:v>
                </c:pt>
                <c:pt idx="401">
                  <c:v>-0.177677</c:v>
                </c:pt>
                <c:pt idx="402">
                  <c:v>-0.17690500000000001</c:v>
                </c:pt>
                <c:pt idx="403">
                  <c:v>-0.17613300000000001</c:v>
                </c:pt>
                <c:pt idx="404">
                  <c:v>-0.17535999999999999</c:v>
                </c:pt>
                <c:pt idx="405">
                  <c:v>-0.17458799999999999</c:v>
                </c:pt>
                <c:pt idx="406">
                  <c:v>-0.173816</c:v>
                </c:pt>
                <c:pt idx="407">
                  <c:v>-0.173044</c:v>
                </c:pt>
                <c:pt idx="408">
                  <c:v>-0.17227200000000001</c:v>
                </c:pt>
                <c:pt idx="409">
                  <c:v>-0.17150000000000001</c:v>
                </c:pt>
                <c:pt idx="410">
                  <c:v>-0.17072799999999999</c:v>
                </c:pt>
                <c:pt idx="411">
                  <c:v>-0.16995499999999999</c:v>
                </c:pt>
                <c:pt idx="412">
                  <c:v>-0.169183</c:v>
                </c:pt>
                <c:pt idx="413">
                  <c:v>-0.16841100000000001</c:v>
                </c:pt>
                <c:pt idx="414">
                  <c:v>-0.16763900000000001</c:v>
                </c:pt>
                <c:pt idx="415">
                  <c:v>-0.16686699999999999</c:v>
                </c:pt>
                <c:pt idx="416">
                  <c:v>-0.16609499999999999</c:v>
                </c:pt>
                <c:pt idx="417">
                  <c:v>-0.165323</c:v>
                </c:pt>
                <c:pt idx="418">
                  <c:v>-0.16455</c:v>
                </c:pt>
                <c:pt idx="419">
                  <c:v>-0.16377800000000001</c:v>
                </c:pt>
                <c:pt idx="420">
                  <c:v>-0.16300600000000001</c:v>
                </c:pt>
                <c:pt idx="421">
                  <c:v>-0.16223399999999999</c:v>
                </c:pt>
                <c:pt idx="422">
                  <c:v>-0.16146199999999999</c:v>
                </c:pt>
                <c:pt idx="423">
                  <c:v>-0.16069</c:v>
                </c:pt>
                <c:pt idx="424">
                  <c:v>-0.159917</c:v>
                </c:pt>
                <c:pt idx="425">
                  <c:v>-0.15914500000000001</c:v>
                </c:pt>
                <c:pt idx="426">
                  <c:v>-0.15837300000000001</c:v>
                </c:pt>
                <c:pt idx="427">
                  <c:v>-0.15760099999999999</c:v>
                </c:pt>
                <c:pt idx="428">
                  <c:v>-0.156829</c:v>
                </c:pt>
                <c:pt idx="429">
                  <c:v>-0.156057</c:v>
                </c:pt>
                <c:pt idx="430">
                  <c:v>-0.15528500000000001</c:v>
                </c:pt>
                <c:pt idx="431">
                  <c:v>-0.15451200000000001</c:v>
                </c:pt>
                <c:pt idx="432">
                  <c:v>-0.15373999999999999</c:v>
                </c:pt>
                <c:pt idx="433">
                  <c:v>-0.15296799999999999</c:v>
                </c:pt>
                <c:pt idx="434">
                  <c:v>-0.152196</c:v>
                </c:pt>
                <c:pt idx="435">
                  <c:v>-0.151424</c:v>
                </c:pt>
                <c:pt idx="436">
                  <c:v>-0.15065200000000001</c:v>
                </c:pt>
                <c:pt idx="437">
                  <c:v>-0.14988000000000001</c:v>
                </c:pt>
                <c:pt idx="438">
                  <c:v>-0.14910699999999999</c:v>
                </c:pt>
                <c:pt idx="439">
                  <c:v>-0.14833499999999999</c:v>
                </c:pt>
                <c:pt idx="440">
                  <c:v>-0.147563</c:v>
                </c:pt>
                <c:pt idx="441">
                  <c:v>-0.146791</c:v>
                </c:pt>
                <c:pt idx="442">
                  <c:v>-0.14601900000000001</c:v>
                </c:pt>
                <c:pt idx="443">
                  <c:v>-0.14524699999999999</c:v>
                </c:pt>
                <c:pt idx="444">
                  <c:v>-0.14447399999999999</c:v>
                </c:pt>
                <c:pt idx="445">
                  <c:v>-0.143702</c:v>
                </c:pt>
                <c:pt idx="446">
                  <c:v>-0.14293</c:v>
                </c:pt>
                <c:pt idx="447">
                  <c:v>-0.14215800000000001</c:v>
                </c:pt>
                <c:pt idx="448">
                  <c:v>-0.14138600000000001</c:v>
                </c:pt>
                <c:pt idx="449">
                  <c:v>-0.14061399999999999</c:v>
                </c:pt>
                <c:pt idx="450">
                  <c:v>-0.13984199999999999</c:v>
                </c:pt>
                <c:pt idx="451">
                  <c:v>-0.139069</c:v>
                </c:pt>
                <c:pt idx="452">
                  <c:v>-0.138297</c:v>
                </c:pt>
                <c:pt idx="453">
                  <c:v>-0.13752500000000001</c:v>
                </c:pt>
                <c:pt idx="454">
                  <c:v>-0.13675300000000001</c:v>
                </c:pt>
                <c:pt idx="455">
                  <c:v>-0.13598099999999999</c:v>
                </c:pt>
                <c:pt idx="456">
                  <c:v>-0.135209</c:v>
                </c:pt>
                <c:pt idx="457">
                  <c:v>-0.134437</c:v>
                </c:pt>
                <c:pt idx="458">
                  <c:v>-0.13366400000000001</c:v>
                </c:pt>
                <c:pt idx="459">
                  <c:v>-0.13289200000000001</c:v>
                </c:pt>
                <c:pt idx="460">
                  <c:v>-0.13211999999999999</c:v>
                </c:pt>
                <c:pt idx="461">
                  <c:v>-0.13134799999999999</c:v>
                </c:pt>
                <c:pt idx="462">
                  <c:v>-0.130576</c:v>
                </c:pt>
                <c:pt idx="463">
                  <c:v>-0.129804</c:v>
                </c:pt>
                <c:pt idx="464">
                  <c:v>-0.12903100000000001</c:v>
                </c:pt>
                <c:pt idx="465">
                  <c:v>-0.12825900000000001</c:v>
                </c:pt>
                <c:pt idx="466">
                  <c:v>-0.12748699999999999</c:v>
                </c:pt>
                <c:pt idx="467">
                  <c:v>-0.12671499999999999</c:v>
                </c:pt>
                <c:pt idx="468">
                  <c:v>-0.125943</c:v>
                </c:pt>
                <c:pt idx="469">
                  <c:v>-0.125171</c:v>
                </c:pt>
                <c:pt idx="470">
                  <c:v>-0.124399</c:v>
                </c:pt>
                <c:pt idx="471">
                  <c:v>-0.123626</c:v>
                </c:pt>
                <c:pt idx="472">
                  <c:v>-0.122854</c:v>
                </c:pt>
                <c:pt idx="473">
                  <c:v>-0.122082</c:v>
                </c:pt>
                <c:pt idx="474">
                  <c:v>-0.12131</c:v>
                </c:pt>
                <c:pt idx="475">
                  <c:v>-0.12053800000000001</c:v>
                </c:pt>
                <c:pt idx="476">
                  <c:v>-0.119766</c:v>
                </c:pt>
                <c:pt idx="477">
                  <c:v>-0.118994</c:v>
                </c:pt>
                <c:pt idx="478">
                  <c:v>-0.11822100000000001</c:v>
                </c:pt>
                <c:pt idx="479">
                  <c:v>-0.117449</c:v>
                </c:pt>
                <c:pt idx="480">
                  <c:v>-0.116677</c:v>
                </c:pt>
                <c:pt idx="481">
                  <c:v>-0.11590499999999999</c:v>
                </c:pt>
                <c:pt idx="482">
                  <c:v>-0.115133</c:v>
                </c:pt>
                <c:pt idx="483">
                  <c:v>-0.114361</c:v>
                </c:pt>
                <c:pt idx="484">
                  <c:v>-0.11358799999999999</c:v>
                </c:pt>
                <c:pt idx="485">
                  <c:v>-0.112816</c:v>
                </c:pt>
                <c:pt idx="486">
                  <c:v>-0.112044</c:v>
                </c:pt>
                <c:pt idx="487">
                  <c:v>-0.111272</c:v>
                </c:pt>
                <c:pt idx="488">
                  <c:v>-0.1105</c:v>
                </c:pt>
                <c:pt idx="489">
                  <c:v>-0.10972800000000001</c:v>
                </c:pt>
                <c:pt idx="490">
                  <c:v>-0.108956</c:v>
                </c:pt>
                <c:pt idx="491">
                  <c:v>-0.108183</c:v>
                </c:pt>
                <c:pt idx="492">
                  <c:v>-0.10741100000000001</c:v>
                </c:pt>
                <c:pt idx="493">
                  <c:v>-0.106639</c:v>
                </c:pt>
                <c:pt idx="494">
                  <c:v>-0.105867</c:v>
                </c:pt>
                <c:pt idx="495">
                  <c:v>-0.10509499999999999</c:v>
                </c:pt>
                <c:pt idx="496">
                  <c:v>-0.104323</c:v>
                </c:pt>
                <c:pt idx="497">
                  <c:v>-0.103551</c:v>
                </c:pt>
                <c:pt idx="498">
                  <c:v>-0.10277799999999999</c:v>
                </c:pt>
                <c:pt idx="499">
                  <c:v>-0.102006</c:v>
                </c:pt>
                <c:pt idx="500">
                  <c:v>-0.101234</c:v>
                </c:pt>
                <c:pt idx="501">
                  <c:v>-0.100462</c:v>
                </c:pt>
                <c:pt idx="502">
                  <c:v>-9.9690000000000001E-2</c:v>
                </c:pt>
                <c:pt idx="503">
                  <c:v>-9.8918000000000006E-2</c:v>
                </c:pt>
                <c:pt idx="504">
                  <c:v>-9.8144999999999996E-2</c:v>
                </c:pt>
                <c:pt idx="505">
                  <c:v>-9.7373000000000001E-2</c:v>
                </c:pt>
                <c:pt idx="506">
                  <c:v>-9.6601000000000006E-2</c:v>
                </c:pt>
                <c:pt idx="507">
                  <c:v>-9.5828999999999998E-2</c:v>
                </c:pt>
                <c:pt idx="508">
                  <c:v>-9.5057000000000003E-2</c:v>
                </c:pt>
                <c:pt idx="509">
                  <c:v>-9.4284999999999994E-2</c:v>
                </c:pt>
                <c:pt idx="510">
                  <c:v>-9.3512999999999999E-2</c:v>
                </c:pt>
                <c:pt idx="511">
                  <c:v>-9.2740000000000003E-2</c:v>
                </c:pt>
                <c:pt idx="512">
                  <c:v>-9.1967999999999994E-2</c:v>
                </c:pt>
                <c:pt idx="513">
                  <c:v>-9.1195999999999999E-2</c:v>
                </c:pt>
                <c:pt idx="514">
                  <c:v>-9.0424000000000004E-2</c:v>
                </c:pt>
                <c:pt idx="515">
                  <c:v>-8.9651999999999996E-2</c:v>
                </c:pt>
                <c:pt idx="516">
                  <c:v>-8.8880000000000001E-2</c:v>
                </c:pt>
                <c:pt idx="517">
                  <c:v>-8.8108000000000006E-2</c:v>
                </c:pt>
                <c:pt idx="518">
                  <c:v>-8.7334999999999996E-2</c:v>
                </c:pt>
                <c:pt idx="519">
                  <c:v>-8.6563000000000001E-2</c:v>
                </c:pt>
                <c:pt idx="520">
                  <c:v>-8.5791000000000006E-2</c:v>
                </c:pt>
                <c:pt idx="521">
                  <c:v>-8.5018999999999997E-2</c:v>
                </c:pt>
                <c:pt idx="522">
                  <c:v>-8.4247000000000002E-2</c:v>
                </c:pt>
                <c:pt idx="523">
                  <c:v>-8.3474999999999994E-2</c:v>
                </c:pt>
                <c:pt idx="524">
                  <c:v>-8.2701999999999998E-2</c:v>
                </c:pt>
                <c:pt idx="525">
                  <c:v>-8.1930000000000003E-2</c:v>
                </c:pt>
                <c:pt idx="526">
                  <c:v>-8.1157999999999994E-2</c:v>
                </c:pt>
                <c:pt idx="527">
                  <c:v>-8.0385999999999999E-2</c:v>
                </c:pt>
                <c:pt idx="528">
                  <c:v>-7.9614000000000004E-2</c:v>
                </c:pt>
                <c:pt idx="529">
                  <c:v>-7.8841999999999995E-2</c:v>
                </c:pt>
                <c:pt idx="530">
                  <c:v>-7.8070000000000001E-2</c:v>
                </c:pt>
                <c:pt idx="531">
                  <c:v>-7.7297000000000005E-2</c:v>
                </c:pt>
                <c:pt idx="532">
                  <c:v>-7.6524999999999996E-2</c:v>
                </c:pt>
                <c:pt idx="533">
                  <c:v>-7.5753000000000001E-2</c:v>
                </c:pt>
                <c:pt idx="534">
                  <c:v>-7.4981000000000006E-2</c:v>
                </c:pt>
                <c:pt idx="535">
                  <c:v>-7.4208999999999997E-2</c:v>
                </c:pt>
                <c:pt idx="536">
                  <c:v>-7.3437000000000002E-2</c:v>
                </c:pt>
                <c:pt idx="537">
                  <c:v>-7.2664999999999993E-2</c:v>
                </c:pt>
                <c:pt idx="538">
                  <c:v>-7.1891999999999998E-2</c:v>
                </c:pt>
                <c:pt idx="539">
                  <c:v>-7.1120000000000003E-2</c:v>
                </c:pt>
                <c:pt idx="540">
                  <c:v>-7.0347999999999994E-2</c:v>
                </c:pt>
                <c:pt idx="541">
                  <c:v>-6.9575999999999999E-2</c:v>
                </c:pt>
                <c:pt idx="542">
                  <c:v>-6.8804000000000004E-2</c:v>
                </c:pt>
                <c:pt idx="543">
                  <c:v>-6.8031999999999995E-2</c:v>
                </c:pt>
                <c:pt idx="544">
                  <c:v>-6.7258999999999999E-2</c:v>
                </c:pt>
                <c:pt idx="545">
                  <c:v>-6.6487000000000004E-2</c:v>
                </c:pt>
                <c:pt idx="546">
                  <c:v>-6.5714999999999996E-2</c:v>
                </c:pt>
                <c:pt idx="547">
                  <c:v>-6.4943000000000001E-2</c:v>
                </c:pt>
                <c:pt idx="548">
                  <c:v>-6.4171000000000006E-2</c:v>
                </c:pt>
                <c:pt idx="549">
                  <c:v>-6.3398999999999997E-2</c:v>
                </c:pt>
                <c:pt idx="550">
                  <c:v>-6.2627000000000002E-2</c:v>
                </c:pt>
                <c:pt idx="551">
                  <c:v>-6.1853999999999999E-2</c:v>
                </c:pt>
                <c:pt idx="552">
                  <c:v>-6.1081999999999997E-2</c:v>
                </c:pt>
                <c:pt idx="553">
                  <c:v>-6.0310000000000002E-2</c:v>
                </c:pt>
                <c:pt idx="554">
                  <c:v>-5.9538000000000001E-2</c:v>
                </c:pt>
                <c:pt idx="555">
                  <c:v>-5.8765999999999999E-2</c:v>
                </c:pt>
                <c:pt idx="556">
                  <c:v>-5.7993999999999997E-2</c:v>
                </c:pt>
                <c:pt idx="557">
                  <c:v>-5.7222000000000002E-2</c:v>
                </c:pt>
                <c:pt idx="558">
                  <c:v>-5.6448999999999999E-2</c:v>
                </c:pt>
                <c:pt idx="559">
                  <c:v>-5.5676999999999997E-2</c:v>
                </c:pt>
                <c:pt idx="560">
                  <c:v>-5.4905000000000002E-2</c:v>
                </c:pt>
                <c:pt idx="561">
                  <c:v>-5.4133000000000001E-2</c:v>
                </c:pt>
                <c:pt idx="562">
                  <c:v>-5.3360999999999999E-2</c:v>
                </c:pt>
                <c:pt idx="563">
                  <c:v>-5.2588999999999997E-2</c:v>
                </c:pt>
                <c:pt idx="564">
                  <c:v>-5.1816000000000001E-2</c:v>
                </c:pt>
                <c:pt idx="565">
                  <c:v>-5.1043999999999999E-2</c:v>
                </c:pt>
                <c:pt idx="566">
                  <c:v>-5.0271999999999997E-2</c:v>
                </c:pt>
                <c:pt idx="567">
                  <c:v>-4.9500000000000002E-2</c:v>
                </c:pt>
                <c:pt idx="568">
                  <c:v>-4.8728E-2</c:v>
                </c:pt>
                <c:pt idx="569">
                  <c:v>-4.7955999999999999E-2</c:v>
                </c:pt>
                <c:pt idx="570">
                  <c:v>-4.7183999999999997E-2</c:v>
                </c:pt>
                <c:pt idx="571">
                  <c:v>-4.6411000000000001E-2</c:v>
                </c:pt>
                <c:pt idx="572">
                  <c:v>-4.5638999999999999E-2</c:v>
                </c:pt>
                <c:pt idx="573">
                  <c:v>-4.4866999999999997E-2</c:v>
                </c:pt>
                <c:pt idx="574">
                  <c:v>-4.4095000000000002E-2</c:v>
                </c:pt>
                <c:pt idx="575">
                  <c:v>-4.3323E-2</c:v>
                </c:pt>
                <c:pt idx="576">
                  <c:v>-4.2550999999999999E-2</c:v>
                </c:pt>
                <c:pt idx="577">
                  <c:v>-4.1778999999999997E-2</c:v>
                </c:pt>
                <c:pt idx="578">
                  <c:v>-4.1006000000000001E-2</c:v>
                </c:pt>
                <c:pt idx="579">
                  <c:v>-4.0233999999999999E-2</c:v>
                </c:pt>
                <c:pt idx="580">
                  <c:v>-3.9461999999999997E-2</c:v>
                </c:pt>
                <c:pt idx="581">
                  <c:v>-3.8690000000000002E-2</c:v>
                </c:pt>
                <c:pt idx="582">
                  <c:v>-3.7918E-2</c:v>
                </c:pt>
                <c:pt idx="583">
                  <c:v>-3.7145999999999998E-2</c:v>
                </c:pt>
                <c:pt idx="584">
                  <c:v>-3.6373000000000003E-2</c:v>
                </c:pt>
                <c:pt idx="585">
                  <c:v>-3.5601000000000001E-2</c:v>
                </c:pt>
                <c:pt idx="586">
                  <c:v>-3.4828999999999999E-2</c:v>
                </c:pt>
                <c:pt idx="587">
                  <c:v>-3.4056999999999997E-2</c:v>
                </c:pt>
                <c:pt idx="588">
                  <c:v>-3.3285000000000002E-2</c:v>
                </c:pt>
                <c:pt idx="589">
                  <c:v>-3.2513E-2</c:v>
                </c:pt>
                <c:pt idx="590">
                  <c:v>-3.1740999999999998E-2</c:v>
                </c:pt>
                <c:pt idx="591">
                  <c:v>-3.0967999999999999E-2</c:v>
                </c:pt>
                <c:pt idx="592">
                  <c:v>-3.0196000000000001E-2</c:v>
                </c:pt>
                <c:pt idx="593">
                  <c:v>-2.9423999999999999E-2</c:v>
                </c:pt>
                <c:pt idx="594">
                  <c:v>-2.8652E-2</c:v>
                </c:pt>
                <c:pt idx="595">
                  <c:v>-2.7879999999999999E-2</c:v>
                </c:pt>
                <c:pt idx="596">
                  <c:v>-2.7108E-2</c:v>
                </c:pt>
                <c:pt idx="597">
                  <c:v>-2.6335999999999998E-2</c:v>
                </c:pt>
                <c:pt idx="598">
                  <c:v>-2.5562999999999999E-2</c:v>
                </c:pt>
                <c:pt idx="599">
                  <c:v>-2.4791000000000001E-2</c:v>
                </c:pt>
                <c:pt idx="600">
                  <c:v>-2.4018999999999999E-2</c:v>
                </c:pt>
                <c:pt idx="601">
                  <c:v>-2.3247E-2</c:v>
                </c:pt>
                <c:pt idx="602">
                  <c:v>-2.2474999999999998E-2</c:v>
                </c:pt>
                <c:pt idx="603">
                  <c:v>-2.1703E-2</c:v>
                </c:pt>
                <c:pt idx="604">
                  <c:v>-2.0930000000000001E-2</c:v>
                </c:pt>
                <c:pt idx="605">
                  <c:v>-2.0157999999999999E-2</c:v>
                </c:pt>
                <c:pt idx="606">
                  <c:v>-1.9386E-2</c:v>
                </c:pt>
                <c:pt idx="607">
                  <c:v>-1.8613999999999999E-2</c:v>
                </c:pt>
                <c:pt idx="608">
                  <c:v>-1.7842E-2</c:v>
                </c:pt>
                <c:pt idx="609">
                  <c:v>-1.7069999999999998E-2</c:v>
                </c:pt>
                <c:pt idx="610">
                  <c:v>-1.6298E-2</c:v>
                </c:pt>
                <c:pt idx="611">
                  <c:v>-1.5525000000000001E-2</c:v>
                </c:pt>
                <c:pt idx="612">
                  <c:v>-1.4753E-2</c:v>
                </c:pt>
                <c:pt idx="613">
                  <c:v>-1.3981E-2</c:v>
                </c:pt>
                <c:pt idx="614">
                  <c:v>-1.3209E-2</c:v>
                </c:pt>
                <c:pt idx="615">
                  <c:v>-1.2437E-2</c:v>
                </c:pt>
                <c:pt idx="616">
                  <c:v>-1.1665E-2</c:v>
                </c:pt>
                <c:pt idx="617">
                  <c:v>-1.0893E-2</c:v>
                </c:pt>
                <c:pt idx="618">
                  <c:v>-1.0120000000000001E-2</c:v>
                </c:pt>
                <c:pt idx="619">
                  <c:v>-9.3480000000000004E-3</c:v>
                </c:pt>
                <c:pt idx="620">
                  <c:v>-8.5760000000000003E-3</c:v>
                </c:pt>
                <c:pt idx="621">
                  <c:v>-7.8040000000000002E-3</c:v>
                </c:pt>
                <c:pt idx="622">
                  <c:v>-7.0320000000000001E-3</c:v>
                </c:pt>
                <c:pt idx="623">
                  <c:v>-6.2599999999999999E-3</c:v>
                </c:pt>
                <c:pt idx="624">
                  <c:v>-5.4869999999999997E-3</c:v>
                </c:pt>
                <c:pt idx="625">
                  <c:v>-4.7149999999999996E-3</c:v>
                </c:pt>
                <c:pt idx="626">
                  <c:v>-3.9430000000000003E-3</c:v>
                </c:pt>
                <c:pt idx="627">
                  <c:v>-3.1710000000000002E-3</c:v>
                </c:pt>
                <c:pt idx="628">
                  <c:v>-2.3990000000000001E-3</c:v>
                </c:pt>
                <c:pt idx="629">
                  <c:v>-1.627E-3</c:v>
                </c:pt>
                <c:pt idx="630">
                  <c:v>-8.5499999999999997E-4</c:v>
                </c:pt>
                <c:pt idx="631">
                  <c:v>-8.2000000000000001E-5</c:v>
                </c:pt>
                <c:pt idx="632">
                  <c:v>6.8999999999999997E-4</c:v>
                </c:pt>
                <c:pt idx="633">
                  <c:v>1.462E-3</c:v>
                </c:pt>
                <c:pt idx="634">
                  <c:v>2.2339999999999999E-3</c:v>
                </c:pt>
                <c:pt idx="635">
                  <c:v>3.006E-3</c:v>
                </c:pt>
                <c:pt idx="636">
                  <c:v>3.7780000000000001E-3</c:v>
                </c:pt>
                <c:pt idx="637">
                  <c:v>4.5500000000000002E-3</c:v>
                </c:pt>
                <c:pt idx="638">
                  <c:v>5.3229999999999996E-3</c:v>
                </c:pt>
                <c:pt idx="639">
                  <c:v>6.0949999999999997E-3</c:v>
                </c:pt>
                <c:pt idx="640">
                  <c:v>6.8669999999999998E-3</c:v>
                </c:pt>
                <c:pt idx="641">
                  <c:v>7.639E-3</c:v>
                </c:pt>
                <c:pt idx="642">
                  <c:v>8.4110000000000001E-3</c:v>
                </c:pt>
                <c:pt idx="643">
                  <c:v>9.1830000000000002E-3</c:v>
                </c:pt>
                <c:pt idx="644">
                  <c:v>9.9559999999999996E-3</c:v>
                </c:pt>
                <c:pt idx="645">
                  <c:v>1.0728E-2</c:v>
                </c:pt>
                <c:pt idx="646">
                  <c:v>1.15E-2</c:v>
                </c:pt>
                <c:pt idx="647">
                  <c:v>1.2272E-2</c:v>
                </c:pt>
                <c:pt idx="648">
                  <c:v>1.3044E-2</c:v>
                </c:pt>
                <c:pt idx="649">
                  <c:v>1.3816E-2</c:v>
                </c:pt>
                <c:pt idx="650">
                  <c:v>1.4588E-2</c:v>
                </c:pt>
                <c:pt idx="651">
                  <c:v>1.5361E-2</c:v>
                </c:pt>
                <c:pt idx="652">
                  <c:v>1.6133000000000002E-2</c:v>
                </c:pt>
                <c:pt idx="653">
                  <c:v>1.6905E-2</c:v>
                </c:pt>
                <c:pt idx="654">
                  <c:v>1.7676999999999998E-2</c:v>
                </c:pt>
                <c:pt idx="655">
                  <c:v>1.8449E-2</c:v>
                </c:pt>
                <c:pt idx="656">
                  <c:v>1.9220999999999999E-2</c:v>
                </c:pt>
                <c:pt idx="657">
                  <c:v>1.9993E-2</c:v>
                </c:pt>
                <c:pt idx="658">
                  <c:v>2.0766E-2</c:v>
                </c:pt>
                <c:pt idx="659">
                  <c:v>2.1538000000000002E-2</c:v>
                </c:pt>
                <c:pt idx="660">
                  <c:v>2.231E-2</c:v>
                </c:pt>
                <c:pt idx="661">
                  <c:v>2.3081999999999998E-2</c:v>
                </c:pt>
                <c:pt idx="662">
                  <c:v>2.3854E-2</c:v>
                </c:pt>
                <c:pt idx="663">
                  <c:v>2.4625999999999999E-2</c:v>
                </c:pt>
                <c:pt idx="664">
                  <c:v>2.5399000000000001E-2</c:v>
                </c:pt>
                <c:pt idx="665">
                  <c:v>2.6171E-2</c:v>
                </c:pt>
                <c:pt idx="666">
                  <c:v>2.6943000000000002E-2</c:v>
                </c:pt>
                <c:pt idx="667">
                  <c:v>2.7715E-2</c:v>
                </c:pt>
                <c:pt idx="668">
                  <c:v>2.8486999999999998E-2</c:v>
                </c:pt>
                <c:pt idx="669">
                  <c:v>2.9259E-2</c:v>
                </c:pt>
                <c:pt idx="670">
                  <c:v>3.0030999999999999E-2</c:v>
                </c:pt>
                <c:pt idx="671">
                  <c:v>3.0804000000000002E-2</c:v>
                </c:pt>
                <c:pt idx="672">
                  <c:v>3.1576E-2</c:v>
                </c:pt>
                <c:pt idx="673">
                  <c:v>3.2348000000000002E-2</c:v>
                </c:pt>
                <c:pt idx="674">
                  <c:v>3.3119999999999997E-2</c:v>
                </c:pt>
                <c:pt idx="675">
                  <c:v>3.3891999999999999E-2</c:v>
                </c:pt>
                <c:pt idx="676">
                  <c:v>3.4664E-2</c:v>
                </c:pt>
                <c:pt idx="677">
                  <c:v>3.5436000000000002E-2</c:v>
                </c:pt>
                <c:pt idx="678">
                  <c:v>3.6208999999999998E-2</c:v>
                </c:pt>
                <c:pt idx="679">
                  <c:v>3.6981E-2</c:v>
                </c:pt>
                <c:pt idx="680">
                  <c:v>3.7753000000000002E-2</c:v>
                </c:pt>
                <c:pt idx="681">
                  <c:v>3.8524999999999997E-2</c:v>
                </c:pt>
                <c:pt idx="682">
                  <c:v>3.9296999999999999E-2</c:v>
                </c:pt>
                <c:pt idx="683">
                  <c:v>4.0069E-2</c:v>
                </c:pt>
                <c:pt idx="684">
                  <c:v>4.0842000000000003E-2</c:v>
                </c:pt>
                <c:pt idx="685">
                  <c:v>4.1613999999999998E-2</c:v>
                </c:pt>
                <c:pt idx="686">
                  <c:v>4.2386E-2</c:v>
                </c:pt>
                <c:pt idx="687">
                  <c:v>4.3158000000000002E-2</c:v>
                </c:pt>
                <c:pt idx="688">
                  <c:v>4.3929999999999997E-2</c:v>
                </c:pt>
                <c:pt idx="689">
                  <c:v>4.4701999999999999E-2</c:v>
                </c:pt>
                <c:pt idx="690">
                  <c:v>4.5474000000000001E-2</c:v>
                </c:pt>
                <c:pt idx="691">
                  <c:v>4.6247000000000003E-2</c:v>
                </c:pt>
                <c:pt idx="692">
                  <c:v>4.7018999999999998E-2</c:v>
                </c:pt>
                <c:pt idx="693">
                  <c:v>4.7791E-2</c:v>
                </c:pt>
                <c:pt idx="694">
                  <c:v>4.8563000000000002E-2</c:v>
                </c:pt>
                <c:pt idx="695">
                  <c:v>4.9334999999999997E-2</c:v>
                </c:pt>
                <c:pt idx="696">
                  <c:v>5.0106999999999999E-2</c:v>
                </c:pt>
                <c:pt idx="697">
                  <c:v>5.0879000000000001E-2</c:v>
                </c:pt>
                <c:pt idx="698">
                  <c:v>5.1652000000000003E-2</c:v>
                </c:pt>
                <c:pt idx="699">
                  <c:v>5.2423999999999998E-2</c:v>
                </c:pt>
                <c:pt idx="700">
                  <c:v>5.3196E-2</c:v>
                </c:pt>
                <c:pt idx="701">
                  <c:v>5.3968000000000002E-2</c:v>
                </c:pt>
                <c:pt idx="702">
                  <c:v>5.4739999999999997E-2</c:v>
                </c:pt>
                <c:pt idx="703">
                  <c:v>5.5511999999999999E-2</c:v>
                </c:pt>
                <c:pt idx="704">
                  <c:v>5.6285000000000002E-2</c:v>
                </c:pt>
                <c:pt idx="705">
                  <c:v>5.7056999999999997E-2</c:v>
                </c:pt>
                <c:pt idx="706">
                  <c:v>5.7828999999999998E-2</c:v>
                </c:pt>
                <c:pt idx="707">
                  <c:v>5.8601E-2</c:v>
                </c:pt>
                <c:pt idx="708">
                  <c:v>5.9373000000000002E-2</c:v>
                </c:pt>
                <c:pt idx="709">
                  <c:v>6.0144999999999997E-2</c:v>
                </c:pt>
                <c:pt idx="710">
                  <c:v>6.0916999999999999E-2</c:v>
                </c:pt>
                <c:pt idx="711">
                  <c:v>6.1690000000000002E-2</c:v>
                </c:pt>
                <c:pt idx="712">
                  <c:v>6.2461999999999997E-2</c:v>
                </c:pt>
                <c:pt idx="713">
                  <c:v>6.3233999999999999E-2</c:v>
                </c:pt>
                <c:pt idx="714">
                  <c:v>6.4005999999999993E-2</c:v>
                </c:pt>
                <c:pt idx="715">
                  <c:v>6.4778000000000002E-2</c:v>
                </c:pt>
                <c:pt idx="716">
                  <c:v>6.5549999999999997E-2</c:v>
                </c:pt>
                <c:pt idx="717">
                  <c:v>6.6322000000000006E-2</c:v>
                </c:pt>
                <c:pt idx="718">
                  <c:v>6.7095000000000002E-2</c:v>
                </c:pt>
                <c:pt idx="719">
                  <c:v>6.7866999999999997E-2</c:v>
                </c:pt>
                <c:pt idx="720">
                  <c:v>6.8639000000000006E-2</c:v>
                </c:pt>
                <c:pt idx="721">
                  <c:v>6.9411E-2</c:v>
                </c:pt>
                <c:pt idx="722">
                  <c:v>7.0182999999999995E-2</c:v>
                </c:pt>
                <c:pt idx="723">
                  <c:v>7.0955000000000004E-2</c:v>
                </c:pt>
                <c:pt idx="724">
                  <c:v>7.1728E-2</c:v>
                </c:pt>
                <c:pt idx="725">
                  <c:v>7.2499999999999995E-2</c:v>
                </c:pt>
                <c:pt idx="726">
                  <c:v>7.3272000000000004E-2</c:v>
                </c:pt>
                <c:pt idx="727">
                  <c:v>7.4043999999999999E-2</c:v>
                </c:pt>
                <c:pt idx="728">
                  <c:v>7.4815999999999994E-2</c:v>
                </c:pt>
                <c:pt idx="729">
                  <c:v>7.5588000000000002E-2</c:v>
                </c:pt>
                <c:pt idx="730">
                  <c:v>7.6359999999999997E-2</c:v>
                </c:pt>
                <c:pt idx="731">
                  <c:v>7.7132999999999993E-2</c:v>
                </c:pt>
                <c:pt idx="732">
                  <c:v>7.7905000000000002E-2</c:v>
                </c:pt>
                <c:pt idx="733">
                  <c:v>7.8676999999999997E-2</c:v>
                </c:pt>
                <c:pt idx="734">
                  <c:v>7.9449000000000006E-2</c:v>
                </c:pt>
                <c:pt idx="735">
                  <c:v>8.0221000000000001E-2</c:v>
                </c:pt>
                <c:pt idx="736">
                  <c:v>8.0992999999999996E-2</c:v>
                </c:pt>
                <c:pt idx="737">
                  <c:v>8.1765000000000004E-2</c:v>
                </c:pt>
                <c:pt idx="738">
                  <c:v>8.2538E-2</c:v>
                </c:pt>
                <c:pt idx="739">
                  <c:v>8.3309999999999995E-2</c:v>
                </c:pt>
                <c:pt idx="740">
                  <c:v>8.4082000000000004E-2</c:v>
                </c:pt>
                <c:pt idx="741">
                  <c:v>8.4853999999999999E-2</c:v>
                </c:pt>
                <c:pt idx="742">
                  <c:v>8.5625999999999994E-2</c:v>
                </c:pt>
                <c:pt idx="743">
                  <c:v>8.6398000000000003E-2</c:v>
                </c:pt>
                <c:pt idx="744">
                  <c:v>8.7170999999999998E-2</c:v>
                </c:pt>
                <c:pt idx="745">
                  <c:v>8.7942999999999993E-2</c:v>
                </c:pt>
                <c:pt idx="746">
                  <c:v>8.8715000000000002E-2</c:v>
                </c:pt>
                <c:pt idx="747">
                  <c:v>8.9486999999999997E-2</c:v>
                </c:pt>
                <c:pt idx="748">
                  <c:v>9.0259000000000006E-2</c:v>
                </c:pt>
                <c:pt idx="749">
                  <c:v>9.1031000000000001E-2</c:v>
                </c:pt>
                <c:pt idx="750">
                  <c:v>9.1802999999999996E-2</c:v>
                </c:pt>
                <c:pt idx="751">
                  <c:v>9.2576000000000006E-2</c:v>
                </c:pt>
                <c:pt idx="752">
                  <c:v>9.3348E-2</c:v>
                </c:pt>
                <c:pt idx="753">
                  <c:v>9.4119999999999995E-2</c:v>
                </c:pt>
                <c:pt idx="754">
                  <c:v>9.4892000000000004E-2</c:v>
                </c:pt>
                <c:pt idx="755">
                  <c:v>9.5663999999999999E-2</c:v>
                </c:pt>
                <c:pt idx="756">
                  <c:v>9.6435999999999994E-2</c:v>
                </c:pt>
                <c:pt idx="757">
                  <c:v>9.7209000000000004E-2</c:v>
                </c:pt>
                <c:pt idx="758">
                  <c:v>9.7980999999999999E-2</c:v>
                </c:pt>
                <c:pt idx="759">
                  <c:v>9.8752999999999994E-2</c:v>
                </c:pt>
                <c:pt idx="760">
                  <c:v>9.9525000000000002E-2</c:v>
                </c:pt>
                <c:pt idx="761">
                  <c:v>0.100297</c:v>
                </c:pt>
                <c:pt idx="762">
                  <c:v>0.10106900000000001</c:v>
                </c:pt>
                <c:pt idx="763">
                  <c:v>0.101841</c:v>
                </c:pt>
                <c:pt idx="764">
                  <c:v>0.102614</c:v>
                </c:pt>
                <c:pt idx="765">
                  <c:v>0.10338600000000001</c:v>
                </c:pt>
                <c:pt idx="766">
                  <c:v>0.104158</c:v>
                </c:pt>
                <c:pt idx="767">
                  <c:v>0.10493</c:v>
                </c:pt>
                <c:pt idx="768">
                  <c:v>0.105702</c:v>
                </c:pt>
                <c:pt idx="769">
                  <c:v>0.106474</c:v>
                </c:pt>
                <c:pt idx="770">
                  <c:v>0.10724599999999999</c:v>
                </c:pt>
                <c:pt idx="771">
                  <c:v>0.108019</c:v>
                </c:pt>
                <c:pt idx="772">
                  <c:v>0.108791</c:v>
                </c:pt>
                <c:pt idx="773">
                  <c:v>0.10956299999999999</c:v>
                </c:pt>
                <c:pt idx="774">
                  <c:v>0.110335</c:v>
                </c:pt>
                <c:pt idx="775">
                  <c:v>0.111107</c:v>
                </c:pt>
                <c:pt idx="776">
                  <c:v>0.11187900000000001</c:v>
                </c:pt>
                <c:pt idx="777">
                  <c:v>0.112652</c:v>
                </c:pt>
                <c:pt idx="778">
                  <c:v>0.113424</c:v>
                </c:pt>
                <c:pt idx="779">
                  <c:v>0.11419600000000001</c:v>
                </c:pt>
                <c:pt idx="780">
                  <c:v>0.114968</c:v>
                </c:pt>
                <c:pt idx="781">
                  <c:v>0.11574</c:v>
                </c:pt>
                <c:pt idx="782">
                  <c:v>0.116512</c:v>
                </c:pt>
                <c:pt idx="783">
                  <c:v>0.117284</c:v>
                </c:pt>
                <c:pt idx="784">
                  <c:v>0.118057</c:v>
                </c:pt>
                <c:pt idx="785">
                  <c:v>0.118829</c:v>
                </c:pt>
                <c:pt idx="786">
                  <c:v>0.119601</c:v>
                </c:pt>
                <c:pt idx="787">
                  <c:v>0.12037299999999999</c:v>
                </c:pt>
                <c:pt idx="788">
                  <c:v>0.121145</c:v>
                </c:pt>
                <c:pt idx="789">
                  <c:v>0.121917</c:v>
                </c:pt>
                <c:pt idx="790">
                  <c:v>0.12268900000000001</c:v>
                </c:pt>
                <c:pt idx="791">
                  <c:v>0.123462</c:v>
                </c:pt>
                <c:pt idx="792">
                  <c:v>0.124234</c:v>
                </c:pt>
                <c:pt idx="793">
                  <c:v>0.12500600000000001</c:v>
                </c:pt>
                <c:pt idx="794">
                  <c:v>0.125778</c:v>
                </c:pt>
                <c:pt idx="795">
                  <c:v>0.12655</c:v>
                </c:pt>
                <c:pt idx="796">
                  <c:v>0.12732199999999999</c:v>
                </c:pt>
                <c:pt idx="797">
                  <c:v>0.12809499999999999</c:v>
                </c:pt>
                <c:pt idx="798">
                  <c:v>0.12886700000000001</c:v>
                </c:pt>
                <c:pt idx="799">
                  <c:v>0.129639</c:v>
                </c:pt>
                <c:pt idx="800">
                  <c:v>0.130411</c:v>
                </c:pt>
                <c:pt idx="801">
                  <c:v>0.13118299999999999</c:v>
                </c:pt>
                <c:pt idx="802">
                  <c:v>0.13195499999999999</c:v>
                </c:pt>
                <c:pt idx="803">
                  <c:v>0.13272700000000001</c:v>
                </c:pt>
                <c:pt idx="804">
                  <c:v>0.13350000000000001</c:v>
                </c:pt>
                <c:pt idx="805">
                  <c:v>0.134272</c:v>
                </c:pt>
                <c:pt idx="806">
                  <c:v>0.135044</c:v>
                </c:pt>
                <c:pt idx="807">
                  <c:v>0.13581599999999999</c:v>
                </c:pt>
                <c:pt idx="808">
                  <c:v>0.13658799999999999</c:v>
                </c:pt>
                <c:pt idx="809">
                  <c:v>0.13736000000000001</c:v>
                </c:pt>
                <c:pt idx="810">
                  <c:v>0.138132</c:v>
                </c:pt>
                <c:pt idx="811">
                  <c:v>0.138905</c:v>
                </c:pt>
                <c:pt idx="812">
                  <c:v>0.139677</c:v>
                </c:pt>
                <c:pt idx="813">
                  <c:v>0.14044899999999999</c:v>
                </c:pt>
                <c:pt idx="814">
                  <c:v>0.14122100000000001</c:v>
                </c:pt>
                <c:pt idx="815">
                  <c:v>0.14199300000000001</c:v>
                </c:pt>
                <c:pt idx="816">
                  <c:v>0.142765</c:v>
                </c:pt>
                <c:pt idx="817">
                  <c:v>0.143538</c:v>
                </c:pt>
                <c:pt idx="818">
                  <c:v>0.14430999999999999</c:v>
                </c:pt>
                <c:pt idx="819">
                  <c:v>0.14508199999999999</c:v>
                </c:pt>
                <c:pt idx="820">
                  <c:v>0.14585400000000001</c:v>
                </c:pt>
                <c:pt idx="821">
                  <c:v>0.14662600000000001</c:v>
                </c:pt>
                <c:pt idx="822">
                  <c:v>0.147398</c:v>
                </c:pt>
                <c:pt idx="823">
                  <c:v>0.14817</c:v>
                </c:pt>
                <c:pt idx="824">
                  <c:v>0.14894299999999999</c:v>
                </c:pt>
                <c:pt idx="825">
                  <c:v>0.14971499999999999</c:v>
                </c:pt>
                <c:pt idx="826">
                  <c:v>0.15048700000000001</c:v>
                </c:pt>
                <c:pt idx="827">
                  <c:v>0.151259</c:v>
                </c:pt>
                <c:pt idx="828">
                  <c:v>0.152031</c:v>
                </c:pt>
                <c:pt idx="829">
                  <c:v>0.15280299999999999</c:v>
                </c:pt>
                <c:pt idx="830">
                  <c:v>0.15357499999999999</c:v>
                </c:pt>
                <c:pt idx="831">
                  <c:v>0.15434800000000001</c:v>
                </c:pt>
                <c:pt idx="832">
                  <c:v>0.15512000000000001</c:v>
                </c:pt>
                <c:pt idx="833">
                  <c:v>0.155892</c:v>
                </c:pt>
                <c:pt idx="834">
                  <c:v>0.156664</c:v>
                </c:pt>
                <c:pt idx="835">
                  <c:v>0.15743599999999999</c:v>
                </c:pt>
                <c:pt idx="836">
                  <c:v>0.15820799999999999</c:v>
                </c:pt>
                <c:pt idx="837">
                  <c:v>0.15898100000000001</c:v>
                </c:pt>
                <c:pt idx="838">
                  <c:v>0.15975300000000001</c:v>
                </c:pt>
                <c:pt idx="839">
                  <c:v>0.160525</c:v>
                </c:pt>
                <c:pt idx="840">
                  <c:v>0.161297</c:v>
                </c:pt>
                <c:pt idx="841">
                  <c:v>0.16206899999999999</c:v>
                </c:pt>
                <c:pt idx="842">
                  <c:v>0.16284100000000001</c:v>
                </c:pt>
                <c:pt idx="843">
                  <c:v>0.16361300000000001</c:v>
                </c:pt>
                <c:pt idx="844">
                  <c:v>0.164386</c:v>
                </c:pt>
                <c:pt idx="845">
                  <c:v>0.165158</c:v>
                </c:pt>
                <c:pt idx="846">
                  <c:v>0.16592999999999999</c:v>
                </c:pt>
                <c:pt idx="847">
                  <c:v>0.16670199999999999</c:v>
                </c:pt>
                <c:pt idx="848">
                  <c:v>0.16747400000000001</c:v>
                </c:pt>
                <c:pt idx="849">
                  <c:v>0.16824600000000001</c:v>
                </c:pt>
                <c:pt idx="850">
                  <c:v>0.169018</c:v>
                </c:pt>
                <c:pt idx="851">
                  <c:v>0.169791</c:v>
                </c:pt>
                <c:pt idx="852">
                  <c:v>0.17056299999999999</c:v>
                </c:pt>
                <c:pt idx="853">
                  <c:v>0.17133499999999999</c:v>
                </c:pt>
                <c:pt idx="854">
                  <c:v>0.17210700000000001</c:v>
                </c:pt>
                <c:pt idx="855">
                  <c:v>0.172879</c:v>
                </c:pt>
                <c:pt idx="856">
                  <c:v>0.173651</c:v>
                </c:pt>
                <c:pt idx="857">
                  <c:v>0.174424</c:v>
                </c:pt>
                <c:pt idx="858">
                  <c:v>0.17519599999999999</c:v>
                </c:pt>
                <c:pt idx="859">
                  <c:v>0.17596800000000001</c:v>
                </c:pt>
                <c:pt idx="860">
                  <c:v>0.17674000000000001</c:v>
                </c:pt>
                <c:pt idx="861">
                  <c:v>0.177512</c:v>
                </c:pt>
                <c:pt idx="862">
                  <c:v>0.178284</c:v>
                </c:pt>
                <c:pt idx="863">
                  <c:v>0.17905599999999999</c:v>
                </c:pt>
                <c:pt idx="864">
                  <c:v>0.17982899999999999</c:v>
                </c:pt>
                <c:pt idx="865">
                  <c:v>0.18060100000000001</c:v>
                </c:pt>
                <c:pt idx="866">
                  <c:v>0.18137300000000001</c:v>
                </c:pt>
                <c:pt idx="867">
                  <c:v>0.182145</c:v>
                </c:pt>
                <c:pt idx="868">
                  <c:v>0.182917</c:v>
                </c:pt>
                <c:pt idx="869">
                  <c:v>0.18368899999999999</c:v>
                </c:pt>
                <c:pt idx="870">
                  <c:v>0.18446100000000001</c:v>
                </c:pt>
                <c:pt idx="871">
                  <c:v>0.18523400000000001</c:v>
                </c:pt>
                <c:pt idx="872">
                  <c:v>0.186006</c:v>
                </c:pt>
                <c:pt idx="873">
                  <c:v>0.186778</c:v>
                </c:pt>
                <c:pt idx="874">
                  <c:v>0.18754999999999999</c:v>
                </c:pt>
                <c:pt idx="875">
                  <c:v>0.18832199999999999</c:v>
                </c:pt>
                <c:pt idx="876">
                  <c:v>0.18909400000000001</c:v>
                </c:pt>
                <c:pt idx="877">
                  <c:v>0.18986700000000001</c:v>
                </c:pt>
                <c:pt idx="878">
                  <c:v>0.190639</c:v>
                </c:pt>
                <c:pt idx="879">
                  <c:v>0.191411</c:v>
                </c:pt>
                <c:pt idx="880">
                  <c:v>0.19218299999999999</c:v>
                </c:pt>
                <c:pt idx="881">
                  <c:v>0.19295499999999999</c:v>
                </c:pt>
                <c:pt idx="882">
                  <c:v>0.19372700000000001</c:v>
                </c:pt>
                <c:pt idx="883">
                  <c:v>0.19449900000000001</c:v>
                </c:pt>
                <c:pt idx="884">
                  <c:v>0.195272</c:v>
                </c:pt>
                <c:pt idx="885">
                  <c:v>0.196044</c:v>
                </c:pt>
                <c:pt idx="886">
                  <c:v>0.19681599999999999</c:v>
                </c:pt>
                <c:pt idx="887">
                  <c:v>0.19758800000000001</c:v>
                </c:pt>
                <c:pt idx="888">
                  <c:v>0.19836000000000001</c:v>
                </c:pt>
                <c:pt idx="889">
                  <c:v>0.199132</c:v>
                </c:pt>
                <c:pt idx="890">
                  <c:v>0.199904</c:v>
                </c:pt>
                <c:pt idx="891">
                  <c:v>0.20067699999999999</c:v>
                </c:pt>
                <c:pt idx="892">
                  <c:v>0.20144899999999999</c:v>
                </c:pt>
                <c:pt idx="893">
                  <c:v>0.20222100000000001</c:v>
                </c:pt>
                <c:pt idx="894">
                  <c:v>0.20299300000000001</c:v>
                </c:pt>
                <c:pt idx="895">
                  <c:v>0.203765</c:v>
                </c:pt>
                <c:pt idx="896">
                  <c:v>0.204537</c:v>
                </c:pt>
                <c:pt idx="897">
                  <c:v>0.20530999999999999</c:v>
                </c:pt>
                <c:pt idx="898">
                  <c:v>0.20608199999999999</c:v>
                </c:pt>
                <c:pt idx="899">
                  <c:v>0.20685400000000001</c:v>
                </c:pt>
                <c:pt idx="900">
                  <c:v>0.207626</c:v>
                </c:pt>
                <c:pt idx="901">
                  <c:v>0.208398</c:v>
                </c:pt>
                <c:pt idx="902">
                  <c:v>0.20916999999999999</c:v>
                </c:pt>
                <c:pt idx="903">
                  <c:v>0.20994199999999999</c:v>
                </c:pt>
                <c:pt idx="904">
                  <c:v>0.21071500000000001</c:v>
                </c:pt>
                <c:pt idx="905">
                  <c:v>0.21148700000000001</c:v>
                </c:pt>
                <c:pt idx="906">
                  <c:v>0.212259</c:v>
                </c:pt>
                <c:pt idx="907">
                  <c:v>0.213031</c:v>
                </c:pt>
                <c:pt idx="908">
                  <c:v>0.21380299999999999</c:v>
                </c:pt>
                <c:pt idx="909">
                  <c:v>0.21457499999999999</c:v>
                </c:pt>
                <c:pt idx="910">
                  <c:v>0.21534700000000001</c:v>
                </c:pt>
                <c:pt idx="911">
                  <c:v>0.21612000000000001</c:v>
                </c:pt>
                <c:pt idx="912">
                  <c:v>0.216892</c:v>
                </c:pt>
                <c:pt idx="913">
                  <c:v>0.217664</c:v>
                </c:pt>
                <c:pt idx="914">
                  <c:v>0.21843599999999999</c:v>
                </c:pt>
                <c:pt idx="915">
                  <c:v>0.21920799999999999</c:v>
                </c:pt>
                <c:pt idx="916">
                  <c:v>0.21998000000000001</c:v>
                </c:pt>
                <c:pt idx="917">
                  <c:v>0.220753</c:v>
                </c:pt>
                <c:pt idx="918">
                  <c:v>0.221525</c:v>
                </c:pt>
                <c:pt idx="919">
                  <c:v>0.22229699999999999</c:v>
                </c:pt>
                <c:pt idx="920">
                  <c:v>0.22306899999999999</c:v>
                </c:pt>
                <c:pt idx="921">
                  <c:v>0.22384100000000001</c:v>
                </c:pt>
                <c:pt idx="922">
                  <c:v>0.22461300000000001</c:v>
                </c:pt>
                <c:pt idx="923">
                  <c:v>0.225385</c:v>
                </c:pt>
                <c:pt idx="924">
                  <c:v>0.226158</c:v>
                </c:pt>
                <c:pt idx="925">
                  <c:v>0.22692999999999999</c:v>
                </c:pt>
                <c:pt idx="926">
                  <c:v>0.22770199999999999</c:v>
                </c:pt>
                <c:pt idx="927">
                  <c:v>0.22847400000000001</c:v>
                </c:pt>
                <c:pt idx="928">
                  <c:v>0.22924600000000001</c:v>
                </c:pt>
                <c:pt idx="929">
                  <c:v>0.230018</c:v>
                </c:pt>
                <c:pt idx="930">
                  <c:v>0.23079</c:v>
                </c:pt>
                <c:pt idx="931">
                  <c:v>0.23156299999999999</c:v>
                </c:pt>
                <c:pt idx="932">
                  <c:v>0.23233500000000001</c:v>
                </c:pt>
                <c:pt idx="933">
                  <c:v>0.23310700000000001</c:v>
                </c:pt>
                <c:pt idx="934">
                  <c:v>0.233879</c:v>
                </c:pt>
                <c:pt idx="935">
                  <c:v>0.234651</c:v>
                </c:pt>
                <c:pt idx="936">
                  <c:v>0.23542299999999999</c:v>
                </c:pt>
                <c:pt idx="937">
                  <c:v>0.23619599999999999</c:v>
                </c:pt>
                <c:pt idx="938">
                  <c:v>0.23696800000000001</c:v>
                </c:pt>
                <c:pt idx="939">
                  <c:v>0.23774000000000001</c:v>
                </c:pt>
                <c:pt idx="940">
                  <c:v>0.238512</c:v>
                </c:pt>
                <c:pt idx="941">
                  <c:v>0.239284</c:v>
                </c:pt>
                <c:pt idx="942">
                  <c:v>0.24005599999999999</c:v>
                </c:pt>
                <c:pt idx="943">
                  <c:v>0.24082799999999999</c:v>
                </c:pt>
                <c:pt idx="944">
                  <c:v>0.24160100000000001</c:v>
                </c:pt>
                <c:pt idx="945">
                  <c:v>0.24237300000000001</c:v>
                </c:pt>
                <c:pt idx="946">
                  <c:v>0.243145</c:v>
                </c:pt>
                <c:pt idx="947">
                  <c:v>0.24391699999999999</c:v>
                </c:pt>
                <c:pt idx="948">
                  <c:v>0.24468899999999999</c:v>
                </c:pt>
                <c:pt idx="949">
                  <c:v>0.24546100000000001</c:v>
                </c:pt>
                <c:pt idx="950">
                  <c:v>0.24623300000000001</c:v>
                </c:pt>
                <c:pt idx="951">
                  <c:v>0.247006</c:v>
                </c:pt>
                <c:pt idx="952">
                  <c:v>0.247778</c:v>
                </c:pt>
                <c:pt idx="953">
                  <c:v>0.24854999999999999</c:v>
                </c:pt>
                <c:pt idx="954">
                  <c:v>0.24932199999999999</c:v>
                </c:pt>
                <c:pt idx="955">
                  <c:v>0.25009399999999998</c:v>
                </c:pt>
                <c:pt idx="956">
                  <c:v>0.25086599999999998</c:v>
                </c:pt>
                <c:pt idx="957">
                  <c:v>0.251639</c:v>
                </c:pt>
                <c:pt idx="958">
                  <c:v>0.252411</c:v>
                </c:pt>
                <c:pt idx="959">
                  <c:v>0.25318299999999999</c:v>
                </c:pt>
                <c:pt idx="960">
                  <c:v>0.25395499999999999</c:v>
                </c:pt>
                <c:pt idx="961">
                  <c:v>0.25472699999999998</c:v>
                </c:pt>
                <c:pt idx="962">
                  <c:v>0.25549899999999998</c:v>
                </c:pt>
                <c:pt idx="963">
                  <c:v>0.25627100000000003</c:v>
                </c:pt>
                <c:pt idx="964">
                  <c:v>0.25704399999999999</c:v>
                </c:pt>
                <c:pt idx="965">
                  <c:v>0.25781599999999999</c:v>
                </c:pt>
                <c:pt idx="966">
                  <c:v>0.25858799999999998</c:v>
                </c:pt>
                <c:pt idx="967">
                  <c:v>0.25935999999999998</c:v>
                </c:pt>
                <c:pt idx="968">
                  <c:v>0.26013199999999997</c:v>
                </c:pt>
                <c:pt idx="969">
                  <c:v>0.26090400000000002</c:v>
                </c:pt>
                <c:pt idx="970">
                  <c:v>0.26167600000000002</c:v>
                </c:pt>
                <c:pt idx="971">
                  <c:v>0.26244899999999999</c:v>
                </c:pt>
                <c:pt idx="972">
                  <c:v>0.26322099999999998</c:v>
                </c:pt>
                <c:pt idx="973">
                  <c:v>0.26399299999999998</c:v>
                </c:pt>
                <c:pt idx="974">
                  <c:v>0.26476499999999997</c:v>
                </c:pt>
                <c:pt idx="975">
                  <c:v>0.26553700000000002</c:v>
                </c:pt>
                <c:pt idx="976">
                  <c:v>0.26630900000000002</c:v>
                </c:pt>
                <c:pt idx="977">
                  <c:v>0.26708199999999999</c:v>
                </c:pt>
                <c:pt idx="978">
                  <c:v>0.26785399999999998</c:v>
                </c:pt>
                <c:pt idx="979">
                  <c:v>0.26862599999999998</c:v>
                </c:pt>
                <c:pt idx="980">
                  <c:v>0.26939800000000003</c:v>
                </c:pt>
                <c:pt idx="981">
                  <c:v>0.27017000000000002</c:v>
                </c:pt>
                <c:pt idx="982">
                  <c:v>0.27094200000000002</c:v>
                </c:pt>
                <c:pt idx="983">
                  <c:v>0.27171400000000001</c:v>
                </c:pt>
                <c:pt idx="984">
                  <c:v>0.27248699999999998</c:v>
                </c:pt>
                <c:pt idx="985">
                  <c:v>0.27325899999999997</c:v>
                </c:pt>
                <c:pt idx="986">
                  <c:v>0.27403100000000002</c:v>
                </c:pt>
                <c:pt idx="987">
                  <c:v>0.27480300000000002</c:v>
                </c:pt>
                <c:pt idx="988">
                  <c:v>0.27557500000000001</c:v>
                </c:pt>
                <c:pt idx="989">
                  <c:v>0.27634700000000001</c:v>
                </c:pt>
                <c:pt idx="990">
                  <c:v>0.277119</c:v>
                </c:pt>
                <c:pt idx="991">
                  <c:v>0.27789199999999997</c:v>
                </c:pt>
                <c:pt idx="992">
                  <c:v>0.27866400000000002</c:v>
                </c:pt>
                <c:pt idx="993">
                  <c:v>0.27943600000000002</c:v>
                </c:pt>
                <c:pt idx="994">
                  <c:v>0.28020800000000001</c:v>
                </c:pt>
                <c:pt idx="995">
                  <c:v>0.28098000000000001</c:v>
                </c:pt>
                <c:pt idx="996">
                  <c:v>0.281752</c:v>
                </c:pt>
                <c:pt idx="997">
                  <c:v>0.28252500000000003</c:v>
                </c:pt>
                <c:pt idx="998">
                  <c:v>0.28329700000000002</c:v>
                </c:pt>
                <c:pt idx="999">
                  <c:v>0.28406900000000002</c:v>
                </c:pt>
                <c:pt idx="1000">
                  <c:v>0.28484100000000001</c:v>
                </c:pt>
                <c:pt idx="1001">
                  <c:v>0.28561300000000001</c:v>
                </c:pt>
                <c:pt idx="1002">
                  <c:v>0.286385</c:v>
                </c:pt>
                <c:pt idx="1003">
                  <c:v>0.287157</c:v>
                </c:pt>
                <c:pt idx="1004">
                  <c:v>0.28793000000000002</c:v>
                </c:pt>
                <c:pt idx="1005">
                  <c:v>0.28870200000000001</c:v>
                </c:pt>
                <c:pt idx="1006">
                  <c:v>0.28947400000000001</c:v>
                </c:pt>
                <c:pt idx="1007">
                  <c:v>0.290246</c:v>
                </c:pt>
                <c:pt idx="1008">
                  <c:v>0.291018</c:v>
                </c:pt>
                <c:pt idx="1009">
                  <c:v>0.29178999999999999</c:v>
                </c:pt>
                <c:pt idx="1010">
                  <c:v>0.29256199999999999</c:v>
                </c:pt>
                <c:pt idx="1011">
                  <c:v>0.29333500000000001</c:v>
                </c:pt>
                <c:pt idx="1012">
                  <c:v>0.29410700000000001</c:v>
                </c:pt>
                <c:pt idx="1013">
                  <c:v>0.294879</c:v>
                </c:pt>
                <c:pt idx="1014">
                  <c:v>0.295651</c:v>
                </c:pt>
                <c:pt idx="1015">
                  <c:v>0.29642299999999999</c:v>
                </c:pt>
                <c:pt idx="1016">
                  <c:v>0.29719499999999999</c:v>
                </c:pt>
                <c:pt idx="1017">
                  <c:v>0.29796800000000001</c:v>
                </c:pt>
                <c:pt idx="1018">
                  <c:v>0.29874000000000001</c:v>
                </c:pt>
                <c:pt idx="1019">
                  <c:v>0.299512</c:v>
                </c:pt>
                <c:pt idx="1020">
                  <c:v>0.300284</c:v>
                </c:pt>
                <c:pt idx="1021">
                  <c:v>0.30105599999999999</c:v>
                </c:pt>
                <c:pt idx="1022">
                  <c:v>0.30182799999999999</c:v>
                </c:pt>
                <c:pt idx="1023">
                  <c:v>0.30259999999999998</c:v>
                </c:pt>
                <c:pt idx="1024">
                  <c:v>0.303373</c:v>
                </c:pt>
                <c:pt idx="1025">
                  <c:v>0.304145</c:v>
                </c:pt>
                <c:pt idx="1026">
                  <c:v>0.30491699999999999</c:v>
                </c:pt>
                <c:pt idx="1027">
                  <c:v>0.30568899999999999</c:v>
                </c:pt>
                <c:pt idx="1028">
                  <c:v>0.30646099999999998</c:v>
                </c:pt>
                <c:pt idx="1029">
                  <c:v>0.30723299999999998</c:v>
                </c:pt>
                <c:pt idx="1030">
                  <c:v>0.30800499999999997</c:v>
                </c:pt>
                <c:pt idx="1031">
                  <c:v>0.308778</c:v>
                </c:pt>
                <c:pt idx="1032">
                  <c:v>0.30954999999999999</c:v>
                </c:pt>
                <c:pt idx="1033">
                  <c:v>0.31032199999999999</c:v>
                </c:pt>
                <c:pt idx="1034">
                  <c:v>0.31109399999999998</c:v>
                </c:pt>
                <c:pt idx="1035">
                  <c:v>0.31186599999999998</c:v>
                </c:pt>
                <c:pt idx="1036">
                  <c:v>0.31263800000000003</c:v>
                </c:pt>
                <c:pt idx="1037">
                  <c:v>0.313411</c:v>
                </c:pt>
                <c:pt idx="1038">
                  <c:v>0.31418299999999999</c:v>
                </c:pt>
                <c:pt idx="1039">
                  <c:v>0.31495499999999998</c:v>
                </c:pt>
                <c:pt idx="1040">
                  <c:v>0.31572699999999998</c:v>
                </c:pt>
                <c:pt idx="1041">
                  <c:v>0.31649899999999997</c:v>
                </c:pt>
                <c:pt idx="1042">
                  <c:v>0.31727100000000003</c:v>
                </c:pt>
                <c:pt idx="1043">
                  <c:v>0.31804300000000002</c:v>
                </c:pt>
                <c:pt idx="1044">
                  <c:v>0.31881599999999999</c:v>
                </c:pt>
                <c:pt idx="1045">
                  <c:v>0.31958799999999998</c:v>
                </c:pt>
                <c:pt idx="1046">
                  <c:v>0.32035999999999998</c:v>
                </c:pt>
                <c:pt idx="1047">
                  <c:v>0.32113199999999997</c:v>
                </c:pt>
                <c:pt idx="1048">
                  <c:v>0.32190400000000002</c:v>
                </c:pt>
                <c:pt idx="1049">
                  <c:v>0.32267600000000002</c:v>
                </c:pt>
                <c:pt idx="1050">
                  <c:v>0.32344800000000001</c:v>
                </c:pt>
                <c:pt idx="1051">
                  <c:v>0.32422099999999998</c:v>
                </c:pt>
                <c:pt idx="1052">
                  <c:v>0.32499299999999998</c:v>
                </c:pt>
                <c:pt idx="1053">
                  <c:v>0.32576500000000003</c:v>
                </c:pt>
                <c:pt idx="1054">
                  <c:v>0.32653700000000002</c:v>
                </c:pt>
                <c:pt idx="1055">
                  <c:v>0.32730900000000002</c:v>
                </c:pt>
                <c:pt idx="1056">
                  <c:v>0.32808100000000001</c:v>
                </c:pt>
                <c:pt idx="1057">
                  <c:v>0.32885399999999998</c:v>
                </c:pt>
                <c:pt idx="1058">
                  <c:v>0.32962599999999997</c:v>
                </c:pt>
                <c:pt idx="1059">
                  <c:v>0.33039800000000003</c:v>
                </c:pt>
                <c:pt idx="1060">
                  <c:v>0.33117000000000002</c:v>
                </c:pt>
                <c:pt idx="1061">
                  <c:v>0.33194200000000001</c:v>
                </c:pt>
                <c:pt idx="1062">
                  <c:v>0.33271400000000001</c:v>
                </c:pt>
                <c:pt idx="1063">
                  <c:v>0.333486</c:v>
                </c:pt>
                <c:pt idx="1064">
                  <c:v>0.33425899999999997</c:v>
                </c:pt>
                <c:pt idx="1065">
                  <c:v>0.33503100000000002</c:v>
                </c:pt>
                <c:pt idx="1066">
                  <c:v>0.33580300000000002</c:v>
                </c:pt>
                <c:pt idx="1067">
                  <c:v>0.33657500000000001</c:v>
                </c:pt>
                <c:pt idx="1068">
                  <c:v>0.33734700000000001</c:v>
                </c:pt>
                <c:pt idx="1069">
                  <c:v>0.338119</c:v>
                </c:pt>
                <c:pt idx="1070">
                  <c:v>0.338891</c:v>
                </c:pt>
                <c:pt idx="1071">
                  <c:v>0.33966400000000002</c:v>
                </c:pt>
                <c:pt idx="1072">
                  <c:v>0.34043600000000002</c:v>
                </c:pt>
                <c:pt idx="1073">
                  <c:v>0.34120800000000001</c:v>
                </c:pt>
                <c:pt idx="1074">
                  <c:v>0.34198000000000001</c:v>
                </c:pt>
                <c:pt idx="1075">
                  <c:v>0.342752</c:v>
                </c:pt>
                <c:pt idx="1076">
                  <c:v>0.343524</c:v>
                </c:pt>
                <c:pt idx="1077">
                  <c:v>0.34429700000000002</c:v>
                </c:pt>
                <c:pt idx="1078">
                  <c:v>0.34506900000000001</c:v>
                </c:pt>
                <c:pt idx="1079">
                  <c:v>0.34584100000000001</c:v>
                </c:pt>
                <c:pt idx="1080">
                  <c:v>0.346613</c:v>
                </c:pt>
                <c:pt idx="1081">
                  <c:v>0.347385</c:v>
                </c:pt>
                <c:pt idx="1082">
                  <c:v>0.34815699999999999</c:v>
                </c:pt>
                <c:pt idx="1083">
                  <c:v>0.34892899999999999</c:v>
                </c:pt>
                <c:pt idx="1084">
                  <c:v>0.34970200000000001</c:v>
                </c:pt>
                <c:pt idx="1085">
                  <c:v>0.35047400000000001</c:v>
                </c:pt>
                <c:pt idx="1086">
                  <c:v>0.351246</c:v>
                </c:pt>
                <c:pt idx="1087">
                  <c:v>0.352018</c:v>
                </c:pt>
                <c:pt idx="1088">
                  <c:v>0.35278999999999999</c:v>
                </c:pt>
                <c:pt idx="1089">
                  <c:v>0.35356199999999999</c:v>
                </c:pt>
                <c:pt idx="1090">
                  <c:v>0.35433399999999998</c:v>
                </c:pt>
                <c:pt idx="1091">
                  <c:v>0.35510700000000001</c:v>
                </c:pt>
                <c:pt idx="1092">
                  <c:v>0.355879</c:v>
                </c:pt>
                <c:pt idx="1093">
                  <c:v>0.356651</c:v>
                </c:pt>
                <c:pt idx="1094">
                  <c:v>0.35742299999999999</c:v>
                </c:pt>
                <c:pt idx="1095">
                  <c:v>0.35819499999999999</c:v>
                </c:pt>
                <c:pt idx="1096">
                  <c:v>0.35896699999999998</c:v>
                </c:pt>
                <c:pt idx="1097">
                  <c:v>0.35974</c:v>
                </c:pt>
                <c:pt idx="1098">
                  <c:v>0.360512</c:v>
                </c:pt>
                <c:pt idx="1099">
                  <c:v>0.36128399999999999</c:v>
                </c:pt>
                <c:pt idx="1100">
                  <c:v>0.36205599999999999</c:v>
                </c:pt>
                <c:pt idx="1101">
                  <c:v>0.36282799999999998</c:v>
                </c:pt>
                <c:pt idx="1102">
                  <c:v>0.36359999999999998</c:v>
                </c:pt>
                <c:pt idx="1103">
                  <c:v>0.36437199999999997</c:v>
                </c:pt>
                <c:pt idx="1104">
                  <c:v>0.365145</c:v>
                </c:pt>
                <c:pt idx="1105">
                  <c:v>0.36591699999999999</c:v>
                </c:pt>
                <c:pt idx="1106">
                  <c:v>0.36668899999999999</c:v>
                </c:pt>
                <c:pt idx="1107">
                  <c:v>0.36746099999999998</c:v>
                </c:pt>
                <c:pt idx="1108">
                  <c:v>0.36823299999999998</c:v>
                </c:pt>
                <c:pt idx="1109">
                  <c:v>0.36900500000000003</c:v>
                </c:pt>
                <c:pt idx="1110">
                  <c:v>0.369778</c:v>
                </c:pt>
                <c:pt idx="1111">
                  <c:v>0.37054999999999999</c:v>
                </c:pt>
                <c:pt idx="1112">
                  <c:v>0.37132199999999999</c:v>
                </c:pt>
                <c:pt idx="1113">
                  <c:v>0.37209399999999998</c:v>
                </c:pt>
                <c:pt idx="1114">
                  <c:v>0.37286599999999998</c:v>
                </c:pt>
                <c:pt idx="1115">
                  <c:v>0.37363800000000003</c:v>
                </c:pt>
                <c:pt idx="1116">
                  <c:v>0.37441000000000002</c:v>
                </c:pt>
                <c:pt idx="1117">
                  <c:v>0.37518299999999999</c:v>
                </c:pt>
                <c:pt idx="1118">
                  <c:v>0.37595499999999998</c:v>
                </c:pt>
                <c:pt idx="1119">
                  <c:v>0.37672699999999998</c:v>
                </c:pt>
                <c:pt idx="1120">
                  <c:v>0.37749899999999997</c:v>
                </c:pt>
                <c:pt idx="1121">
                  <c:v>0.37827100000000002</c:v>
                </c:pt>
                <c:pt idx="1122">
                  <c:v>0.37904300000000002</c:v>
                </c:pt>
                <c:pt idx="1123">
                  <c:v>0.37981500000000001</c:v>
                </c:pt>
                <c:pt idx="1124">
                  <c:v>0.38058799999999998</c:v>
                </c:pt>
                <c:pt idx="1125">
                  <c:v>0.38135999999999998</c:v>
                </c:pt>
                <c:pt idx="1126">
                  <c:v>0.38213200000000003</c:v>
                </c:pt>
                <c:pt idx="1127">
                  <c:v>0.38290400000000002</c:v>
                </c:pt>
                <c:pt idx="1128">
                  <c:v>0.38367600000000002</c:v>
                </c:pt>
                <c:pt idx="1129">
                  <c:v>0.38444800000000001</c:v>
                </c:pt>
                <c:pt idx="1130">
                  <c:v>0.38522099999999998</c:v>
                </c:pt>
                <c:pt idx="1131">
                  <c:v>0.38599299999999998</c:v>
                </c:pt>
                <c:pt idx="1132">
                  <c:v>0.38676500000000003</c:v>
                </c:pt>
                <c:pt idx="1133">
                  <c:v>0.38753700000000002</c:v>
                </c:pt>
                <c:pt idx="1134">
                  <c:v>0.38830900000000002</c:v>
                </c:pt>
                <c:pt idx="1135">
                  <c:v>0.38908100000000001</c:v>
                </c:pt>
                <c:pt idx="1136">
                  <c:v>0.38985300000000001</c:v>
                </c:pt>
                <c:pt idx="1137">
                  <c:v>0.39062599999999997</c:v>
                </c:pt>
                <c:pt idx="1138">
                  <c:v>0.39139800000000002</c:v>
                </c:pt>
                <c:pt idx="1139">
                  <c:v>0.39217000000000002</c:v>
                </c:pt>
                <c:pt idx="1140">
                  <c:v>0.39294200000000001</c:v>
                </c:pt>
                <c:pt idx="1141">
                  <c:v>0.39371400000000001</c:v>
                </c:pt>
                <c:pt idx="1142">
                  <c:v>0.394486</c:v>
                </c:pt>
                <c:pt idx="1143">
                  <c:v>0.395258</c:v>
                </c:pt>
                <c:pt idx="1144">
                  <c:v>0.39603100000000002</c:v>
                </c:pt>
                <c:pt idx="1145">
                  <c:v>0.39680300000000002</c:v>
                </c:pt>
                <c:pt idx="1146">
                  <c:v>0.39757500000000001</c:v>
                </c:pt>
                <c:pt idx="1147">
                  <c:v>0.39834700000000001</c:v>
                </c:pt>
                <c:pt idx="1148">
                  <c:v>0.399119</c:v>
                </c:pt>
                <c:pt idx="1149">
                  <c:v>0.399891</c:v>
                </c:pt>
                <c:pt idx="1150">
                  <c:v>0.40066400000000002</c:v>
                </c:pt>
                <c:pt idx="1151">
                  <c:v>0.40143600000000002</c:v>
                </c:pt>
                <c:pt idx="1152">
                  <c:v>0.40220800000000001</c:v>
                </c:pt>
                <c:pt idx="1153">
                  <c:v>0.40298</c:v>
                </c:pt>
                <c:pt idx="1154">
                  <c:v>0.403752</c:v>
                </c:pt>
                <c:pt idx="1155">
                  <c:v>0.40452399999999999</c:v>
                </c:pt>
                <c:pt idx="1156">
                  <c:v>0.40529599999999999</c:v>
                </c:pt>
                <c:pt idx="1157">
                  <c:v>0.40606900000000001</c:v>
                </c:pt>
                <c:pt idx="1158">
                  <c:v>0.40684100000000001</c:v>
                </c:pt>
                <c:pt idx="1159">
                  <c:v>0.407613</c:v>
                </c:pt>
                <c:pt idx="1160">
                  <c:v>0.408385</c:v>
                </c:pt>
                <c:pt idx="1161">
                  <c:v>0.40915699999999999</c:v>
                </c:pt>
                <c:pt idx="1162">
                  <c:v>0.40992899999999999</c:v>
                </c:pt>
                <c:pt idx="1163">
                  <c:v>0.41070099999999998</c:v>
                </c:pt>
                <c:pt idx="1164">
                  <c:v>0.41147400000000001</c:v>
                </c:pt>
                <c:pt idx="1165">
                  <c:v>0.412246</c:v>
                </c:pt>
                <c:pt idx="1166">
                  <c:v>0.413018</c:v>
                </c:pt>
                <c:pt idx="1167">
                  <c:v>0.41378999999999999</c:v>
                </c:pt>
                <c:pt idx="1168">
                  <c:v>0.41456199999999999</c:v>
                </c:pt>
                <c:pt idx="1169">
                  <c:v>0.41533399999999998</c:v>
                </c:pt>
                <c:pt idx="1170">
                  <c:v>0.416107</c:v>
                </c:pt>
                <c:pt idx="1171">
                  <c:v>0.416879</c:v>
                </c:pt>
                <c:pt idx="1172">
                  <c:v>0.41765099999999999</c:v>
                </c:pt>
                <c:pt idx="1173">
                  <c:v>0.41842299999999999</c:v>
                </c:pt>
                <c:pt idx="1174">
                  <c:v>0.41919499999999998</c:v>
                </c:pt>
                <c:pt idx="1175">
                  <c:v>0.41996699999999998</c:v>
                </c:pt>
                <c:pt idx="1176">
                  <c:v>0.42073899999999997</c:v>
                </c:pt>
                <c:pt idx="1177">
                  <c:v>0.421512</c:v>
                </c:pt>
                <c:pt idx="1178">
                  <c:v>0.42228399999999999</c:v>
                </c:pt>
                <c:pt idx="1179">
                  <c:v>0.42305599999999999</c:v>
                </c:pt>
                <c:pt idx="1180">
                  <c:v>0.42382799999999998</c:v>
                </c:pt>
                <c:pt idx="1181">
                  <c:v>0.42459999999999998</c:v>
                </c:pt>
                <c:pt idx="1182">
                  <c:v>0.42537199999999997</c:v>
                </c:pt>
                <c:pt idx="1183">
                  <c:v>0.42614400000000002</c:v>
                </c:pt>
                <c:pt idx="1184">
                  <c:v>0.42691699999999999</c:v>
                </c:pt>
                <c:pt idx="1185">
                  <c:v>0.42768899999999999</c:v>
                </c:pt>
                <c:pt idx="1186">
                  <c:v>0.42846099999999998</c:v>
                </c:pt>
                <c:pt idx="1187">
                  <c:v>0.42923299999999998</c:v>
                </c:pt>
                <c:pt idx="1188">
                  <c:v>0.43000500000000003</c:v>
                </c:pt>
                <c:pt idx="1189">
                  <c:v>0.43077700000000002</c:v>
                </c:pt>
                <c:pt idx="1190">
                  <c:v>0.43154999999999999</c:v>
                </c:pt>
                <c:pt idx="1191">
                  <c:v>0.43232199999999998</c:v>
                </c:pt>
                <c:pt idx="1192">
                  <c:v>0.43309399999999998</c:v>
                </c:pt>
                <c:pt idx="1193">
                  <c:v>0.43386599999999997</c:v>
                </c:pt>
                <c:pt idx="1194">
                  <c:v>0.43463800000000002</c:v>
                </c:pt>
                <c:pt idx="1195">
                  <c:v>0.43541000000000002</c:v>
                </c:pt>
                <c:pt idx="1196">
                  <c:v>0.43618200000000001</c:v>
                </c:pt>
                <c:pt idx="1197">
                  <c:v>0.43695499999999998</c:v>
                </c:pt>
                <c:pt idx="1198">
                  <c:v>0.43772699999999998</c:v>
                </c:pt>
                <c:pt idx="1199">
                  <c:v>0.43849900000000003</c:v>
                </c:pt>
                <c:pt idx="1200">
                  <c:v>0.43927100000000002</c:v>
                </c:pt>
                <c:pt idx="1201">
                  <c:v>0.44004300000000002</c:v>
                </c:pt>
                <c:pt idx="1202">
                  <c:v>0.44081500000000001</c:v>
                </c:pt>
                <c:pt idx="1203">
                  <c:v>0.44158700000000001</c:v>
                </c:pt>
                <c:pt idx="1204">
                  <c:v>0.44235999999999998</c:v>
                </c:pt>
                <c:pt idx="1205">
                  <c:v>0.44313200000000003</c:v>
                </c:pt>
                <c:pt idx="1206">
                  <c:v>0.44390400000000002</c:v>
                </c:pt>
                <c:pt idx="1207">
                  <c:v>0.44467600000000002</c:v>
                </c:pt>
                <c:pt idx="1208">
                  <c:v>0.44544800000000001</c:v>
                </c:pt>
                <c:pt idx="1209">
                  <c:v>0.44622000000000001</c:v>
                </c:pt>
                <c:pt idx="1210">
                  <c:v>0.44699299999999997</c:v>
                </c:pt>
                <c:pt idx="1211">
                  <c:v>0.44776500000000002</c:v>
                </c:pt>
                <c:pt idx="1212">
                  <c:v>0.44853700000000002</c:v>
                </c:pt>
                <c:pt idx="1213">
                  <c:v>0.44930900000000001</c:v>
                </c:pt>
                <c:pt idx="1214">
                  <c:v>0.45008100000000001</c:v>
                </c:pt>
                <c:pt idx="1215">
                  <c:v>0.450853</c:v>
                </c:pt>
                <c:pt idx="1216">
                  <c:v>0.451625</c:v>
                </c:pt>
                <c:pt idx="1217">
                  <c:v>0.45239800000000002</c:v>
                </c:pt>
                <c:pt idx="1218">
                  <c:v>0.45317000000000002</c:v>
                </c:pt>
                <c:pt idx="1219">
                  <c:v>0.45394200000000001</c:v>
                </c:pt>
                <c:pt idx="1220">
                  <c:v>0.45471400000000001</c:v>
                </c:pt>
                <c:pt idx="1221">
                  <c:v>0.455486</c:v>
                </c:pt>
                <c:pt idx="1222">
                  <c:v>0.456258</c:v>
                </c:pt>
                <c:pt idx="1223">
                  <c:v>0.45702999999999999</c:v>
                </c:pt>
                <c:pt idx="1224">
                  <c:v>0.45780300000000002</c:v>
                </c:pt>
                <c:pt idx="1225">
                  <c:v>0.45857500000000001</c:v>
                </c:pt>
                <c:pt idx="1226">
                  <c:v>0.45934700000000001</c:v>
                </c:pt>
                <c:pt idx="1227">
                  <c:v>0.460119</c:v>
                </c:pt>
                <c:pt idx="1228">
                  <c:v>0.460891</c:v>
                </c:pt>
                <c:pt idx="1229">
                  <c:v>0.46166299999999999</c:v>
                </c:pt>
                <c:pt idx="1230">
                  <c:v>0.46243600000000001</c:v>
                </c:pt>
                <c:pt idx="1231">
                  <c:v>0.46320800000000001</c:v>
                </c:pt>
                <c:pt idx="1232">
                  <c:v>0.46398</c:v>
                </c:pt>
                <c:pt idx="1233">
                  <c:v>0.464752</c:v>
                </c:pt>
                <c:pt idx="1234">
                  <c:v>0.46552399999999999</c:v>
                </c:pt>
                <c:pt idx="1235">
                  <c:v>0.46629599999999999</c:v>
                </c:pt>
                <c:pt idx="1236">
                  <c:v>0.46706799999999998</c:v>
                </c:pt>
                <c:pt idx="1237">
                  <c:v>0.46784100000000001</c:v>
                </c:pt>
                <c:pt idx="1238">
                  <c:v>0.468613</c:v>
                </c:pt>
                <c:pt idx="1239">
                  <c:v>0.469385</c:v>
                </c:pt>
                <c:pt idx="1240">
                  <c:v>0.47015699999999999</c:v>
                </c:pt>
                <c:pt idx="1241">
                  <c:v>0.47092899999999999</c:v>
                </c:pt>
                <c:pt idx="1242">
                  <c:v>0.47170099999999998</c:v>
                </c:pt>
                <c:pt idx="1243">
                  <c:v>0.47247299999999998</c:v>
                </c:pt>
                <c:pt idx="1244">
                  <c:v>0.473246</c:v>
                </c:pt>
                <c:pt idx="1245">
                  <c:v>0.47401799999999999</c:v>
                </c:pt>
                <c:pt idx="1246">
                  <c:v>0.47478999999999999</c:v>
                </c:pt>
                <c:pt idx="1247">
                  <c:v>0.47556199999999998</c:v>
                </c:pt>
                <c:pt idx="1248">
                  <c:v>0.47633399999999998</c:v>
                </c:pt>
                <c:pt idx="1249">
                  <c:v>0.47710599999999997</c:v>
                </c:pt>
                <c:pt idx="1250">
                  <c:v>0.477879</c:v>
                </c:pt>
                <c:pt idx="1251">
                  <c:v>0.47865099999999999</c:v>
                </c:pt>
                <c:pt idx="1252">
                  <c:v>0.47942299999999999</c:v>
                </c:pt>
                <c:pt idx="1253">
                  <c:v>0.48019499999999998</c:v>
                </c:pt>
                <c:pt idx="1254">
                  <c:v>0.48096699999999998</c:v>
                </c:pt>
                <c:pt idx="1255">
                  <c:v>0.48173899999999997</c:v>
                </c:pt>
                <c:pt idx="1256">
                  <c:v>0.48251100000000002</c:v>
                </c:pt>
                <c:pt idx="1257">
                  <c:v>0.48328399999999999</c:v>
                </c:pt>
                <c:pt idx="1258">
                  <c:v>0.48405599999999999</c:v>
                </c:pt>
                <c:pt idx="1259">
                  <c:v>0.48482799999999998</c:v>
                </c:pt>
                <c:pt idx="1260">
                  <c:v>0.48559999999999998</c:v>
                </c:pt>
                <c:pt idx="1261">
                  <c:v>0.48637200000000003</c:v>
                </c:pt>
                <c:pt idx="1262">
                  <c:v>0.48714400000000002</c:v>
                </c:pt>
                <c:pt idx="1263">
                  <c:v>0.48791600000000002</c:v>
                </c:pt>
                <c:pt idx="1264">
                  <c:v>0.48868899999999998</c:v>
                </c:pt>
                <c:pt idx="1265">
                  <c:v>0.48946099999999998</c:v>
                </c:pt>
                <c:pt idx="1266">
                  <c:v>0.49023299999999997</c:v>
                </c:pt>
                <c:pt idx="1267">
                  <c:v>0.49100500000000002</c:v>
                </c:pt>
                <c:pt idx="1268">
                  <c:v>0.49177700000000002</c:v>
                </c:pt>
                <c:pt idx="1269">
                  <c:v>0.49254900000000001</c:v>
                </c:pt>
                <c:pt idx="1270">
                  <c:v>0.49332199999999998</c:v>
                </c:pt>
                <c:pt idx="1271">
                  <c:v>0.49409399999999998</c:v>
                </c:pt>
                <c:pt idx="1272">
                  <c:v>0.49486599999999997</c:v>
                </c:pt>
                <c:pt idx="1273">
                  <c:v>0.49563800000000002</c:v>
                </c:pt>
                <c:pt idx="1274">
                  <c:v>0.49641000000000002</c:v>
                </c:pt>
                <c:pt idx="1275">
                  <c:v>0.49718200000000001</c:v>
                </c:pt>
                <c:pt idx="1276">
                  <c:v>0.49795400000000001</c:v>
                </c:pt>
                <c:pt idx="1277">
                  <c:v>0.49872699999999998</c:v>
                </c:pt>
                <c:pt idx="1278">
                  <c:v>0.49949900000000003</c:v>
                </c:pt>
                <c:pt idx="1279">
                  <c:v>0.50027100000000002</c:v>
                </c:pt>
                <c:pt idx="1280">
                  <c:v>0.50104300000000002</c:v>
                </c:pt>
                <c:pt idx="1281">
                  <c:v>0.50181500000000001</c:v>
                </c:pt>
                <c:pt idx="1282">
                  <c:v>0.50258700000000001</c:v>
                </c:pt>
                <c:pt idx="1283">
                  <c:v>0.503359</c:v>
                </c:pt>
                <c:pt idx="1284">
                  <c:v>0.50413200000000002</c:v>
                </c:pt>
                <c:pt idx="1285">
                  <c:v>0.50490400000000002</c:v>
                </c:pt>
                <c:pt idx="1286">
                  <c:v>0.50567600000000001</c:v>
                </c:pt>
                <c:pt idx="1287">
                  <c:v>0.50644800000000001</c:v>
                </c:pt>
                <c:pt idx="1288">
                  <c:v>0.50722</c:v>
                </c:pt>
                <c:pt idx="1289">
                  <c:v>0.507992</c:v>
                </c:pt>
                <c:pt idx="1290">
                  <c:v>0.50876500000000002</c:v>
                </c:pt>
                <c:pt idx="1291">
                  <c:v>0.50953700000000002</c:v>
                </c:pt>
                <c:pt idx="1292">
                  <c:v>0.51030900000000001</c:v>
                </c:pt>
                <c:pt idx="1293">
                  <c:v>0.51108100000000001</c:v>
                </c:pt>
                <c:pt idx="1294">
                  <c:v>0.511853</c:v>
                </c:pt>
                <c:pt idx="1295">
                  <c:v>0.512625</c:v>
                </c:pt>
                <c:pt idx="1296">
                  <c:v>0.51339699999999999</c:v>
                </c:pt>
                <c:pt idx="1297">
                  <c:v>0.51417000000000002</c:v>
                </c:pt>
                <c:pt idx="1298">
                  <c:v>0.51494200000000001</c:v>
                </c:pt>
                <c:pt idx="1299">
                  <c:v>0.51571400000000001</c:v>
                </c:pt>
                <c:pt idx="1300">
                  <c:v>0.516486</c:v>
                </c:pt>
                <c:pt idx="1301">
                  <c:v>0.517258</c:v>
                </c:pt>
                <c:pt idx="1302">
                  <c:v>0.51802999999999999</c:v>
                </c:pt>
                <c:pt idx="1303">
                  <c:v>0.51880199999999999</c:v>
                </c:pt>
                <c:pt idx="1304">
                  <c:v>0.51957500000000001</c:v>
                </c:pt>
                <c:pt idx="1305">
                  <c:v>0.520347</c:v>
                </c:pt>
                <c:pt idx="1306">
                  <c:v>0.521119</c:v>
                </c:pt>
                <c:pt idx="1307">
                  <c:v>0.52189099999999999</c:v>
                </c:pt>
                <c:pt idx="1308">
                  <c:v>0.52266299999999999</c:v>
                </c:pt>
                <c:pt idx="1309">
                  <c:v>0.52343499999999998</c:v>
                </c:pt>
                <c:pt idx="1310">
                  <c:v>0.52420800000000001</c:v>
                </c:pt>
                <c:pt idx="1311">
                  <c:v>0.52498</c:v>
                </c:pt>
                <c:pt idx="1312">
                  <c:v>0.525752</c:v>
                </c:pt>
                <c:pt idx="1313">
                  <c:v>0.52652399999999999</c:v>
                </c:pt>
                <c:pt idx="1314">
                  <c:v>0.52729599999999999</c:v>
                </c:pt>
                <c:pt idx="1315">
                  <c:v>0.52806799999999998</c:v>
                </c:pt>
                <c:pt idx="1316">
                  <c:v>0.52883999999999998</c:v>
                </c:pt>
                <c:pt idx="1317">
                  <c:v>0.529613</c:v>
                </c:pt>
                <c:pt idx="1318">
                  <c:v>0.530385</c:v>
                </c:pt>
                <c:pt idx="1319">
                  <c:v>0.53115699999999999</c:v>
                </c:pt>
                <c:pt idx="1320">
                  <c:v>0.53192899999999999</c:v>
                </c:pt>
                <c:pt idx="1321">
                  <c:v>0.53270099999999998</c:v>
                </c:pt>
                <c:pt idx="1322">
                  <c:v>0.53347299999999997</c:v>
                </c:pt>
                <c:pt idx="1323">
                  <c:v>0.53424499999999997</c:v>
                </c:pt>
                <c:pt idx="1324">
                  <c:v>0.53501799999999999</c:v>
                </c:pt>
                <c:pt idx="1325">
                  <c:v>0.53578999999999999</c:v>
                </c:pt>
                <c:pt idx="1326">
                  <c:v>0.53656199999999998</c:v>
                </c:pt>
                <c:pt idx="1327">
                  <c:v>0.53733399999999998</c:v>
                </c:pt>
                <c:pt idx="1328">
                  <c:v>0.53810599999999997</c:v>
                </c:pt>
                <c:pt idx="1329">
                  <c:v>0.53887799999999997</c:v>
                </c:pt>
                <c:pt idx="1330">
                  <c:v>0.53965099999999999</c:v>
                </c:pt>
                <c:pt idx="1331">
                  <c:v>0.54042299999999999</c:v>
                </c:pt>
                <c:pt idx="1332">
                  <c:v>0.54119499999999998</c:v>
                </c:pt>
                <c:pt idx="1333">
                  <c:v>0.54196699999999998</c:v>
                </c:pt>
                <c:pt idx="1334">
                  <c:v>0.54273899999999997</c:v>
                </c:pt>
                <c:pt idx="1335">
                  <c:v>0.54351099999999997</c:v>
                </c:pt>
                <c:pt idx="1336">
                  <c:v>0.54428299999999996</c:v>
                </c:pt>
                <c:pt idx="1337">
                  <c:v>0.54505599999999998</c:v>
                </c:pt>
                <c:pt idx="1338">
                  <c:v>0.54582799999999998</c:v>
                </c:pt>
                <c:pt idx="1339">
                  <c:v>0.54659999999999997</c:v>
                </c:pt>
                <c:pt idx="1340">
                  <c:v>0.54737199999999997</c:v>
                </c:pt>
                <c:pt idx="1341">
                  <c:v>0.54814399999999996</c:v>
                </c:pt>
                <c:pt idx="1342">
                  <c:v>0.54891599999999996</c:v>
                </c:pt>
                <c:pt idx="1343">
                  <c:v>0.54968799999999995</c:v>
                </c:pt>
                <c:pt idx="1344">
                  <c:v>0.55046099999999998</c:v>
                </c:pt>
                <c:pt idx="1345">
                  <c:v>0.55123299999999997</c:v>
                </c:pt>
                <c:pt idx="1346">
                  <c:v>0.55200499999999997</c:v>
                </c:pt>
                <c:pt idx="1347">
                  <c:v>0.55277699999999996</c:v>
                </c:pt>
                <c:pt idx="1348">
                  <c:v>0.55354899999999996</c:v>
                </c:pt>
                <c:pt idx="1349">
                  <c:v>0.55432099999999995</c:v>
                </c:pt>
                <c:pt idx="1350">
                  <c:v>0.55509399999999998</c:v>
                </c:pt>
                <c:pt idx="1351">
                  <c:v>0.55586599999999997</c:v>
                </c:pt>
                <c:pt idx="1352">
                  <c:v>0.55663799999999997</c:v>
                </c:pt>
                <c:pt idx="1353">
                  <c:v>0.55740999999999996</c:v>
                </c:pt>
                <c:pt idx="1354">
                  <c:v>0.55818199999999996</c:v>
                </c:pt>
                <c:pt idx="1355">
                  <c:v>0.55895399999999995</c:v>
                </c:pt>
                <c:pt idx="1356">
                  <c:v>0.55972599999999995</c:v>
                </c:pt>
                <c:pt idx="1357">
                  <c:v>0.56049899999999997</c:v>
                </c:pt>
                <c:pt idx="1358">
                  <c:v>0.56127099999999996</c:v>
                </c:pt>
                <c:pt idx="1359">
                  <c:v>0.56204299999999996</c:v>
                </c:pt>
                <c:pt idx="1360">
                  <c:v>0.56281499999999995</c:v>
                </c:pt>
                <c:pt idx="1361">
                  <c:v>0.56358699999999995</c:v>
                </c:pt>
                <c:pt idx="1362">
                  <c:v>0.56435900000000006</c:v>
                </c:pt>
                <c:pt idx="1363">
                  <c:v>0.56513100000000005</c:v>
                </c:pt>
                <c:pt idx="1364">
                  <c:v>0.56590399999999996</c:v>
                </c:pt>
                <c:pt idx="1365">
                  <c:v>0.56667599999999996</c:v>
                </c:pt>
                <c:pt idx="1366">
                  <c:v>0.56744799999999995</c:v>
                </c:pt>
                <c:pt idx="1367">
                  <c:v>0.56821999999999995</c:v>
                </c:pt>
                <c:pt idx="1368">
                  <c:v>0.56899200000000005</c:v>
                </c:pt>
                <c:pt idx="1369">
                  <c:v>0.56976400000000005</c:v>
                </c:pt>
                <c:pt idx="1370">
                  <c:v>0.57053699999999996</c:v>
                </c:pt>
                <c:pt idx="1371">
                  <c:v>0.57130899999999996</c:v>
                </c:pt>
                <c:pt idx="1372">
                  <c:v>0.57208099999999995</c:v>
                </c:pt>
                <c:pt idx="1373">
                  <c:v>0.57285299999999995</c:v>
                </c:pt>
                <c:pt idx="1374">
                  <c:v>0.57362500000000005</c:v>
                </c:pt>
                <c:pt idx="1375">
                  <c:v>0.57439700000000005</c:v>
                </c:pt>
                <c:pt idx="1376">
                  <c:v>0.57516900000000004</c:v>
                </c:pt>
                <c:pt idx="1377">
                  <c:v>0.57594199999999995</c:v>
                </c:pt>
                <c:pt idx="1378">
                  <c:v>0.57671399999999995</c:v>
                </c:pt>
                <c:pt idx="1379">
                  <c:v>0.57748600000000005</c:v>
                </c:pt>
                <c:pt idx="1380">
                  <c:v>0.57825800000000005</c:v>
                </c:pt>
                <c:pt idx="1381">
                  <c:v>0.57903000000000004</c:v>
                </c:pt>
                <c:pt idx="1382">
                  <c:v>0.57980200000000004</c:v>
                </c:pt>
                <c:pt idx="1383">
                  <c:v>0.58057400000000003</c:v>
                </c:pt>
                <c:pt idx="1384">
                  <c:v>0.58134699999999995</c:v>
                </c:pt>
                <c:pt idx="1385">
                  <c:v>0.58211900000000005</c:v>
                </c:pt>
                <c:pt idx="1386">
                  <c:v>0.58289100000000005</c:v>
                </c:pt>
                <c:pt idx="1387">
                  <c:v>0.58366300000000004</c:v>
                </c:pt>
                <c:pt idx="1388">
                  <c:v>0.58443500000000004</c:v>
                </c:pt>
                <c:pt idx="1389">
                  <c:v>0.58520700000000003</c:v>
                </c:pt>
                <c:pt idx="1390">
                  <c:v>0.58597999999999995</c:v>
                </c:pt>
                <c:pt idx="1391">
                  <c:v>0.58675200000000005</c:v>
                </c:pt>
                <c:pt idx="1392">
                  <c:v>0.58752400000000005</c:v>
                </c:pt>
                <c:pt idx="1393">
                  <c:v>0.58829600000000004</c:v>
                </c:pt>
                <c:pt idx="1394">
                  <c:v>0.58906800000000004</c:v>
                </c:pt>
                <c:pt idx="1395">
                  <c:v>0.58984000000000003</c:v>
                </c:pt>
                <c:pt idx="1396">
                  <c:v>0.59061200000000003</c:v>
                </c:pt>
                <c:pt idx="1397">
                  <c:v>0.59138500000000005</c:v>
                </c:pt>
                <c:pt idx="1398">
                  <c:v>0.59215700000000004</c:v>
                </c:pt>
                <c:pt idx="1399">
                  <c:v>0.59292900000000004</c:v>
                </c:pt>
                <c:pt idx="1400">
                  <c:v>0.59370100000000003</c:v>
                </c:pt>
                <c:pt idx="1401">
                  <c:v>0.59447300000000003</c:v>
                </c:pt>
                <c:pt idx="1402">
                  <c:v>0.59524500000000002</c:v>
                </c:pt>
                <c:pt idx="1403">
                  <c:v>0.59601700000000002</c:v>
                </c:pt>
                <c:pt idx="1404">
                  <c:v>0.59679000000000004</c:v>
                </c:pt>
                <c:pt idx="1405">
                  <c:v>0.59756200000000004</c:v>
                </c:pt>
                <c:pt idx="1406">
                  <c:v>0.59833400000000003</c:v>
                </c:pt>
                <c:pt idx="1407">
                  <c:v>0.59910600000000003</c:v>
                </c:pt>
                <c:pt idx="1408">
                  <c:v>0.59987800000000002</c:v>
                </c:pt>
                <c:pt idx="1409">
                  <c:v>0.60065000000000002</c:v>
                </c:pt>
                <c:pt idx="1410">
                  <c:v>0.60142300000000004</c:v>
                </c:pt>
                <c:pt idx="1411">
                  <c:v>0.60219500000000004</c:v>
                </c:pt>
                <c:pt idx="1412">
                  <c:v>0.60296700000000003</c:v>
                </c:pt>
                <c:pt idx="1413">
                  <c:v>0.60373900000000003</c:v>
                </c:pt>
                <c:pt idx="1414">
                  <c:v>0.60451100000000002</c:v>
                </c:pt>
                <c:pt idx="1415">
                  <c:v>0.60528300000000002</c:v>
                </c:pt>
                <c:pt idx="1416">
                  <c:v>0.60605500000000001</c:v>
                </c:pt>
                <c:pt idx="1417">
                  <c:v>0.60682800000000003</c:v>
                </c:pt>
                <c:pt idx="1418">
                  <c:v>0.60760000000000003</c:v>
                </c:pt>
                <c:pt idx="1419">
                  <c:v>0.60837200000000002</c:v>
                </c:pt>
                <c:pt idx="1420">
                  <c:v>0.60914400000000002</c:v>
                </c:pt>
                <c:pt idx="1421">
                  <c:v>0.60991600000000001</c:v>
                </c:pt>
                <c:pt idx="1422">
                  <c:v>0.61068800000000001</c:v>
                </c:pt>
                <c:pt idx="1423">
                  <c:v>0.61146</c:v>
                </c:pt>
                <c:pt idx="1424">
                  <c:v>0.61223300000000003</c:v>
                </c:pt>
                <c:pt idx="1425">
                  <c:v>0.61300500000000002</c:v>
                </c:pt>
                <c:pt idx="1426">
                  <c:v>0.61377700000000002</c:v>
                </c:pt>
                <c:pt idx="1427">
                  <c:v>0.61454900000000001</c:v>
                </c:pt>
                <c:pt idx="1428">
                  <c:v>0.61532100000000001</c:v>
                </c:pt>
                <c:pt idx="1429">
                  <c:v>0.616093</c:v>
                </c:pt>
                <c:pt idx="1430">
                  <c:v>0.61686600000000003</c:v>
                </c:pt>
                <c:pt idx="1431">
                  <c:v>0.61763800000000002</c:v>
                </c:pt>
                <c:pt idx="1432">
                  <c:v>0.61841000000000002</c:v>
                </c:pt>
                <c:pt idx="1433">
                  <c:v>0.61918200000000001</c:v>
                </c:pt>
                <c:pt idx="1434">
                  <c:v>0.61995400000000001</c:v>
                </c:pt>
                <c:pt idx="1435">
                  <c:v>0.620726</c:v>
                </c:pt>
                <c:pt idx="1436">
                  <c:v>0.62149799999999999</c:v>
                </c:pt>
                <c:pt idx="1437">
                  <c:v>0.62227100000000002</c:v>
                </c:pt>
                <c:pt idx="1438">
                  <c:v>0.62304300000000001</c:v>
                </c:pt>
                <c:pt idx="1439">
                  <c:v>0.62381500000000001</c:v>
                </c:pt>
                <c:pt idx="1440">
                  <c:v>0.624587</c:v>
                </c:pt>
                <c:pt idx="1441">
                  <c:v>0.625359</c:v>
                </c:pt>
                <c:pt idx="1442">
                  <c:v>0.62613099999999999</c:v>
                </c:pt>
                <c:pt idx="1443">
                  <c:v>0.62690299999999999</c:v>
                </c:pt>
                <c:pt idx="1444">
                  <c:v>0.62767600000000001</c:v>
                </c:pt>
                <c:pt idx="1445">
                  <c:v>0.62844800000000001</c:v>
                </c:pt>
                <c:pt idx="1446">
                  <c:v>0.62922</c:v>
                </c:pt>
                <c:pt idx="1447">
                  <c:v>0.629992</c:v>
                </c:pt>
                <c:pt idx="1448">
                  <c:v>0.63076399999999999</c:v>
                </c:pt>
                <c:pt idx="1449">
                  <c:v>0.63153599999999999</c:v>
                </c:pt>
                <c:pt idx="1450">
                  <c:v>0.63230900000000001</c:v>
                </c:pt>
                <c:pt idx="1451">
                  <c:v>0.633081</c:v>
                </c:pt>
                <c:pt idx="1452">
                  <c:v>0.633853</c:v>
                </c:pt>
                <c:pt idx="1453">
                  <c:v>0.63462499999999999</c:v>
                </c:pt>
                <c:pt idx="1454">
                  <c:v>0.63539699999999999</c:v>
                </c:pt>
                <c:pt idx="1455">
                  <c:v>0.63616899999999998</c:v>
                </c:pt>
                <c:pt idx="1456">
                  <c:v>0.63694099999999998</c:v>
                </c:pt>
                <c:pt idx="1457">
                  <c:v>0.637714</c:v>
                </c:pt>
                <c:pt idx="1458">
                  <c:v>0.638486</c:v>
                </c:pt>
                <c:pt idx="1459">
                  <c:v>0.63925799999999999</c:v>
                </c:pt>
                <c:pt idx="1460">
                  <c:v>0.64002999999999999</c:v>
                </c:pt>
                <c:pt idx="1461">
                  <c:v>0.64080199999999998</c:v>
                </c:pt>
                <c:pt idx="1462">
                  <c:v>0.64157399999999998</c:v>
                </c:pt>
                <c:pt idx="1463">
                  <c:v>0.642347</c:v>
                </c:pt>
                <c:pt idx="1464">
                  <c:v>0.643119</c:v>
                </c:pt>
                <c:pt idx="1465">
                  <c:v>0.64389099999999999</c:v>
                </c:pt>
                <c:pt idx="1466">
                  <c:v>0.64466299999999999</c:v>
                </c:pt>
                <c:pt idx="1467">
                  <c:v>0.64543499999999998</c:v>
                </c:pt>
                <c:pt idx="1468">
                  <c:v>0.64620699999999998</c:v>
                </c:pt>
                <c:pt idx="1469">
                  <c:v>0.64697899999999997</c:v>
                </c:pt>
                <c:pt idx="1470">
                  <c:v>0.64775199999999999</c:v>
                </c:pt>
                <c:pt idx="1471">
                  <c:v>0.64852399999999999</c:v>
                </c:pt>
                <c:pt idx="1472">
                  <c:v>0.64929599999999998</c:v>
                </c:pt>
                <c:pt idx="1473">
                  <c:v>0.65006799999999998</c:v>
                </c:pt>
                <c:pt idx="1474">
                  <c:v>0.65083999999999997</c:v>
                </c:pt>
                <c:pt idx="1475">
                  <c:v>0.65161199999999997</c:v>
                </c:pt>
                <c:pt idx="1476">
                  <c:v>0.65238399999999996</c:v>
                </c:pt>
                <c:pt idx="1477">
                  <c:v>0.65315699999999999</c:v>
                </c:pt>
                <c:pt idx="1478">
                  <c:v>0.65392899999999998</c:v>
                </c:pt>
                <c:pt idx="1479">
                  <c:v>0.65470099999999998</c:v>
                </c:pt>
                <c:pt idx="1480">
                  <c:v>0.65547299999999997</c:v>
                </c:pt>
                <c:pt idx="1481">
                  <c:v>0.65624499999999997</c:v>
                </c:pt>
                <c:pt idx="1482">
                  <c:v>0.65701699999999996</c:v>
                </c:pt>
                <c:pt idx="1483">
                  <c:v>0.65778999999999999</c:v>
                </c:pt>
                <c:pt idx="1484">
                  <c:v>0.65856199999999998</c:v>
                </c:pt>
                <c:pt idx="1485">
                  <c:v>0.65933399999999998</c:v>
                </c:pt>
                <c:pt idx="1486">
                  <c:v>0.66010599999999997</c:v>
                </c:pt>
                <c:pt idx="1487">
                  <c:v>0.66087799999999997</c:v>
                </c:pt>
                <c:pt idx="1488">
                  <c:v>0.66164999999999996</c:v>
                </c:pt>
                <c:pt idx="1489">
                  <c:v>0.66242199999999996</c:v>
                </c:pt>
                <c:pt idx="1490">
                  <c:v>0.66319499999999998</c:v>
                </c:pt>
                <c:pt idx="1491">
                  <c:v>0.66396699999999997</c:v>
                </c:pt>
                <c:pt idx="1492">
                  <c:v>0.66473899999999997</c:v>
                </c:pt>
                <c:pt idx="1493">
                  <c:v>0.66551099999999996</c:v>
                </c:pt>
                <c:pt idx="1494">
                  <c:v>0.66628299999999996</c:v>
                </c:pt>
                <c:pt idx="1495">
                  <c:v>0.66705499999999995</c:v>
                </c:pt>
                <c:pt idx="1496">
                  <c:v>0.66782699999999995</c:v>
                </c:pt>
                <c:pt idx="1497">
                  <c:v>0.66859999999999997</c:v>
                </c:pt>
                <c:pt idx="1498">
                  <c:v>0.66937199999999997</c:v>
                </c:pt>
                <c:pt idx="1499">
                  <c:v>0.67014399999999996</c:v>
                </c:pt>
                <c:pt idx="1500">
                  <c:v>0.67091599999999996</c:v>
                </c:pt>
                <c:pt idx="1501">
                  <c:v>0.67168799999999995</c:v>
                </c:pt>
                <c:pt idx="1502">
                  <c:v>0.67245999999999995</c:v>
                </c:pt>
                <c:pt idx="1503">
                  <c:v>0.67323299999999997</c:v>
                </c:pt>
                <c:pt idx="1504">
                  <c:v>0.67400499999999997</c:v>
                </c:pt>
                <c:pt idx="1505">
                  <c:v>0.67477699999999996</c:v>
                </c:pt>
                <c:pt idx="1506">
                  <c:v>0.67554899999999996</c:v>
                </c:pt>
                <c:pt idx="1507">
                  <c:v>0.67632099999999995</c:v>
                </c:pt>
                <c:pt idx="1508">
                  <c:v>0.67709299999999994</c:v>
                </c:pt>
                <c:pt idx="1509">
                  <c:v>0.67786500000000005</c:v>
                </c:pt>
                <c:pt idx="1510">
                  <c:v>0.67863799999999996</c:v>
                </c:pt>
                <c:pt idx="1511">
                  <c:v>0.67940999999999996</c:v>
                </c:pt>
                <c:pt idx="1512">
                  <c:v>0.68018199999999995</c:v>
                </c:pt>
                <c:pt idx="1513">
                  <c:v>0.68095399999999995</c:v>
                </c:pt>
                <c:pt idx="1514">
                  <c:v>0.68172600000000005</c:v>
                </c:pt>
                <c:pt idx="1515">
                  <c:v>0.68249800000000005</c:v>
                </c:pt>
                <c:pt idx="1516">
                  <c:v>0.68327000000000004</c:v>
                </c:pt>
                <c:pt idx="1517">
                  <c:v>0.68404299999999996</c:v>
                </c:pt>
                <c:pt idx="1518">
                  <c:v>0.68481499999999995</c:v>
                </c:pt>
                <c:pt idx="1519">
                  <c:v>0.68558699999999995</c:v>
                </c:pt>
                <c:pt idx="1520">
                  <c:v>0.68635900000000005</c:v>
                </c:pt>
                <c:pt idx="1521">
                  <c:v>0.68713100000000005</c:v>
                </c:pt>
                <c:pt idx="1522">
                  <c:v>0.68790300000000004</c:v>
                </c:pt>
                <c:pt idx="1523">
                  <c:v>0.68867599999999995</c:v>
                </c:pt>
                <c:pt idx="1524">
                  <c:v>0.68944799999999995</c:v>
                </c:pt>
                <c:pt idx="1525">
                  <c:v>0.69021999999999994</c:v>
                </c:pt>
                <c:pt idx="1526">
                  <c:v>0.69099200000000005</c:v>
                </c:pt>
                <c:pt idx="1527">
                  <c:v>0.69176400000000005</c:v>
                </c:pt>
                <c:pt idx="1528">
                  <c:v>0.69253600000000004</c:v>
                </c:pt>
                <c:pt idx="1529">
                  <c:v>0.69330800000000004</c:v>
                </c:pt>
                <c:pt idx="1530">
                  <c:v>0.69408099999999995</c:v>
                </c:pt>
                <c:pt idx="1531">
                  <c:v>0.69485300000000005</c:v>
                </c:pt>
                <c:pt idx="1532">
                  <c:v>0.69562500000000005</c:v>
                </c:pt>
                <c:pt idx="1533">
                  <c:v>0.69639700000000004</c:v>
                </c:pt>
                <c:pt idx="1534">
                  <c:v>0.69716900000000004</c:v>
                </c:pt>
                <c:pt idx="1535">
                  <c:v>0.69794100000000003</c:v>
                </c:pt>
                <c:pt idx="1536">
                  <c:v>0.69871300000000003</c:v>
                </c:pt>
                <c:pt idx="1537">
                  <c:v>0.69948600000000005</c:v>
                </c:pt>
                <c:pt idx="1538">
                  <c:v>0.70025800000000005</c:v>
                </c:pt>
                <c:pt idx="1539">
                  <c:v>0.70103000000000004</c:v>
                </c:pt>
                <c:pt idx="1540">
                  <c:v>0.70180200000000004</c:v>
                </c:pt>
                <c:pt idx="1541">
                  <c:v>0.70257400000000003</c:v>
                </c:pt>
                <c:pt idx="1542">
                  <c:v>0.70334600000000003</c:v>
                </c:pt>
                <c:pt idx="1543">
                  <c:v>0.70411900000000005</c:v>
                </c:pt>
                <c:pt idx="1544">
                  <c:v>0.70489100000000005</c:v>
                </c:pt>
                <c:pt idx="1545">
                  <c:v>0.70566300000000004</c:v>
                </c:pt>
                <c:pt idx="1546">
                  <c:v>0.70643500000000004</c:v>
                </c:pt>
                <c:pt idx="1547">
                  <c:v>0.70720700000000003</c:v>
                </c:pt>
                <c:pt idx="1548">
                  <c:v>0.70797900000000002</c:v>
                </c:pt>
                <c:pt idx="1549">
                  <c:v>0.70875100000000002</c:v>
                </c:pt>
                <c:pt idx="1550">
                  <c:v>0.70952400000000004</c:v>
                </c:pt>
                <c:pt idx="1551">
                  <c:v>0.71029600000000004</c:v>
                </c:pt>
                <c:pt idx="1552">
                  <c:v>0.71106800000000003</c:v>
                </c:pt>
                <c:pt idx="1553">
                  <c:v>0.71184000000000003</c:v>
                </c:pt>
                <c:pt idx="1554">
                  <c:v>0.71261200000000002</c:v>
                </c:pt>
                <c:pt idx="1555">
                  <c:v>0.71338400000000002</c:v>
                </c:pt>
                <c:pt idx="1556">
                  <c:v>0.71415600000000001</c:v>
                </c:pt>
                <c:pt idx="1557">
                  <c:v>0.71492900000000004</c:v>
                </c:pt>
                <c:pt idx="1558">
                  <c:v>0.71570100000000003</c:v>
                </c:pt>
                <c:pt idx="1559">
                  <c:v>0.71647300000000003</c:v>
                </c:pt>
                <c:pt idx="1560">
                  <c:v>0.71724500000000002</c:v>
                </c:pt>
                <c:pt idx="1561">
                  <c:v>0.71801700000000002</c:v>
                </c:pt>
                <c:pt idx="1562">
                  <c:v>0.71878900000000001</c:v>
                </c:pt>
                <c:pt idx="1563">
                  <c:v>0.71956200000000003</c:v>
                </c:pt>
                <c:pt idx="1564">
                  <c:v>0.72033400000000003</c:v>
                </c:pt>
                <c:pt idx="1565">
                  <c:v>0.72110600000000002</c:v>
                </c:pt>
                <c:pt idx="1566">
                  <c:v>0.72187800000000002</c:v>
                </c:pt>
                <c:pt idx="1567">
                  <c:v>0.72265000000000001</c:v>
                </c:pt>
                <c:pt idx="1568">
                  <c:v>0.72342200000000001</c:v>
                </c:pt>
                <c:pt idx="1569">
                  <c:v>0.724194</c:v>
                </c:pt>
                <c:pt idx="1570">
                  <c:v>0.72496700000000003</c:v>
                </c:pt>
                <c:pt idx="1571">
                  <c:v>0.72573900000000002</c:v>
                </c:pt>
                <c:pt idx="1572">
                  <c:v>0.72651100000000002</c:v>
                </c:pt>
                <c:pt idx="1573">
                  <c:v>0.72728300000000001</c:v>
                </c:pt>
                <c:pt idx="1574">
                  <c:v>0.72805500000000001</c:v>
                </c:pt>
                <c:pt idx="1575">
                  <c:v>0.728827</c:v>
                </c:pt>
                <c:pt idx="1576">
                  <c:v>0.729599</c:v>
                </c:pt>
                <c:pt idx="1577">
                  <c:v>0.73037200000000002</c:v>
                </c:pt>
                <c:pt idx="1578">
                  <c:v>0.73114400000000002</c:v>
                </c:pt>
                <c:pt idx="1579">
                  <c:v>0.73191600000000001</c:v>
                </c:pt>
                <c:pt idx="1580">
                  <c:v>0.73268800000000001</c:v>
                </c:pt>
                <c:pt idx="1581">
                  <c:v>0.73346</c:v>
                </c:pt>
                <c:pt idx="1582">
                  <c:v>0.734232</c:v>
                </c:pt>
                <c:pt idx="1583">
                  <c:v>0.73500500000000002</c:v>
                </c:pt>
                <c:pt idx="1584">
                  <c:v>0.73577700000000001</c:v>
                </c:pt>
                <c:pt idx="1585">
                  <c:v>0.73654900000000001</c:v>
                </c:pt>
                <c:pt idx="1586">
                  <c:v>0.737321</c:v>
                </c:pt>
                <c:pt idx="1587">
                  <c:v>0.738093</c:v>
                </c:pt>
                <c:pt idx="1588">
                  <c:v>0.73886499999999999</c:v>
                </c:pt>
                <c:pt idx="1589">
                  <c:v>0.73963699999999999</c:v>
                </c:pt>
                <c:pt idx="1590">
                  <c:v>0.74041000000000001</c:v>
                </c:pt>
                <c:pt idx="1591">
                  <c:v>0.74118200000000001</c:v>
                </c:pt>
                <c:pt idx="1592">
                  <c:v>0.741954</c:v>
                </c:pt>
                <c:pt idx="1593">
                  <c:v>0.742726</c:v>
                </c:pt>
                <c:pt idx="1594">
                  <c:v>0.74349799999999999</c:v>
                </c:pt>
                <c:pt idx="1595">
                  <c:v>0.74426999999999999</c:v>
                </c:pt>
                <c:pt idx="1596">
                  <c:v>0.74504199999999998</c:v>
                </c:pt>
                <c:pt idx="1597">
                  <c:v>0.74581500000000001</c:v>
                </c:pt>
                <c:pt idx="1598">
                  <c:v>0.746587</c:v>
                </c:pt>
                <c:pt idx="1599">
                  <c:v>0.747359</c:v>
                </c:pt>
                <c:pt idx="1600">
                  <c:v>0.74813099999999999</c:v>
                </c:pt>
                <c:pt idx="1601">
                  <c:v>0.74890299999999999</c:v>
                </c:pt>
                <c:pt idx="1602">
                  <c:v>0.74967499999999998</c:v>
                </c:pt>
                <c:pt idx="1603">
                  <c:v>0.750448</c:v>
                </c:pt>
                <c:pt idx="1604">
                  <c:v>0.75122</c:v>
                </c:pt>
                <c:pt idx="1605">
                  <c:v>0.75199199999999999</c:v>
                </c:pt>
                <c:pt idx="1606">
                  <c:v>0.75276399999999999</c:v>
                </c:pt>
                <c:pt idx="1607">
                  <c:v>0.75353599999999998</c:v>
                </c:pt>
                <c:pt idx="1608">
                  <c:v>0.75430799999999998</c:v>
                </c:pt>
                <c:pt idx="1609">
                  <c:v>0.75507999999999997</c:v>
                </c:pt>
                <c:pt idx="1610">
                  <c:v>0.755853</c:v>
                </c:pt>
                <c:pt idx="1611">
                  <c:v>0.75662499999999999</c:v>
                </c:pt>
                <c:pt idx="1612">
                  <c:v>0.75739699999999999</c:v>
                </c:pt>
                <c:pt idx="1613">
                  <c:v>0.75816899999999998</c:v>
                </c:pt>
                <c:pt idx="1614">
                  <c:v>0.75894099999999998</c:v>
                </c:pt>
                <c:pt idx="1615">
                  <c:v>0.75971299999999997</c:v>
                </c:pt>
                <c:pt idx="1616">
                  <c:v>0.76048499999999997</c:v>
                </c:pt>
                <c:pt idx="1617">
                  <c:v>0.76125799999999999</c:v>
                </c:pt>
                <c:pt idx="1618">
                  <c:v>0.76202999999999999</c:v>
                </c:pt>
                <c:pt idx="1619">
                  <c:v>0.76280199999999998</c:v>
                </c:pt>
                <c:pt idx="1620">
                  <c:v>0.76357399999999997</c:v>
                </c:pt>
                <c:pt idx="1621">
                  <c:v>0.76434599999999997</c:v>
                </c:pt>
                <c:pt idx="1622">
                  <c:v>0.76511799999999996</c:v>
                </c:pt>
                <c:pt idx="1623">
                  <c:v>0.76589099999999999</c:v>
                </c:pt>
                <c:pt idx="1624">
                  <c:v>0.76666299999999998</c:v>
                </c:pt>
                <c:pt idx="1625">
                  <c:v>0.76743499999999998</c:v>
                </c:pt>
                <c:pt idx="1626">
                  <c:v>0.76820699999999997</c:v>
                </c:pt>
                <c:pt idx="1627">
                  <c:v>0.76897899999999997</c:v>
                </c:pt>
                <c:pt idx="1628">
                  <c:v>0.76975099999999996</c:v>
                </c:pt>
                <c:pt idx="1629">
                  <c:v>0.77052299999999996</c:v>
                </c:pt>
                <c:pt idx="1630">
                  <c:v>0.77129599999999998</c:v>
                </c:pt>
                <c:pt idx="1631">
                  <c:v>0.77206799999999998</c:v>
                </c:pt>
                <c:pt idx="1632">
                  <c:v>0.77283999999999997</c:v>
                </c:pt>
                <c:pt idx="1633">
                  <c:v>0.77361199999999997</c:v>
                </c:pt>
                <c:pt idx="1634">
                  <c:v>0.77438399999999996</c:v>
                </c:pt>
                <c:pt idx="1635">
                  <c:v>0.77515599999999996</c:v>
                </c:pt>
                <c:pt idx="1636">
                  <c:v>0.77592799999999995</c:v>
                </c:pt>
                <c:pt idx="1637">
                  <c:v>0.77670099999999997</c:v>
                </c:pt>
                <c:pt idx="1638">
                  <c:v>0.77747299999999997</c:v>
                </c:pt>
                <c:pt idx="1639">
                  <c:v>0.77824499999999996</c:v>
                </c:pt>
                <c:pt idx="1640">
                  <c:v>0.77901699999999996</c:v>
                </c:pt>
                <c:pt idx="1641">
                  <c:v>0.77978899999999995</c:v>
                </c:pt>
                <c:pt idx="1642">
                  <c:v>0.78056099999999995</c:v>
                </c:pt>
                <c:pt idx="1643">
                  <c:v>0.78133399999999997</c:v>
                </c:pt>
                <c:pt idx="1644">
                  <c:v>0.78210599999999997</c:v>
                </c:pt>
                <c:pt idx="1645">
                  <c:v>0.78287799999999996</c:v>
                </c:pt>
                <c:pt idx="1646">
                  <c:v>0.78364999999999996</c:v>
                </c:pt>
                <c:pt idx="1647">
                  <c:v>0.78442199999999995</c:v>
                </c:pt>
                <c:pt idx="1648">
                  <c:v>0.78519399999999995</c:v>
                </c:pt>
                <c:pt idx="1649">
                  <c:v>0.78596600000000005</c:v>
                </c:pt>
                <c:pt idx="1650">
                  <c:v>0.78673899999999997</c:v>
                </c:pt>
                <c:pt idx="1651">
                  <c:v>0.78751099999999996</c:v>
                </c:pt>
                <c:pt idx="1652">
                  <c:v>0.78828299999999996</c:v>
                </c:pt>
                <c:pt idx="1653">
                  <c:v>0.78905499999999995</c:v>
                </c:pt>
                <c:pt idx="1654">
                  <c:v>0.78982699999999995</c:v>
                </c:pt>
                <c:pt idx="1655">
                  <c:v>0.79059900000000005</c:v>
                </c:pt>
                <c:pt idx="1656">
                  <c:v>0.79137100000000005</c:v>
                </c:pt>
                <c:pt idx="1657">
                  <c:v>0.79214399999999996</c:v>
                </c:pt>
                <c:pt idx="1658">
                  <c:v>0.79291599999999995</c:v>
                </c:pt>
                <c:pt idx="1659">
                  <c:v>0.79368799999999995</c:v>
                </c:pt>
                <c:pt idx="1660">
                  <c:v>0.79446000000000006</c:v>
                </c:pt>
                <c:pt idx="1661">
                  <c:v>0.79523200000000005</c:v>
                </c:pt>
                <c:pt idx="1662">
                  <c:v>0.79600400000000004</c:v>
                </c:pt>
                <c:pt idx="1663">
                  <c:v>0.79677699999999996</c:v>
                </c:pt>
                <c:pt idx="1664">
                  <c:v>0.79754899999999995</c:v>
                </c:pt>
                <c:pt idx="1665">
                  <c:v>0.79832099999999995</c:v>
                </c:pt>
                <c:pt idx="1666">
                  <c:v>0.79909300000000005</c:v>
                </c:pt>
                <c:pt idx="1667">
                  <c:v>0.79986500000000005</c:v>
                </c:pt>
                <c:pt idx="1668">
                  <c:v>0.80063700000000004</c:v>
                </c:pt>
                <c:pt idx="1669">
                  <c:v>0.80140900000000004</c:v>
                </c:pt>
                <c:pt idx="1670">
                  <c:v>0.80218199999999995</c:v>
                </c:pt>
                <c:pt idx="1671">
                  <c:v>0.80295399999999995</c:v>
                </c:pt>
                <c:pt idx="1672">
                  <c:v>0.80372600000000005</c:v>
                </c:pt>
                <c:pt idx="1673">
                  <c:v>0.80449800000000005</c:v>
                </c:pt>
                <c:pt idx="1674">
                  <c:v>0.80527000000000004</c:v>
                </c:pt>
                <c:pt idx="1675">
                  <c:v>0.80604200000000004</c:v>
                </c:pt>
                <c:pt idx="1676">
                  <c:v>0.80681400000000003</c:v>
                </c:pt>
                <c:pt idx="1677">
                  <c:v>0.80758700000000005</c:v>
                </c:pt>
                <c:pt idx="1678">
                  <c:v>0.80835900000000005</c:v>
                </c:pt>
                <c:pt idx="1679">
                  <c:v>0.80913100000000004</c:v>
                </c:pt>
                <c:pt idx="1680">
                  <c:v>0.80990300000000004</c:v>
                </c:pt>
                <c:pt idx="1681">
                  <c:v>0.81067500000000003</c:v>
                </c:pt>
                <c:pt idx="1682">
                  <c:v>0.81144700000000003</c:v>
                </c:pt>
                <c:pt idx="1683">
                  <c:v>0.81222000000000005</c:v>
                </c:pt>
                <c:pt idx="1684">
                  <c:v>0.81299200000000005</c:v>
                </c:pt>
                <c:pt idx="1685">
                  <c:v>0.81376400000000004</c:v>
                </c:pt>
                <c:pt idx="1686">
                  <c:v>0.81453600000000004</c:v>
                </c:pt>
                <c:pt idx="1687">
                  <c:v>0.81530800000000003</c:v>
                </c:pt>
                <c:pt idx="1688">
                  <c:v>0.81608000000000003</c:v>
                </c:pt>
                <c:pt idx="1689">
                  <c:v>0.81685200000000002</c:v>
                </c:pt>
                <c:pt idx="1690">
                  <c:v>0.81762500000000005</c:v>
                </c:pt>
                <c:pt idx="1691">
                  <c:v>0.81839700000000004</c:v>
                </c:pt>
                <c:pt idx="1692">
                  <c:v>0.81916900000000004</c:v>
                </c:pt>
                <c:pt idx="1693">
                  <c:v>0.81994100000000003</c:v>
                </c:pt>
                <c:pt idx="1694">
                  <c:v>0.82071300000000003</c:v>
                </c:pt>
                <c:pt idx="1695">
                  <c:v>0.82148500000000002</c:v>
                </c:pt>
                <c:pt idx="1696">
                  <c:v>0.82225700000000002</c:v>
                </c:pt>
                <c:pt idx="1697">
                  <c:v>0.82303000000000004</c:v>
                </c:pt>
                <c:pt idx="1698">
                  <c:v>0.82380200000000003</c:v>
                </c:pt>
                <c:pt idx="1699">
                  <c:v>0.82457400000000003</c:v>
                </c:pt>
                <c:pt idx="1700">
                  <c:v>0.82534600000000002</c:v>
                </c:pt>
                <c:pt idx="1701">
                  <c:v>0.82611800000000002</c:v>
                </c:pt>
                <c:pt idx="1702">
                  <c:v>0.82689000000000001</c:v>
                </c:pt>
                <c:pt idx="1703">
                  <c:v>0.82766300000000004</c:v>
                </c:pt>
                <c:pt idx="1704">
                  <c:v>0.82843500000000003</c:v>
                </c:pt>
                <c:pt idx="1705">
                  <c:v>0.82920700000000003</c:v>
                </c:pt>
                <c:pt idx="1706">
                  <c:v>0.82997900000000002</c:v>
                </c:pt>
                <c:pt idx="1707">
                  <c:v>0.83075100000000002</c:v>
                </c:pt>
                <c:pt idx="1708">
                  <c:v>0.83152300000000001</c:v>
                </c:pt>
                <c:pt idx="1709">
                  <c:v>0.83229500000000001</c:v>
                </c:pt>
                <c:pt idx="1710">
                  <c:v>0.83306800000000003</c:v>
                </c:pt>
                <c:pt idx="1711">
                  <c:v>0.83384000000000003</c:v>
                </c:pt>
                <c:pt idx="1712">
                  <c:v>0.83461200000000002</c:v>
                </c:pt>
                <c:pt idx="1713">
                  <c:v>0.83538400000000002</c:v>
                </c:pt>
                <c:pt idx="1714">
                  <c:v>0.83615600000000001</c:v>
                </c:pt>
                <c:pt idx="1715">
                  <c:v>0.83692800000000001</c:v>
                </c:pt>
                <c:pt idx="1716">
                  <c:v>0.8377</c:v>
                </c:pt>
                <c:pt idx="1717">
                  <c:v>0.83847300000000002</c:v>
                </c:pt>
                <c:pt idx="1718">
                  <c:v>0.83924500000000002</c:v>
                </c:pt>
                <c:pt idx="1719">
                  <c:v>0.84001700000000001</c:v>
                </c:pt>
                <c:pt idx="1720">
                  <c:v>0.84078900000000001</c:v>
                </c:pt>
                <c:pt idx="1721">
                  <c:v>0.841561</c:v>
                </c:pt>
                <c:pt idx="1722">
                  <c:v>0.842333</c:v>
                </c:pt>
                <c:pt idx="1723">
                  <c:v>0.84310600000000002</c:v>
                </c:pt>
                <c:pt idx="1724">
                  <c:v>0.84387800000000002</c:v>
                </c:pt>
                <c:pt idx="1725">
                  <c:v>0.84465000000000001</c:v>
                </c:pt>
                <c:pt idx="1726">
                  <c:v>0.84542200000000001</c:v>
                </c:pt>
                <c:pt idx="1727">
                  <c:v>0.846194</c:v>
                </c:pt>
                <c:pt idx="1728">
                  <c:v>0.846966</c:v>
                </c:pt>
                <c:pt idx="1729">
                  <c:v>0.84773799999999999</c:v>
                </c:pt>
                <c:pt idx="1730">
                  <c:v>0.84851100000000002</c:v>
                </c:pt>
                <c:pt idx="1731">
                  <c:v>0.84928300000000001</c:v>
                </c:pt>
                <c:pt idx="1732">
                  <c:v>0.85005500000000001</c:v>
                </c:pt>
                <c:pt idx="1733">
                  <c:v>0.850827</c:v>
                </c:pt>
                <c:pt idx="1734">
                  <c:v>0.85159899999999999</c:v>
                </c:pt>
                <c:pt idx="1735">
                  <c:v>0.85237099999999999</c:v>
                </c:pt>
                <c:pt idx="1736">
                  <c:v>0.85314299999999998</c:v>
                </c:pt>
                <c:pt idx="1737">
                  <c:v>0.85391600000000001</c:v>
                </c:pt>
                <c:pt idx="1738">
                  <c:v>0.854688</c:v>
                </c:pt>
                <c:pt idx="1739">
                  <c:v>0.85546</c:v>
                </c:pt>
                <c:pt idx="1740">
                  <c:v>0.85623199999999999</c:v>
                </c:pt>
                <c:pt idx="1741">
                  <c:v>0.85700399999999999</c:v>
                </c:pt>
                <c:pt idx="1742">
                  <c:v>0.85777599999999998</c:v>
                </c:pt>
                <c:pt idx="1743">
                  <c:v>0.85854900000000001</c:v>
                </c:pt>
                <c:pt idx="1744">
                  <c:v>0.859321</c:v>
                </c:pt>
                <c:pt idx="1745">
                  <c:v>0.860093</c:v>
                </c:pt>
                <c:pt idx="1746">
                  <c:v>0.86086499999999999</c:v>
                </c:pt>
                <c:pt idx="1747">
                  <c:v>0.86163699999999999</c:v>
                </c:pt>
                <c:pt idx="1748">
                  <c:v>0.86240899999999998</c:v>
                </c:pt>
                <c:pt idx="1749">
                  <c:v>0.86318099999999998</c:v>
                </c:pt>
                <c:pt idx="1750">
                  <c:v>0.863954</c:v>
                </c:pt>
                <c:pt idx="1751">
                  <c:v>0.86472599999999999</c:v>
                </c:pt>
                <c:pt idx="1752">
                  <c:v>0.86549799999999999</c:v>
                </c:pt>
                <c:pt idx="1753">
                  <c:v>0.86626999999999998</c:v>
                </c:pt>
                <c:pt idx="1754">
                  <c:v>0.86704199999999998</c:v>
                </c:pt>
                <c:pt idx="1755">
                  <c:v>0.86781399999999997</c:v>
                </c:pt>
                <c:pt idx="1756">
                  <c:v>0.86858599999999997</c:v>
                </c:pt>
                <c:pt idx="1757">
                  <c:v>0.86935899999999999</c:v>
                </c:pt>
                <c:pt idx="1758">
                  <c:v>0.87013099999999999</c:v>
                </c:pt>
                <c:pt idx="1759">
                  <c:v>0.87090299999999998</c:v>
                </c:pt>
                <c:pt idx="1760">
                  <c:v>0.87167499999999998</c:v>
                </c:pt>
                <c:pt idx="1761">
                  <c:v>0.87244699999999997</c:v>
                </c:pt>
                <c:pt idx="1762">
                  <c:v>0.87321899999999997</c:v>
                </c:pt>
                <c:pt idx="1763">
                  <c:v>0.87399199999999999</c:v>
                </c:pt>
                <c:pt idx="1764">
                  <c:v>0.87476399999999999</c:v>
                </c:pt>
                <c:pt idx="1765">
                  <c:v>0.87553599999999998</c:v>
                </c:pt>
                <c:pt idx="1766">
                  <c:v>0.87630799999999998</c:v>
                </c:pt>
                <c:pt idx="1767">
                  <c:v>0.87707999999999997</c:v>
                </c:pt>
                <c:pt idx="1768">
                  <c:v>0.87785199999999997</c:v>
                </c:pt>
                <c:pt idx="1769">
                  <c:v>0.87862399999999996</c:v>
                </c:pt>
                <c:pt idx="1770">
                  <c:v>0.87939699999999998</c:v>
                </c:pt>
                <c:pt idx="1771">
                  <c:v>0.88016899999999998</c:v>
                </c:pt>
                <c:pt idx="1772">
                  <c:v>0.88094099999999997</c:v>
                </c:pt>
                <c:pt idx="1773">
                  <c:v>0.88171299999999997</c:v>
                </c:pt>
                <c:pt idx="1774">
                  <c:v>0.88248499999999996</c:v>
                </c:pt>
                <c:pt idx="1775">
                  <c:v>0.88325699999999996</c:v>
                </c:pt>
                <c:pt idx="1776">
                  <c:v>0.88402899999999995</c:v>
                </c:pt>
                <c:pt idx="1777">
                  <c:v>0.88480199999999998</c:v>
                </c:pt>
                <c:pt idx="1778">
                  <c:v>0.88557399999999997</c:v>
                </c:pt>
                <c:pt idx="1779">
                  <c:v>0.88634599999999997</c:v>
                </c:pt>
                <c:pt idx="1780">
                  <c:v>0.88711799999999996</c:v>
                </c:pt>
                <c:pt idx="1781">
                  <c:v>0.88788999999999996</c:v>
                </c:pt>
                <c:pt idx="1782">
                  <c:v>0.88866199999999995</c:v>
                </c:pt>
                <c:pt idx="1783">
                  <c:v>0.88943499999999998</c:v>
                </c:pt>
                <c:pt idx="1784">
                  <c:v>0.89020699999999997</c:v>
                </c:pt>
                <c:pt idx="1785">
                  <c:v>0.89097899999999997</c:v>
                </c:pt>
                <c:pt idx="1786">
                  <c:v>0.89175099999999996</c:v>
                </c:pt>
                <c:pt idx="1787">
                  <c:v>0.89252299999999996</c:v>
                </c:pt>
                <c:pt idx="1788">
                  <c:v>0.89329499999999995</c:v>
                </c:pt>
                <c:pt idx="1789">
                  <c:v>0.89406699999999995</c:v>
                </c:pt>
                <c:pt idx="1790">
                  <c:v>0.89483999999999997</c:v>
                </c:pt>
                <c:pt idx="1791">
                  <c:v>0.89561199999999996</c:v>
                </c:pt>
                <c:pt idx="1792">
                  <c:v>0.89638399999999996</c:v>
                </c:pt>
                <c:pt idx="1793">
                  <c:v>0.89715599999999995</c:v>
                </c:pt>
                <c:pt idx="1794">
                  <c:v>0.89792799999999995</c:v>
                </c:pt>
                <c:pt idx="1795">
                  <c:v>0.89870000000000005</c:v>
                </c:pt>
                <c:pt idx="1796">
                  <c:v>0.89947200000000005</c:v>
                </c:pt>
                <c:pt idx="1797">
                  <c:v>0.90024499999999996</c:v>
                </c:pt>
                <c:pt idx="1798">
                  <c:v>0.90101699999999996</c:v>
                </c:pt>
                <c:pt idx="1799">
                  <c:v>0.90178899999999995</c:v>
                </c:pt>
                <c:pt idx="1800">
                  <c:v>0.90256099999999995</c:v>
                </c:pt>
                <c:pt idx="1801">
                  <c:v>0.90333300000000005</c:v>
                </c:pt>
                <c:pt idx="1802">
                  <c:v>0.90410500000000005</c:v>
                </c:pt>
                <c:pt idx="1803">
                  <c:v>0.90487799999999996</c:v>
                </c:pt>
                <c:pt idx="1804">
                  <c:v>0.90564999999999996</c:v>
                </c:pt>
                <c:pt idx="1805">
                  <c:v>0.90642199999999995</c:v>
                </c:pt>
                <c:pt idx="1806">
                  <c:v>0.90719399999999994</c:v>
                </c:pt>
                <c:pt idx="1807">
                  <c:v>0.90796600000000005</c:v>
                </c:pt>
                <c:pt idx="1808">
                  <c:v>0.90873800000000005</c:v>
                </c:pt>
                <c:pt idx="1809">
                  <c:v>0.90951000000000004</c:v>
                </c:pt>
                <c:pt idx="1810">
                  <c:v>0.91028299999999995</c:v>
                </c:pt>
                <c:pt idx="1811">
                  <c:v>0.91105499999999995</c:v>
                </c:pt>
                <c:pt idx="1812">
                  <c:v>0.91182700000000005</c:v>
                </c:pt>
                <c:pt idx="1813">
                  <c:v>0.91259900000000005</c:v>
                </c:pt>
                <c:pt idx="1814">
                  <c:v>0.91337100000000004</c:v>
                </c:pt>
                <c:pt idx="1815">
                  <c:v>0.91414300000000004</c:v>
                </c:pt>
                <c:pt idx="1816">
                  <c:v>0.91491599999999995</c:v>
                </c:pt>
                <c:pt idx="1817">
                  <c:v>0.91568799999999995</c:v>
                </c:pt>
                <c:pt idx="1818">
                  <c:v>0.91646000000000005</c:v>
                </c:pt>
                <c:pt idx="1819">
                  <c:v>0.91723200000000005</c:v>
                </c:pt>
                <c:pt idx="1820">
                  <c:v>0.91800400000000004</c:v>
                </c:pt>
                <c:pt idx="1821">
                  <c:v>0.91877600000000004</c:v>
                </c:pt>
                <c:pt idx="1822">
                  <c:v>0.91954800000000003</c:v>
                </c:pt>
                <c:pt idx="1823">
                  <c:v>0.92032099999999994</c:v>
                </c:pt>
                <c:pt idx="1824">
                  <c:v>0.92109300000000005</c:v>
                </c:pt>
                <c:pt idx="1825">
                  <c:v>0.92186500000000005</c:v>
                </c:pt>
                <c:pt idx="1826">
                  <c:v>0.92263700000000004</c:v>
                </c:pt>
                <c:pt idx="1827">
                  <c:v>0.92340900000000004</c:v>
                </c:pt>
                <c:pt idx="1828">
                  <c:v>0.92418100000000003</c:v>
                </c:pt>
                <c:pt idx="1829">
                  <c:v>0.92495300000000003</c:v>
                </c:pt>
                <c:pt idx="1830">
                  <c:v>0.92572600000000005</c:v>
                </c:pt>
                <c:pt idx="1831">
                  <c:v>0.92649800000000004</c:v>
                </c:pt>
                <c:pt idx="1832">
                  <c:v>0.92727000000000004</c:v>
                </c:pt>
                <c:pt idx="1833">
                  <c:v>0.92804200000000003</c:v>
                </c:pt>
                <c:pt idx="1834">
                  <c:v>0.92881400000000003</c:v>
                </c:pt>
                <c:pt idx="1835">
                  <c:v>0.92958600000000002</c:v>
                </c:pt>
                <c:pt idx="1836">
                  <c:v>0.93035900000000005</c:v>
                </c:pt>
                <c:pt idx="1837">
                  <c:v>0.93113100000000004</c:v>
                </c:pt>
                <c:pt idx="1838">
                  <c:v>0.93190300000000004</c:v>
                </c:pt>
                <c:pt idx="1839">
                  <c:v>0.93267500000000003</c:v>
                </c:pt>
                <c:pt idx="1840">
                  <c:v>0.93344700000000003</c:v>
                </c:pt>
                <c:pt idx="1841">
                  <c:v>0.93421900000000002</c:v>
                </c:pt>
                <c:pt idx="1842">
                  <c:v>0.93499100000000002</c:v>
                </c:pt>
                <c:pt idx="1843">
                  <c:v>0.93576400000000004</c:v>
                </c:pt>
                <c:pt idx="1844">
                  <c:v>0.93653600000000004</c:v>
                </c:pt>
                <c:pt idx="1845">
                  <c:v>0.93730800000000003</c:v>
                </c:pt>
                <c:pt idx="1846">
                  <c:v>0.93808000000000002</c:v>
                </c:pt>
                <c:pt idx="1847">
                  <c:v>0.93885200000000002</c:v>
                </c:pt>
                <c:pt idx="1848">
                  <c:v>0.93962400000000001</c:v>
                </c:pt>
                <c:pt idx="1849">
                  <c:v>0.94039600000000001</c:v>
                </c:pt>
                <c:pt idx="1850">
                  <c:v>0.94116900000000003</c:v>
                </c:pt>
                <c:pt idx="1851">
                  <c:v>0.94194100000000003</c:v>
                </c:pt>
                <c:pt idx="1852">
                  <c:v>0.94271300000000002</c:v>
                </c:pt>
                <c:pt idx="1853">
                  <c:v>0.94348500000000002</c:v>
                </c:pt>
                <c:pt idx="1854">
                  <c:v>0.94425700000000001</c:v>
                </c:pt>
                <c:pt idx="1855">
                  <c:v>0.94502900000000001</c:v>
                </c:pt>
                <c:pt idx="1856">
                  <c:v>0.94580200000000003</c:v>
                </c:pt>
                <c:pt idx="1857">
                  <c:v>0.94657400000000003</c:v>
                </c:pt>
                <c:pt idx="1858">
                  <c:v>0.94734600000000002</c:v>
                </c:pt>
                <c:pt idx="1859">
                  <c:v>0.94811800000000002</c:v>
                </c:pt>
                <c:pt idx="1860">
                  <c:v>0.94889000000000001</c:v>
                </c:pt>
                <c:pt idx="1861">
                  <c:v>0.94966200000000001</c:v>
                </c:pt>
                <c:pt idx="1862">
                  <c:v>0.950434</c:v>
                </c:pt>
                <c:pt idx="1863">
                  <c:v>0.95120700000000002</c:v>
                </c:pt>
                <c:pt idx="1864">
                  <c:v>0.95197900000000002</c:v>
                </c:pt>
                <c:pt idx="1865">
                  <c:v>0.95275100000000001</c:v>
                </c:pt>
                <c:pt idx="1866">
                  <c:v>0.95352300000000001</c:v>
                </c:pt>
                <c:pt idx="1867">
                  <c:v>0.954295</c:v>
                </c:pt>
                <c:pt idx="1868">
                  <c:v>0.955067</c:v>
                </c:pt>
                <c:pt idx="1869">
                  <c:v>0.95583899999999999</c:v>
                </c:pt>
                <c:pt idx="1870">
                  <c:v>0.95661200000000002</c:v>
                </c:pt>
                <c:pt idx="1871">
                  <c:v>0.95738400000000001</c:v>
                </c:pt>
                <c:pt idx="1872">
                  <c:v>0.95815600000000001</c:v>
                </c:pt>
                <c:pt idx="1873">
                  <c:v>0.958928</c:v>
                </c:pt>
                <c:pt idx="1874">
                  <c:v>0.9597</c:v>
                </c:pt>
                <c:pt idx="1875">
                  <c:v>0.96047199999999999</c:v>
                </c:pt>
                <c:pt idx="1876">
                  <c:v>0.96124500000000002</c:v>
                </c:pt>
                <c:pt idx="1877">
                  <c:v>0.96201700000000001</c:v>
                </c:pt>
                <c:pt idx="1878">
                  <c:v>0.96278900000000001</c:v>
                </c:pt>
                <c:pt idx="1879">
                  <c:v>0.963561</c:v>
                </c:pt>
                <c:pt idx="1880">
                  <c:v>0.964333</c:v>
                </c:pt>
                <c:pt idx="1881">
                  <c:v>0.96510499999999999</c:v>
                </c:pt>
                <c:pt idx="1882">
                  <c:v>0.96587699999999999</c:v>
                </c:pt>
                <c:pt idx="1883">
                  <c:v>0.96665000000000001</c:v>
                </c:pt>
                <c:pt idx="1884">
                  <c:v>0.967422</c:v>
                </c:pt>
                <c:pt idx="1885">
                  <c:v>0.968194</c:v>
                </c:pt>
                <c:pt idx="1886">
                  <c:v>0.96896599999999999</c:v>
                </c:pt>
                <c:pt idx="1887">
                  <c:v>0.96973799999999999</c:v>
                </c:pt>
                <c:pt idx="1888">
                  <c:v>0.97050999999999998</c:v>
                </c:pt>
                <c:pt idx="1889">
                  <c:v>0.97128199999999998</c:v>
                </c:pt>
                <c:pt idx="1890">
                  <c:v>0.972055</c:v>
                </c:pt>
                <c:pt idx="1891">
                  <c:v>0.972827</c:v>
                </c:pt>
                <c:pt idx="1892">
                  <c:v>0.97359899999999999</c:v>
                </c:pt>
                <c:pt idx="1893">
                  <c:v>0.97437099999999999</c:v>
                </c:pt>
                <c:pt idx="1894">
                  <c:v>0.97514299999999998</c:v>
                </c:pt>
                <c:pt idx="1895">
                  <c:v>0.97591499999999998</c:v>
                </c:pt>
                <c:pt idx="1896">
                  <c:v>0.976688</c:v>
                </c:pt>
                <c:pt idx="1897">
                  <c:v>0.97746</c:v>
                </c:pt>
                <c:pt idx="1898">
                  <c:v>0.97823199999999999</c:v>
                </c:pt>
                <c:pt idx="1899">
                  <c:v>0.97900399999999999</c:v>
                </c:pt>
                <c:pt idx="1900">
                  <c:v>0.97977599999999998</c:v>
                </c:pt>
                <c:pt idx="1901">
                  <c:v>0.98054799999999998</c:v>
                </c:pt>
                <c:pt idx="1902">
                  <c:v>0.98131999999999997</c:v>
                </c:pt>
                <c:pt idx="1903">
                  <c:v>0.98209299999999999</c:v>
                </c:pt>
                <c:pt idx="1904">
                  <c:v>0.98286499999999999</c:v>
                </c:pt>
                <c:pt idx="1905">
                  <c:v>0.98363699999999998</c:v>
                </c:pt>
                <c:pt idx="1906">
                  <c:v>0.98440899999999998</c:v>
                </c:pt>
                <c:pt idx="1907">
                  <c:v>0.98518099999999997</c:v>
                </c:pt>
                <c:pt idx="1908">
                  <c:v>0.98595299999999997</c:v>
                </c:pt>
                <c:pt idx="1909">
                  <c:v>0.98672499999999996</c:v>
                </c:pt>
                <c:pt idx="1910">
                  <c:v>0.98749799999999999</c:v>
                </c:pt>
                <c:pt idx="1911">
                  <c:v>0.98826999999999998</c:v>
                </c:pt>
                <c:pt idx="1912">
                  <c:v>0.98904199999999998</c:v>
                </c:pt>
                <c:pt idx="1913">
                  <c:v>0.98981399999999997</c:v>
                </c:pt>
                <c:pt idx="1914">
                  <c:v>0.99058599999999997</c:v>
                </c:pt>
                <c:pt idx="1915">
                  <c:v>0.99135799999999996</c:v>
                </c:pt>
                <c:pt idx="1916">
                  <c:v>0.99213099999999999</c:v>
                </c:pt>
                <c:pt idx="1917">
                  <c:v>0.99290299999999998</c:v>
                </c:pt>
                <c:pt idx="1918">
                  <c:v>0.99367499999999997</c:v>
                </c:pt>
                <c:pt idx="1919">
                  <c:v>0.99444699999999997</c:v>
                </c:pt>
                <c:pt idx="1920">
                  <c:v>0.99521899999999996</c:v>
                </c:pt>
                <c:pt idx="1921">
                  <c:v>0.99599099999999996</c:v>
                </c:pt>
                <c:pt idx="1922">
                  <c:v>0.99676299999999995</c:v>
                </c:pt>
                <c:pt idx="1923">
                  <c:v>0.99753599999999998</c:v>
                </c:pt>
                <c:pt idx="1924">
                  <c:v>0.99830799999999997</c:v>
                </c:pt>
                <c:pt idx="1925">
                  <c:v>0.99907999999999997</c:v>
                </c:pt>
                <c:pt idx="1926">
                  <c:v>0.99985199999999996</c:v>
                </c:pt>
                <c:pt idx="1927">
                  <c:v>1.000624</c:v>
                </c:pt>
                <c:pt idx="1928">
                  <c:v>1.001396</c:v>
                </c:pt>
                <c:pt idx="1929">
                  <c:v>1.0021679999999999</c:v>
                </c:pt>
                <c:pt idx="1930">
                  <c:v>1.0029410000000001</c:v>
                </c:pt>
                <c:pt idx="1931">
                  <c:v>1.0037130000000001</c:v>
                </c:pt>
                <c:pt idx="1932">
                  <c:v>1.0044850000000001</c:v>
                </c:pt>
                <c:pt idx="1933">
                  <c:v>1.0052570000000001</c:v>
                </c:pt>
                <c:pt idx="1934">
                  <c:v>1.0060290000000001</c:v>
                </c:pt>
                <c:pt idx="1935">
                  <c:v>1.0068010000000001</c:v>
                </c:pt>
                <c:pt idx="1936">
                  <c:v>1.007574</c:v>
                </c:pt>
                <c:pt idx="1937">
                  <c:v>1.008346</c:v>
                </c:pt>
                <c:pt idx="1938">
                  <c:v>1.009118</c:v>
                </c:pt>
                <c:pt idx="1939">
                  <c:v>1.00989</c:v>
                </c:pt>
                <c:pt idx="1940">
                  <c:v>1.0106619999999999</c:v>
                </c:pt>
                <c:pt idx="1941">
                  <c:v>1.0114339999999999</c:v>
                </c:pt>
                <c:pt idx="1942">
                  <c:v>1.0122059999999999</c:v>
                </c:pt>
                <c:pt idx="1943">
                  <c:v>1.0129790000000001</c:v>
                </c:pt>
                <c:pt idx="1944">
                  <c:v>1.0137510000000001</c:v>
                </c:pt>
                <c:pt idx="1945">
                  <c:v>1.0145230000000001</c:v>
                </c:pt>
                <c:pt idx="1946">
                  <c:v>1.0152950000000001</c:v>
                </c:pt>
                <c:pt idx="1947">
                  <c:v>1.0160670000000001</c:v>
                </c:pt>
                <c:pt idx="1948">
                  <c:v>1.016839</c:v>
                </c:pt>
                <c:pt idx="1949">
                  <c:v>1.017611</c:v>
                </c:pt>
                <c:pt idx="1950">
                  <c:v>1.018384</c:v>
                </c:pt>
                <c:pt idx="1951">
                  <c:v>1.019156</c:v>
                </c:pt>
                <c:pt idx="1952">
                  <c:v>1.0199279999999999</c:v>
                </c:pt>
                <c:pt idx="1953">
                  <c:v>1.0206999999999999</c:v>
                </c:pt>
                <c:pt idx="1954">
                  <c:v>1.0214719999999999</c:v>
                </c:pt>
                <c:pt idx="1955">
                  <c:v>1.0222439999999999</c:v>
                </c:pt>
                <c:pt idx="1956">
                  <c:v>1.0230170000000001</c:v>
                </c:pt>
                <c:pt idx="1957">
                  <c:v>1.0237890000000001</c:v>
                </c:pt>
                <c:pt idx="1958">
                  <c:v>1.0245610000000001</c:v>
                </c:pt>
                <c:pt idx="1959">
                  <c:v>1.025333</c:v>
                </c:pt>
                <c:pt idx="1960">
                  <c:v>1.026105</c:v>
                </c:pt>
                <c:pt idx="1961">
                  <c:v>1.026877</c:v>
                </c:pt>
                <c:pt idx="1962">
                  <c:v>1.027649</c:v>
                </c:pt>
                <c:pt idx="1963">
                  <c:v>1.0284219999999999</c:v>
                </c:pt>
                <c:pt idx="1964">
                  <c:v>1.0291939999999999</c:v>
                </c:pt>
                <c:pt idx="1965">
                  <c:v>1.0299659999999999</c:v>
                </c:pt>
                <c:pt idx="1966">
                  <c:v>1.0307379999999999</c:v>
                </c:pt>
                <c:pt idx="1967">
                  <c:v>1.0315099999999999</c:v>
                </c:pt>
                <c:pt idx="1968">
                  <c:v>1.0322819999999999</c:v>
                </c:pt>
                <c:pt idx="1969">
                  <c:v>1.0330539999999999</c:v>
                </c:pt>
                <c:pt idx="1970">
                  <c:v>1.0338270000000001</c:v>
                </c:pt>
                <c:pt idx="1971">
                  <c:v>1.034599</c:v>
                </c:pt>
                <c:pt idx="1972">
                  <c:v>1.035371</c:v>
                </c:pt>
                <c:pt idx="1973">
                  <c:v>1.036143</c:v>
                </c:pt>
                <c:pt idx="1974">
                  <c:v>1.036915</c:v>
                </c:pt>
                <c:pt idx="1975">
                  <c:v>1.037687</c:v>
                </c:pt>
                <c:pt idx="1976">
                  <c:v>1.0384599999999999</c:v>
                </c:pt>
                <c:pt idx="1977">
                  <c:v>1.0392319999999999</c:v>
                </c:pt>
                <c:pt idx="1978">
                  <c:v>1.0400039999999999</c:v>
                </c:pt>
                <c:pt idx="1979">
                  <c:v>1.0407759999999999</c:v>
                </c:pt>
                <c:pt idx="1980">
                  <c:v>1.0415479999999999</c:v>
                </c:pt>
                <c:pt idx="1981">
                  <c:v>1.0423199999999999</c:v>
                </c:pt>
                <c:pt idx="1982">
                  <c:v>1.0430919999999999</c:v>
                </c:pt>
                <c:pt idx="1983">
                  <c:v>1.043865</c:v>
                </c:pt>
                <c:pt idx="1984">
                  <c:v>1.044637</c:v>
                </c:pt>
                <c:pt idx="1985">
                  <c:v>1.045409</c:v>
                </c:pt>
                <c:pt idx="1986">
                  <c:v>1.046181</c:v>
                </c:pt>
                <c:pt idx="1987">
                  <c:v>1.046953</c:v>
                </c:pt>
                <c:pt idx="1988">
                  <c:v>1.047725</c:v>
                </c:pt>
                <c:pt idx="1989">
                  <c:v>1.048497</c:v>
                </c:pt>
                <c:pt idx="1990">
                  <c:v>1.0492699999999999</c:v>
                </c:pt>
                <c:pt idx="1991">
                  <c:v>1.0500419999999999</c:v>
                </c:pt>
                <c:pt idx="1992">
                  <c:v>1.0508139999999999</c:v>
                </c:pt>
                <c:pt idx="1993">
                  <c:v>1.0515859999999999</c:v>
                </c:pt>
                <c:pt idx="1994">
                  <c:v>1.0523579999999999</c:v>
                </c:pt>
                <c:pt idx="1995">
                  <c:v>1.0531299999999999</c:v>
                </c:pt>
                <c:pt idx="1996">
                  <c:v>1.053903</c:v>
                </c:pt>
                <c:pt idx="1997">
                  <c:v>1.054675</c:v>
                </c:pt>
                <c:pt idx="1998">
                  <c:v>1.055447</c:v>
                </c:pt>
                <c:pt idx="1999">
                  <c:v>1.056219</c:v>
                </c:pt>
                <c:pt idx="2000">
                  <c:v>1.056991</c:v>
                </c:pt>
                <c:pt idx="2001">
                  <c:v>1.057763</c:v>
                </c:pt>
                <c:pt idx="2002">
                  <c:v>1.058535</c:v>
                </c:pt>
                <c:pt idx="2003">
                  <c:v>1.0593079999999999</c:v>
                </c:pt>
                <c:pt idx="2004">
                  <c:v>1.0600799999999999</c:v>
                </c:pt>
                <c:pt idx="2005">
                  <c:v>1.0608519999999999</c:v>
                </c:pt>
                <c:pt idx="2006">
                  <c:v>1.0616239999999999</c:v>
                </c:pt>
                <c:pt idx="2007">
                  <c:v>1.0623959999999999</c:v>
                </c:pt>
                <c:pt idx="2008">
                  <c:v>1.0631679999999999</c:v>
                </c:pt>
                <c:pt idx="2009">
                  <c:v>1.0639400000000001</c:v>
                </c:pt>
                <c:pt idx="2010">
                  <c:v>1.064713</c:v>
                </c:pt>
                <c:pt idx="2011">
                  <c:v>1.065485</c:v>
                </c:pt>
                <c:pt idx="2012">
                  <c:v>1.066257</c:v>
                </c:pt>
                <c:pt idx="2013">
                  <c:v>1.067029</c:v>
                </c:pt>
                <c:pt idx="2014">
                  <c:v>1.067801</c:v>
                </c:pt>
                <c:pt idx="2015">
                  <c:v>1.068573</c:v>
                </c:pt>
                <c:pt idx="2016">
                  <c:v>1.0693459999999999</c:v>
                </c:pt>
                <c:pt idx="2017">
                  <c:v>1.0701179999999999</c:v>
                </c:pt>
                <c:pt idx="2018">
                  <c:v>1.0708899999999999</c:v>
                </c:pt>
                <c:pt idx="2019">
                  <c:v>1.0716619999999999</c:v>
                </c:pt>
                <c:pt idx="2020">
                  <c:v>1.0724340000000001</c:v>
                </c:pt>
                <c:pt idx="2021">
                  <c:v>1.0732060000000001</c:v>
                </c:pt>
                <c:pt idx="2022">
                  <c:v>1.0739780000000001</c:v>
                </c:pt>
                <c:pt idx="2023">
                  <c:v>1.074751</c:v>
                </c:pt>
                <c:pt idx="2024">
                  <c:v>1.075523</c:v>
                </c:pt>
                <c:pt idx="2025">
                  <c:v>1.076295</c:v>
                </c:pt>
                <c:pt idx="2026">
                  <c:v>1.077067</c:v>
                </c:pt>
                <c:pt idx="2027">
                  <c:v>1.077839</c:v>
                </c:pt>
                <c:pt idx="2028">
                  <c:v>1.078611</c:v>
                </c:pt>
                <c:pt idx="2029">
                  <c:v>1.079383</c:v>
                </c:pt>
                <c:pt idx="2030">
                  <c:v>1.0801559999999999</c:v>
                </c:pt>
                <c:pt idx="2031">
                  <c:v>1.0809280000000001</c:v>
                </c:pt>
                <c:pt idx="2032">
                  <c:v>1.0817000000000001</c:v>
                </c:pt>
                <c:pt idx="2033">
                  <c:v>1.0824720000000001</c:v>
                </c:pt>
                <c:pt idx="2034">
                  <c:v>1.0832440000000001</c:v>
                </c:pt>
                <c:pt idx="2035">
                  <c:v>1.0840160000000001</c:v>
                </c:pt>
                <c:pt idx="2036">
                  <c:v>1.084789</c:v>
                </c:pt>
                <c:pt idx="2037">
                  <c:v>1.085561</c:v>
                </c:pt>
                <c:pt idx="2038">
                  <c:v>1.086333</c:v>
                </c:pt>
                <c:pt idx="2039">
                  <c:v>1.087105</c:v>
                </c:pt>
                <c:pt idx="2040">
                  <c:v>1.087877</c:v>
                </c:pt>
                <c:pt idx="2041">
                  <c:v>1.088649</c:v>
                </c:pt>
                <c:pt idx="2042">
                  <c:v>1.089421</c:v>
                </c:pt>
                <c:pt idx="2043">
                  <c:v>1.0901940000000001</c:v>
                </c:pt>
                <c:pt idx="2044">
                  <c:v>1.0909660000000001</c:v>
                </c:pt>
                <c:pt idx="2045">
                  <c:v>1.0917380000000001</c:v>
                </c:pt>
                <c:pt idx="2046">
                  <c:v>1.0925100000000001</c:v>
                </c:pt>
                <c:pt idx="2047">
                  <c:v>1.0932820000000001</c:v>
                </c:pt>
              </c:numCache>
            </c:numRef>
          </c:xVal>
          <c:yVal>
            <c:numRef>
              <c:f>'fe55-func-1820V'!$B$1:$B$2048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1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2</c:v>
                </c:pt>
                <c:pt idx="708">
                  <c:v>1</c:v>
                </c:pt>
                <c:pt idx="709">
                  <c:v>2</c:v>
                </c:pt>
                <c:pt idx="710">
                  <c:v>0</c:v>
                </c:pt>
                <c:pt idx="711">
                  <c:v>2</c:v>
                </c:pt>
                <c:pt idx="712">
                  <c:v>1</c:v>
                </c:pt>
                <c:pt idx="713">
                  <c:v>4</c:v>
                </c:pt>
                <c:pt idx="714">
                  <c:v>1</c:v>
                </c:pt>
                <c:pt idx="715">
                  <c:v>0</c:v>
                </c:pt>
                <c:pt idx="716">
                  <c:v>2</c:v>
                </c:pt>
                <c:pt idx="717">
                  <c:v>1</c:v>
                </c:pt>
                <c:pt idx="718">
                  <c:v>2</c:v>
                </c:pt>
                <c:pt idx="719">
                  <c:v>3</c:v>
                </c:pt>
                <c:pt idx="720">
                  <c:v>4</c:v>
                </c:pt>
                <c:pt idx="721">
                  <c:v>3</c:v>
                </c:pt>
                <c:pt idx="722">
                  <c:v>2</c:v>
                </c:pt>
                <c:pt idx="723">
                  <c:v>3</c:v>
                </c:pt>
                <c:pt idx="724">
                  <c:v>4</c:v>
                </c:pt>
                <c:pt idx="725">
                  <c:v>2</c:v>
                </c:pt>
                <c:pt idx="726">
                  <c:v>3</c:v>
                </c:pt>
                <c:pt idx="727">
                  <c:v>3</c:v>
                </c:pt>
                <c:pt idx="728">
                  <c:v>6</c:v>
                </c:pt>
                <c:pt idx="729">
                  <c:v>7</c:v>
                </c:pt>
                <c:pt idx="730">
                  <c:v>5</c:v>
                </c:pt>
                <c:pt idx="731">
                  <c:v>8</c:v>
                </c:pt>
                <c:pt idx="732">
                  <c:v>13</c:v>
                </c:pt>
                <c:pt idx="733">
                  <c:v>6</c:v>
                </c:pt>
                <c:pt idx="734">
                  <c:v>6</c:v>
                </c:pt>
                <c:pt idx="735">
                  <c:v>6</c:v>
                </c:pt>
                <c:pt idx="736">
                  <c:v>12</c:v>
                </c:pt>
                <c:pt idx="737">
                  <c:v>8</c:v>
                </c:pt>
                <c:pt idx="738">
                  <c:v>5</c:v>
                </c:pt>
                <c:pt idx="739">
                  <c:v>10</c:v>
                </c:pt>
                <c:pt idx="740">
                  <c:v>9</c:v>
                </c:pt>
                <c:pt idx="741">
                  <c:v>11</c:v>
                </c:pt>
                <c:pt idx="742">
                  <c:v>11</c:v>
                </c:pt>
                <c:pt idx="743">
                  <c:v>9</c:v>
                </c:pt>
                <c:pt idx="744">
                  <c:v>11</c:v>
                </c:pt>
                <c:pt idx="745">
                  <c:v>9</c:v>
                </c:pt>
                <c:pt idx="746">
                  <c:v>8</c:v>
                </c:pt>
                <c:pt idx="747">
                  <c:v>8</c:v>
                </c:pt>
                <c:pt idx="748">
                  <c:v>6</c:v>
                </c:pt>
                <c:pt idx="749">
                  <c:v>9</c:v>
                </c:pt>
                <c:pt idx="750">
                  <c:v>6</c:v>
                </c:pt>
                <c:pt idx="751">
                  <c:v>7</c:v>
                </c:pt>
                <c:pt idx="752">
                  <c:v>7</c:v>
                </c:pt>
                <c:pt idx="753">
                  <c:v>15</c:v>
                </c:pt>
                <c:pt idx="754">
                  <c:v>10</c:v>
                </c:pt>
                <c:pt idx="755">
                  <c:v>8</c:v>
                </c:pt>
                <c:pt idx="756">
                  <c:v>11</c:v>
                </c:pt>
                <c:pt idx="757">
                  <c:v>12</c:v>
                </c:pt>
                <c:pt idx="758">
                  <c:v>15</c:v>
                </c:pt>
                <c:pt idx="759">
                  <c:v>7</c:v>
                </c:pt>
                <c:pt idx="760">
                  <c:v>12</c:v>
                </c:pt>
                <c:pt idx="761">
                  <c:v>14</c:v>
                </c:pt>
                <c:pt idx="762">
                  <c:v>13</c:v>
                </c:pt>
                <c:pt idx="763">
                  <c:v>7</c:v>
                </c:pt>
                <c:pt idx="764">
                  <c:v>10</c:v>
                </c:pt>
                <c:pt idx="765">
                  <c:v>10</c:v>
                </c:pt>
                <c:pt idx="766">
                  <c:v>18</c:v>
                </c:pt>
                <c:pt idx="767">
                  <c:v>6</c:v>
                </c:pt>
                <c:pt idx="768">
                  <c:v>17</c:v>
                </c:pt>
                <c:pt idx="769">
                  <c:v>9</c:v>
                </c:pt>
                <c:pt idx="770">
                  <c:v>11</c:v>
                </c:pt>
                <c:pt idx="771">
                  <c:v>14</c:v>
                </c:pt>
                <c:pt idx="772">
                  <c:v>14</c:v>
                </c:pt>
                <c:pt idx="773">
                  <c:v>18</c:v>
                </c:pt>
                <c:pt idx="774">
                  <c:v>7</c:v>
                </c:pt>
                <c:pt idx="775">
                  <c:v>9</c:v>
                </c:pt>
                <c:pt idx="776">
                  <c:v>18</c:v>
                </c:pt>
                <c:pt idx="777">
                  <c:v>10</c:v>
                </c:pt>
                <c:pt idx="778">
                  <c:v>7</c:v>
                </c:pt>
                <c:pt idx="779">
                  <c:v>14</c:v>
                </c:pt>
                <c:pt idx="780">
                  <c:v>18</c:v>
                </c:pt>
                <c:pt idx="781">
                  <c:v>16</c:v>
                </c:pt>
                <c:pt idx="782">
                  <c:v>13</c:v>
                </c:pt>
                <c:pt idx="783">
                  <c:v>12</c:v>
                </c:pt>
                <c:pt idx="784">
                  <c:v>23</c:v>
                </c:pt>
                <c:pt idx="785">
                  <c:v>20</c:v>
                </c:pt>
                <c:pt idx="786">
                  <c:v>11</c:v>
                </c:pt>
                <c:pt idx="787">
                  <c:v>16</c:v>
                </c:pt>
                <c:pt idx="788">
                  <c:v>19</c:v>
                </c:pt>
                <c:pt idx="789">
                  <c:v>13</c:v>
                </c:pt>
                <c:pt idx="790">
                  <c:v>14</c:v>
                </c:pt>
                <c:pt idx="791">
                  <c:v>15</c:v>
                </c:pt>
                <c:pt idx="792">
                  <c:v>12</c:v>
                </c:pt>
                <c:pt idx="793">
                  <c:v>13</c:v>
                </c:pt>
                <c:pt idx="794">
                  <c:v>17</c:v>
                </c:pt>
                <c:pt idx="795">
                  <c:v>18</c:v>
                </c:pt>
                <c:pt idx="796">
                  <c:v>8</c:v>
                </c:pt>
                <c:pt idx="797">
                  <c:v>23</c:v>
                </c:pt>
                <c:pt idx="798">
                  <c:v>21</c:v>
                </c:pt>
                <c:pt idx="799">
                  <c:v>10</c:v>
                </c:pt>
                <c:pt idx="800">
                  <c:v>14</c:v>
                </c:pt>
                <c:pt idx="801">
                  <c:v>30</c:v>
                </c:pt>
                <c:pt idx="802">
                  <c:v>15</c:v>
                </c:pt>
                <c:pt idx="803">
                  <c:v>15</c:v>
                </c:pt>
                <c:pt idx="804">
                  <c:v>17</c:v>
                </c:pt>
                <c:pt idx="805">
                  <c:v>23</c:v>
                </c:pt>
                <c:pt idx="806">
                  <c:v>15</c:v>
                </c:pt>
                <c:pt idx="807">
                  <c:v>25</c:v>
                </c:pt>
                <c:pt idx="808">
                  <c:v>9</c:v>
                </c:pt>
                <c:pt idx="809">
                  <c:v>17</c:v>
                </c:pt>
                <c:pt idx="810">
                  <c:v>22</c:v>
                </c:pt>
                <c:pt idx="811">
                  <c:v>15</c:v>
                </c:pt>
                <c:pt idx="812">
                  <c:v>24</c:v>
                </c:pt>
                <c:pt idx="813">
                  <c:v>20</c:v>
                </c:pt>
                <c:pt idx="814">
                  <c:v>28</c:v>
                </c:pt>
                <c:pt idx="815">
                  <c:v>24</c:v>
                </c:pt>
                <c:pt idx="816">
                  <c:v>26</c:v>
                </c:pt>
                <c:pt idx="817">
                  <c:v>26</c:v>
                </c:pt>
                <c:pt idx="818">
                  <c:v>27</c:v>
                </c:pt>
                <c:pt idx="819">
                  <c:v>18</c:v>
                </c:pt>
                <c:pt idx="820">
                  <c:v>21</c:v>
                </c:pt>
                <c:pt idx="821">
                  <c:v>28</c:v>
                </c:pt>
                <c:pt idx="822">
                  <c:v>18</c:v>
                </c:pt>
                <c:pt idx="823">
                  <c:v>27</c:v>
                </c:pt>
                <c:pt idx="824">
                  <c:v>25</c:v>
                </c:pt>
                <c:pt idx="825">
                  <c:v>30</c:v>
                </c:pt>
                <c:pt idx="826">
                  <c:v>23</c:v>
                </c:pt>
                <c:pt idx="827">
                  <c:v>28</c:v>
                </c:pt>
                <c:pt idx="828">
                  <c:v>28</c:v>
                </c:pt>
                <c:pt idx="829">
                  <c:v>15</c:v>
                </c:pt>
                <c:pt idx="830">
                  <c:v>27</c:v>
                </c:pt>
                <c:pt idx="831">
                  <c:v>33</c:v>
                </c:pt>
                <c:pt idx="832">
                  <c:v>24</c:v>
                </c:pt>
                <c:pt idx="833">
                  <c:v>24</c:v>
                </c:pt>
                <c:pt idx="834">
                  <c:v>21</c:v>
                </c:pt>
                <c:pt idx="835">
                  <c:v>18</c:v>
                </c:pt>
                <c:pt idx="836">
                  <c:v>23</c:v>
                </c:pt>
                <c:pt idx="837">
                  <c:v>39</c:v>
                </c:pt>
                <c:pt idx="838">
                  <c:v>17</c:v>
                </c:pt>
                <c:pt idx="839">
                  <c:v>18</c:v>
                </c:pt>
                <c:pt idx="840">
                  <c:v>25</c:v>
                </c:pt>
                <c:pt idx="841">
                  <c:v>30</c:v>
                </c:pt>
                <c:pt idx="842">
                  <c:v>18</c:v>
                </c:pt>
                <c:pt idx="843">
                  <c:v>17</c:v>
                </c:pt>
                <c:pt idx="844">
                  <c:v>16</c:v>
                </c:pt>
                <c:pt idx="845">
                  <c:v>31</c:v>
                </c:pt>
                <c:pt idx="846">
                  <c:v>14</c:v>
                </c:pt>
                <c:pt idx="847">
                  <c:v>24</c:v>
                </c:pt>
                <c:pt idx="848">
                  <c:v>18</c:v>
                </c:pt>
                <c:pt idx="849">
                  <c:v>19</c:v>
                </c:pt>
                <c:pt idx="850">
                  <c:v>27</c:v>
                </c:pt>
                <c:pt idx="851">
                  <c:v>17</c:v>
                </c:pt>
                <c:pt idx="852">
                  <c:v>32</c:v>
                </c:pt>
                <c:pt idx="853">
                  <c:v>19</c:v>
                </c:pt>
                <c:pt idx="854">
                  <c:v>19</c:v>
                </c:pt>
                <c:pt idx="855">
                  <c:v>30</c:v>
                </c:pt>
                <c:pt idx="856">
                  <c:v>20</c:v>
                </c:pt>
                <c:pt idx="857">
                  <c:v>28</c:v>
                </c:pt>
                <c:pt idx="858">
                  <c:v>30</c:v>
                </c:pt>
                <c:pt idx="859">
                  <c:v>29</c:v>
                </c:pt>
                <c:pt idx="860">
                  <c:v>21</c:v>
                </c:pt>
                <c:pt idx="861">
                  <c:v>23</c:v>
                </c:pt>
                <c:pt idx="862">
                  <c:v>19</c:v>
                </c:pt>
                <c:pt idx="863">
                  <c:v>35</c:v>
                </c:pt>
                <c:pt idx="864">
                  <c:v>25</c:v>
                </c:pt>
                <c:pt idx="865">
                  <c:v>30</c:v>
                </c:pt>
                <c:pt idx="866">
                  <c:v>22</c:v>
                </c:pt>
                <c:pt idx="867">
                  <c:v>19</c:v>
                </c:pt>
                <c:pt idx="868">
                  <c:v>26</c:v>
                </c:pt>
                <c:pt idx="869">
                  <c:v>28</c:v>
                </c:pt>
                <c:pt idx="870">
                  <c:v>19</c:v>
                </c:pt>
                <c:pt idx="871">
                  <c:v>19</c:v>
                </c:pt>
                <c:pt idx="872">
                  <c:v>29</c:v>
                </c:pt>
                <c:pt idx="873">
                  <c:v>26</c:v>
                </c:pt>
                <c:pt idx="874">
                  <c:v>18</c:v>
                </c:pt>
                <c:pt idx="875">
                  <c:v>25</c:v>
                </c:pt>
                <c:pt idx="876">
                  <c:v>22</c:v>
                </c:pt>
                <c:pt idx="877">
                  <c:v>28</c:v>
                </c:pt>
                <c:pt idx="878">
                  <c:v>29</c:v>
                </c:pt>
                <c:pt idx="879">
                  <c:v>30</c:v>
                </c:pt>
                <c:pt idx="880">
                  <c:v>23</c:v>
                </c:pt>
                <c:pt idx="881">
                  <c:v>20</c:v>
                </c:pt>
                <c:pt idx="882">
                  <c:v>27</c:v>
                </c:pt>
                <c:pt idx="883">
                  <c:v>28</c:v>
                </c:pt>
                <c:pt idx="884">
                  <c:v>28</c:v>
                </c:pt>
                <c:pt idx="885">
                  <c:v>27</c:v>
                </c:pt>
                <c:pt idx="886">
                  <c:v>26</c:v>
                </c:pt>
                <c:pt idx="887">
                  <c:v>31</c:v>
                </c:pt>
                <c:pt idx="888">
                  <c:v>31</c:v>
                </c:pt>
                <c:pt idx="889">
                  <c:v>28</c:v>
                </c:pt>
                <c:pt idx="890">
                  <c:v>28</c:v>
                </c:pt>
                <c:pt idx="891">
                  <c:v>24</c:v>
                </c:pt>
                <c:pt idx="892">
                  <c:v>24</c:v>
                </c:pt>
                <c:pt idx="893">
                  <c:v>27</c:v>
                </c:pt>
                <c:pt idx="894">
                  <c:v>23</c:v>
                </c:pt>
                <c:pt idx="895">
                  <c:v>25</c:v>
                </c:pt>
                <c:pt idx="896">
                  <c:v>18</c:v>
                </c:pt>
                <c:pt idx="897">
                  <c:v>18</c:v>
                </c:pt>
                <c:pt idx="898">
                  <c:v>19</c:v>
                </c:pt>
                <c:pt idx="899">
                  <c:v>31</c:v>
                </c:pt>
                <c:pt idx="900">
                  <c:v>30</c:v>
                </c:pt>
                <c:pt idx="901">
                  <c:v>25</c:v>
                </c:pt>
                <c:pt idx="902">
                  <c:v>21</c:v>
                </c:pt>
                <c:pt idx="903">
                  <c:v>25</c:v>
                </c:pt>
                <c:pt idx="904">
                  <c:v>22</c:v>
                </c:pt>
                <c:pt idx="905">
                  <c:v>21</c:v>
                </c:pt>
                <c:pt idx="906">
                  <c:v>23</c:v>
                </c:pt>
                <c:pt idx="907">
                  <c:v>28</c:v>
                </c:pt>
                <c:pt idx="908">
                  <c:v>32</c:v>
                </c:pt>
                <c:pt idx="909">
                  <c:v>37</c:v>
                </c:pt>
                <c:pt idx="910">
                  <c:v>25</c:v>
                </c:pt>
                <c:pt idx="911">
                  <c:v>35</c:v>
                </c:pt>
                <c:pt idx="912">
                  <c:v>26</c:v>
                </c:pt>
                <c:pt idx="913">
                  <c:v>30</c:v>
                </c:pt>
                <c:pt idx="914">
                  <c:v>33</c:v>
                </c:pt>
                <c:pt idx="915">
                  <c:v>35</c:v>
                </c:pt>
                <c:pt idx="916">
                  <c:v>42</c:v>
                </c:pt>
                <c:pt idx="917">
                  <c:v>36</c:v>
                </c:pt>
                <c:pt idx="918">
                  <c:v>41</c:v>
                </c:pt>
                <c:pt idx="919">
                  <c:v>42</c:v>
                </c:pt>
                <c:pt idx="920">
                  <c:v>40</c:v>
                </c:pt>
                <c:pt idx="921">
                  <c:v>37</c:v>
                </c:pt>
                <c:pt idx="922">
                  <c:v>31</c:v>
                </c:pt>
                <c:pt idx="923">
                  <c:v>42</c:v>
                </c:pt>
                <c:pt idx="924">
                  <c:v>37</c:v>
                </c:pt>
                <c:pt idx="925">
                  <c:v>43</c:v>
                </c:pt>
                <c:pt idx="926">
                  <c:v>44</c:v>
                </c:pt>
                <c:pt idx="927">
                  <c:v>40</c:v>
                </c:pt>
                <c:pt idx="928">
                  <c:v>51</c:v>
                </c:pt>
                <c:pt idx="929">
                  <c:v>60</c:v>
                </c:pt>
                <c:pt idx="930">
                  <c:v>53</c:v>
                </c:pt>
                <c:pt idx="931">
                  <c:v>48</c:v>
                </c:pt>
                <c:pt idx="932">
                  <c:v>61</c:v>
                </c:pt>
                <c:pt idx="933">
                  <c:v>64</c:v>
                </c:pt>
                <c:pt idx="934">
                  <c:v>42</c:v>
                </c:pt>
                <c:pt idx="935">
                  <c:v>56</c:v>
                </c:pt>
                <c:pt idx="936">
                  <c:v>61</c:v>
                </c:pt>
                <c:pt idx="937">
                  <c:v>65</c:v>
                </c:pt>
                <c:pt idx="938">
                  <c:v>85</c:v>
                </c:pt>
                <c:pt idx="939">
                  <c:v>60</c:v>
                </c:pt>
                <c:pt idx="940">
                  <c:v>65</c:v>
                </c:pt>
                <c:pt idx="941">
                  <c:v>63</c:v>
                </c:pt>
                <c:pt idx="942">
                  <c:v>60</c:v>
                </c:pt>
                <c:pt idx="943">
                  <c:v>47</c:v>
                </c:pt>
                <c:pt idx="944">
                  <c:v>51</c:v>
                </c:pt>
                <c:pt idx="945">
                  <c:v>63</c:v>
                </c:pt>
                <c:pt idx="946">
                  <c:v>59</c:v>
                </c:pt>
                <c:pt idx="947">
                  <c:v>64</c:v>
                </c:pt>
                <c:pt idx="948">
                  <c:v>74</c:v>
                </c:pt>
                <c:pt idx="949">
                  <c:v>50</c:v>
                </c:pt>
                <c:pt idx="950">
                  <c:v>80</c:v>
                </c:pt>
                <c:pt idx="951">
                  <c:v>51</c:v>
                </c:pt>
                <c:pt idx="952">
                  <c:v>61</c:v>
                </c:pt>
                <c:pt idx="953">
                  <c:v>69</c:v>
                </c:pt>
                <c:pt idx="954">
                  <c:v>41</c:v>
                </c:pt>
                <c:pt idx="955">
                  <c:v>72</c:v>
                </c:pt>
                <c:pt idx="956">
                  <c:v>60</c:v>
                </c:pt>
                <c:pt idx="957">
                  <c:v>59</c:v>
                </c:pt>
                <c:pt idx="958">
                  <c:v>68</c:v>
                </c:pt>
                <c:pt idx="959">
                  <c:v>53</c:v>
                </c:pt>
                <c:pt idx="960">
                  <c:v>59</c:v>
                </c:pt>
                <c:pt idx="961">
                  <c:v>44</c:v>
                </c:pt>
                <c:pt idx="962">
                  <c:v>62</c:v>
                </c:pt>
                <c:pt idx="963">
                  <c:v>56</c:v>
                </c:pt>
                <c:pt idx="964">
                  <c:v>47</c:v>
                </c:pt>
                <c:pt idx="965">
                  <c:v>43</c:v>
                </c:pt>
                <c:pt idx="966">
                  <c:v>46</c:v>
                </c:pt>
                <c:pt idx="967">
                  <c:v>59</c:v>
                </c:pt>
                <c:pt idx="968">
                  <c:v>61</c:v>
                </c:pt>
                <c:pt idx="969">
                  <c:v>63</c:v>
                </c:pt>
                <c:pt idx="970">
                  <c:v>54</c:v>
                </c:pt>
                <c:pt idx="971">
                  <c:v>61</c:v>
                </c:pt>
                <c:pt idx="972">
                  <c:v>43</c:v>
                </c:pt>
                <c:pt idx="973">
                  <c:v>44</c:v>
                </c:pt>
                <c:pt idx="974">
                  <c:v>48</c:v>
                </c:pt>
                <c:pt idx="975">
                  <c:v>56</c:v>
                </c:pt>
                <c:pt idx="976">
                  <c:v>43</c:v>
                </c:pt>
                <c:pt idx="977">
                  <c:v>54</c:v>
                </c:pt>
                <c:pt idx="978">
                  <c:v>46</c:v>
                </c:pt>
                <c:pt idx="979">
                  <c:v>54</c:v>
                </c:pt>
                <c:pt idx="980">
                  <c:v>50</c:v>
                </c:pt>
                <c:pt idx="981">
                  <c:v>46</c:v>
                </c:pt>
                <c:pt idx="982">
                  <c:v>52</c:v>
                </c:pt>
                <c:pt idx="983">
                  <c:v>34</c:v>
                </c:pt>
                <c:pt idx="984">
                  <c:v>30</c:v>
                </c:pt>
                <c:pt idx="985">
                  <c:v>41</c:v>
                </c:pt>
                <c:pt idx="986">
                  <c:v>59</c:v>
                </c:pt>
                <c:pt idx="987">
                  <c:v>42</c:v>
                </c:pt>
                <c:pt idx="988">
                  <c:v>43</c:v>
                </c:pt>
                <c:pt idx="989">
                  <c:v>54</c:v>
                </c:pt>
                <c:pt idx="990">
                  <c:v>55</c:v>
                </c:pt>
                <c:pt idx="991">
                  <c:v>38</c:v>
                </c:pt>
                <c:pt idx="992">
                  <c:v>44</c:v>
                </c:pt>
                <c:pt idx="993">
                  <c:v>45</c:v>
                </c:pt>
                <c:pt idx="994">
                  <c:v>34</c:v>
                </c:pt>
                <c:pt idx="995">
                  <c:v>47</c:v>
                </c:pt>
                <c:pt idx="996">
                  <c:v>43</c:v>
                </c:pt>
                <c:pt idx="997">
                  <c:v>45</c:v>
                </c:pt>
                <c:pt idx="998">
                  <c:v>42</c:v>
                </c:pt>
                <c:pt idx="999">
                  <c:v>45</c:v>
                </c:pt>
                <c:pt idx="1000">
                  <c:v>42</c:v>
                </c:pt>
                <c:pt idx="1001">
                  <c:v>39</c:v>
                </c:pt>
                <c:pt idx="1002">
                  <c:v>35</c:v>
                </c:pt>
                <c:pt idx="1003">
                  <c:v>47</c:v>
                </c:pt>
                <c:pt idx="1004">
                  <c:v>34</c:v>
                </c:pt>
                <c:pt idx="1005">
                  <c:v>49</c:v>
                </c:pt>
                <c:pt idx="1006">
                  <c:v>41</c:v>
                </c:pt>
                <c:pt idx="1007">
                  <c:v>34</c:v>
                </c:pt>
                <c:pt idx="1008">
                  <c:v>31</c:v>
                </c:pt>
                <c:pt idx="1009">
                  <c:v>34</c:v>
                </c:pt>
                <c:pt idx="1010">
                  <c:v>36</c:v>
                </c:pt>
                <c:pt idx="1011">
                  <c:v>34</c:v>
                </c:pt>
                <c:pt idx="1012">
                  <c:v>39</c:v>
                </c:pt>
                <c:pt idx="1013">
                  <c:v>39</c:v>
                </c:pt>
                <c:pt idx="1014">
                  <c:v>36</c:v>
                </c:pt>
                <c:pt idx="1015">
                  <c:v>26</c:v>
                </c:pt>
                <c:pt idx="1016">
                  <c:v>24</c:v>
                </c:pt>
                <c:pt idx="1017">
                  <c:v>34</c:v>
                </c:pt>
                <c:pt idx="1018">
                  <c:v>36</c:v>
                </c:pt>
                <c:pt idx="1019">
                  <c:v>41</c:v>
                </c:pt>
                <c:pt idx="1020">
                  <c:v>36</c:v>
                </c:pt>
                <c:pt idx="1021">
                  <c:v>32</c:v>
                </c:pt>
                <c:pt idx="1022">
                  <c:v>31</c:v>
                </c:pt>
                <c:pt idx="1023">
                  <c:v>33</c:v>
                </c:pt>
                <c:pt idx="1024">
                  <c:v>23</c:v>
                </c:pt>
                <c:pt idx="1025">
                  <c:v>31</c:v>
                </c:pt>
                <c:pt idx="1026">
                  <c:v>23</c:v>
                </c:pt>
                <c:pt idx="1027">
                  <c:v>24</c:v>
                </c:pt>
                <c:pt idx="1028">
                  <c:v>30</c:v>
                </c:pt>
                <c:pt idx="1029">
                  <c:v>25</c:v>
                </c:pt>
                <c:pt idx="1030">
                  <c:v>24</c:v>
                </c:pt>
                <c:pt idx="1031">
                  <c:v>32</c:v>
                </c:pt>
                <c:pt idx="1032">
                  <c:v>22</c:v>
                </c:pt>
                <c:pt idx="1033">
                  <c:v>20</c:v>
                </c:pt>
                <c:pt idx="1034">
                  <c:v>34</c:v>
                </c:pt>
                <c:pt idx="1035">
                  <c:v>20</c:v>
                </c:pt>
                <c:pt idx="1036">
                  <c:v>24</c:v>
                </c:pt>
                <c:pt idx="1037">
                  <c:v>26</c:v>
                </c:pt>
                <c:pt idx="1038">
                  <c:v>20</c:v>
                </c:pt>
                <c:pt idx="1039">
                  <c:v>21</c:v>
                </c:pt>
                <c:pt idx="1040">
                  <c:v>18</c:v>
                </c:pt>
                <c:pt idx="1041">
                  <c:v>16</c:v>
                </c:pt>
                <c:pt idx="1042">
                  <c:v>23</c:v>
                </c:pt>
                <c:pt idx="1043">
                  <c:v>16</c:v>
                </c:pt>
                <c:pt idx="1044">
                  <c:v>22</c:v>
                </c:pt>
                <c:pt idx="1045">
                  <c:v>19</c:v>
                </c:pt>
                <c:pt idx="1046">
                  <c:v>17</c:v>
                </c:pt>
                <c:pt idx="1047">
                  <c:v>16</c:v>
                </c:pt>
                <c:pt idx="1048">
                  <c:v>21</c:v>
                </c:pt>
                <c:pt idx="1049">
                  <c:v>15</c:v>
                </c:pt>
                <c:pt idx="1050">
                  <c:v>14</c:v>
                </c:pt>
                <c:pt idx="1051">
                  <c:v>13</c:v>
                </c:pt>
                <c:pt idx="1052">
                  <c:v>18</c:v>
                </c:pt>
                <c:pt idx="1053">
                  <c:v>19</c:v>
                </c:pt>
                <c:pt idx="1054">
                  <c:v>22</c:v>
                </c:pt>
                <c:pt idx="1055">
                  <c:v>16</c:v>
                </c:pt>
                <c:pt idx="1056">
                  <c:v>13</c:v>
                </c:pt>
                <c:pt idx="1057">
                  <c:v>15</c:v>
                </c:pt>
                <c:pt idx="1058">
                  <c:v>9</c:v>
                </c:pt>
                <c:pt idx="1059">
                  <c:v>16</c:v>
                </c:pt>
                <c:pt idx="1060">
                  <c:v>18</c:v>
                </c:pt>
                <c:pt idx="1061">
                  <c:v>18</c:v>
                </c:pt>
                <c:pt idx="1062">
                  <c:v>15</c:v>
                </c:pt>
                <c:pt idx="1063">
                  <c:v>16</c:v>
                </c:pt>
                <c:pt idx="1064">
                  <c:v>8</c:v>
                </c:pt>
                <c:pt idx="1065">
                  <c:v>13</c:v>
                </c:pt>
                <c:pt idx="1066">
                  <c:v>19</c:v>
                </c:pt>
                <c:pt idx="1067">
                  <c:v>5</c:v>
                </c:pt>
                <c:pt idx="1068">
                  <c:v>9</c:v>
                </c:pt>
                <c:pt idx="1069">
                  <c:v>10</c:v>
                </c:pt>
                <c:pt idx="1070">
                  <c:v>12</c:v>
                </c:pt>
                <c:pt idx="1071">
                  <c:v>13</c:v>
                </c:pt>
                <c:pt idx="1072">
                  <c:v>6</c:v>
                </c:pt>
                <c:pt idx="1073">
                  <c:v>8</c:v>
                </c:pt>
                <c:pt idx="1074">
                  <c:v>12</c:v>
                </c:pt>
                <c:pt idx="1075">
                  <c:v>7</c:v>
                </c:pt>
                <c:pt idx="1076">
                  <c:v>6</c:v>
                </c:pt>
                <c:pt idx="1077">
                  <c:v>10</c:v>
                </c:pt>
                <c:pt idx="1078">
                  <c:v>10</c:v>
                </c:pt>
                <c:pt idx="1079">
                  <c:v>14</c:v>
                </c:pt>
                <c:pt idx="1080">
                  <c:v>7</c:v>
                </c:pt>
                <c:pt idx="1081">
                  <c:v>9</c:v>
                </c:pt>
                <c:pt idx="1082">
                  <c:v>8</c:v>
                </c:pt>
                <c:pt idx="1083">
                  <c:v>9</c:v>
                </c:pt>
                <c:pt idx="1084">
                  <c:v>12</c:v>
                </c:pt>
                <c:pt idx="1085">
                  <c:v>7</c:v>
                </c:pt>
                <c:pt idx="1086">
                  <c:v>6</c:v>
                </c:pt>
                <c:pt idx="1087">
                  <c:v>5</c:v>
                </c:pt>
                <c:pt idx="1088">
                  <c:v>7</c:v>
                </c:pt>
                <c:pt idx="1089">
                  <c:v>4</c:v>
                </c:pt>
                <c:pt idx="1090">
                  <c:v>6</c:v>
                </c:pt>
                <c:pt idx="1091">
                  <c:v>3</c:v>
                </c:pt>
                <c:pt idx="1092">
                  <c:v>5</c:v>
                </c:pt>
                <c:pt idx="1093">
                  <c:v>4</c:v>
                </c:pt>
                <c:pt idx="1094">
                  <c:v>3</c:v>
                </c:pt>
                <c:pt idx="1095">
                  <c:v>7</c:v>
                </c:pt>
                <c:pt idx="1096">
                  <c:v>5</c:v>
                </c:pt>
                <c:pt idx="1097">
                  <c:v>2</c:v>
                </c:pt>
                <c:pt idx="1098">
                  <c:v>2</c:v>
                </c:pt>
                <c:pt idx="1099">
                  <c:v>7</c:v>
                </c:pt>
                <c:pt idx="1100">
                  <c:v>1</c:v>
                </c:pt>
                <c:pt idx="1101">
                  <c:v>4</c:v>
                </c:pt>
                <c:pt idx="1102">
                  <c:v>2</c:v>
                </c:pt>
                <c:pt idx="1103">
                  <c:v>2</c:v>
                </c:pt>
                <c:pt idx="1104">
                  <c:v>4</c:v>
                </c:pt>
                <c:pt idx="1105">
                  <c:v>2</c:v>
                </c:pt>
                <c:pt idx="1106">
                  <c:v>3</c:v>
                </c:pt>
                <c:pt idx="1107">
                  <c:v>1</c:v>
                </c:pt>
                <c:pt idx="1108">
                  <c:v>0</c:v>
                </c:pt>
                <c:pt idx="1109">
                  <c:v>4</c:v>
                </c:pt>
                <c:pt idx="1110">
                  <c:v>2</c:v>
                </c:pt>
                <c:pt idx="1111">
                  <c:v>1</c:v>
                </c:pt>
                <c:pt idx="1112">
                  <c:v>2</c:v>
                </c:pt>
                <c:pt idx="1113">
                  <c:v>3</c:v>
                </c:pt>
                <c:pt idx="1114">
                  <c:v>2</c:v>
                </c:pt>
                <c:pt idx="1115">
                  <c:v>0</c:v>
                </c:pt>
                <c:pt idx="1116">
                  <c:v>1</c:v>
                </c:pt>
                <c:pt idx="1117">
                  <c:v>2</c:v>
                </c:pt>
                <c:pt idx="1118">
                  <c:v>0</c:v>
                </c:pt>
                <c:pt idx="1119">
                  <c:v>2</c:v>
                </c:pt>
                <c:pt idx="1120">
                  <c:v>1</c:v>
                </c:pt>
                <c:pt idx="1121">
                  <c:v>2</c:v>
                </c:pt>
                <c:pt idx="1122">
                  <c:v>2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3</c:v>
                </c:pt>
                <c:pt idx="1128">
                  <c:v>1</c:v>
                </c:pt>
                <c:pt idx="1129">
                  <c:v>1</c:v>
                </c:pt>
                <c:pt idx="1130">
                  <c:v>4</c:v>
                </c:pt>
                <c:pt idx="1131">
                  <c:v>0</c:v>
                </c:pt>
                <c:pt idx="1132">
                  <c:v>2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1</c:v>
                </c:pt>
                <c:pt idx="1137">
                  <c:v>4</c:v>
                </c:pt>
                <c:pt idx="1138">
                  <c:v>1</c:v>
                </c:pt>
                <c:pt idx="1139">
                  <c:v>0</c:v>
                </c:pt>
                <c:pt idx="1140">
                  <c:v>0</c:v>
                </c:pt>
                <c:pt idx="1141">
                  <c:v>1</c:v>
                </c:pt>
                <c:pt idx="1142">
                  <c:v>1</c:v>
                </c:pt>
                <c:pt idx="1143">
                  <c:v>0</c:v>
                </c:pt>
                <c:pt idx="1144">
                  <c:v>1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1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1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97088"/>
        <c:axId val="279642368"/>
      </c:scatterChart>
      <c:valAx>
        <c:axId val="200797088"/>
        <c:scaling>
          <c:orientation val="minMax"/>
          <c:max val="0.5"/>
          <c:min val="0"/>
        </c:scaling>
        <c:delete val="0"/>
        <c:axPos val="b"/>
        <c:majorGridlines/>
        <c:minorGridlines/>
        <c:numFmt formatCode="#,##0.00" sourceLinked="0"/>
        <c:majorTickMark val="out"/>
        <c:minorTickMark val="none"/>
        <c:tickLblPos val="nextTo"/>
        <c:crossAx val="279642368"/>
        <c:crosses val="autoZero"/>
        <c:crossBetween val="midCat"/>
      </c:valAx>
      <c:valAx>
        <c:axId val="2796423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97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Gain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Sheet1!$A$2:$A$6</c:f>
              <c:numCache>
                <c:formatCode>General</c:formatCode>
                <c:ptCount val="5"/>
                <c:pt idx="0">
                  <c:v>1720</c:v>
                </c:pt>
                <c:pt idx="1">
                  <c:v>1750</c:v>
                </c:pt>
                <c:pt idx="2">
                  <c:v>1780</c:v>
                </c:pt>
                <c:pt idx="3">
                  <c:v>1800</c:v>
                </c:pt>
                <c:pt idx="4">
                  <c:v>1820</c:v>
                </c:pt>
              </c:numCache>
            </c:numRef>
          </c:xVal>
          <c:yVal>
            <c:numRef>
              <c:f>Sheet1!$C$2:$C$6</c:f>
              <c:numCache>
                <c:formatCode>0.00</c:formatCode>
                <c:ptCount val="5"/>
                <c:pt idx="0">
                  <c:v>89.5351</c:v>
                </c:pt>
                <c:pt idx="1">
                  <c:v>145.19210000000001</c:v>
                </c:pt>
                <c:pt idx="2">
                  <c:v>200.84909999999999</c:v>
                </c:pt>
                <c:pt idx="3">
                  <c:v>264.45710000000003</c:v>
                </c:pt>
                <c:pt idx="4">
                  <c:v>375.77110000000005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644608"/>
        <c:axId val="279645168"/>
      </c:scatterChart>
      <c:valAx>
        <c:axId val="2796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HV (</a:t>
                </a:r>
                <a:r>
                  <a:rPr lang="en-US" dirty="0"/>
                  <a:t>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9645168"/>
        <c:crosses val="autoZero"/>
        <c:crossBetween val="midCat"/>
      </c:valAx>
      <c:valAx>
        <c:axId val="279645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9644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'Fe55-1750V'!$A$1:$A$1674</c:f>
              <c:numCache>
                <c:formatCode>0.00E+00</c:formatCode>
                <c:ptCount val="1674"/>
                <c:pt idx="0">
                  <c:v>-0.63127</c:v>
                </c:pt>
                <c:pt idx="1">
                  <c:v>-0.63019999999999998</c:v>
                </c:pt>
                <c:pt idx="2">
                  <c:v>-0.62912999999999997</c:v>
                </c:pt>
                <c:pt idx="3">
                  <c:v>-0.62805999999999995</c:v>
                </c:pt>
                <c:pt idx="4">
                  <c:v>-0.627</c:v>
                </c:pt>
                <c:pt idx="5">
                  <c:v>-0.62592999999999999</c:v>
                </c:pt>
                <c:pt idx="6">
                  <c:v>-0.62485999999999997</c:v>
                </c:pt>
                <c:pt idx="7">
                  <c:v>-0.62378999999999996</c:v>
                </c:pt>
                <c:pt idx="8">
                  <c:v>-0.62272000000000005</c:v>
                </c:pt>
                <c:pt idx="9">
                  <c:v>-0.62165000000000004</c:v>
                </c:pt>
                <c:pt idx="10">
                  <c:v>-0.62058000000000002</c:v>
                </c:pt>
                <c:pt idx="11">
                  <c:v>-0.61951000000000001</c:v>
                </c:pt>
                <c:pt idx="12">
                  <c:v>-0.61843999999999999</c:v>
                </c:pt>
                <c:pt idx="13">
                  <c:v>-0.61736999999999997</c:v>
                </c:pt>
                <c:pt idx="14">
                  <c:v>-0.61629999999999996</c:v>
                </c:pt>
                <c:pt idx="15">
                  <c:v>-0.61523000000000005</c:v>
                </c:pt>
                <c:pt idx="16">
                  <c:v>-0.61416000000000004</c:v>
                </c:pt>
                <c:pt idx="17">
                  <c:v>-0.61309000000000002</c:v>
                </c:pt>
                <c:pt idx="18">
                  <c:v>-0.61202000000000001</c:v>
                </c:pt>
                <c:pt idx="19">
                  <c:v>-0.61094999999999999</c:v>
                </c:pt>
                <c:pt idx="20">
                  <c:v>-0.60987999999999998</c:v>
                </c:pt>
                <c:pt idx="21">
                  <c:v>-0.60880999999999996</c:v>
                </c:pt>
                <c:pt idx="22">
                  <c:v>-0.60773999999999995</c:v>
                </c:pt>
                <c:pt idx="23">
                  <c:v>-0.60667000000000004</c:v>
                </c:pt>
                <c:pt idx="24">
                  <c:v>-0.60560000000000003</c:v>
                </c:pt>
                <c:pt idx="25">
                  <c:v>-0.60453999999999997</c:v>
                </c:pt>
                <c:pt idx="26">
                  <c:v>-0.60346999999999995</c:v>
                </c:pt>
                <c:pt idx="27">
                  <c:v>-0.60240000000000005</c:v>
                </c:pt>
                <c:pt idx="28">
                  <c:v>-0.60133000000000003</c:v>
                </c:pt>
                <c:pt idx="29">
                  <c:v>-0.60026000000000002</c:v>
                </c:pt>
                <c:pt idx="30">
                  <c:v>-0.59919</c:v>
                </c:pt>
                <c:pt idx="31">
                  <c:v>-0.59811999999999999</c:v>
                </c:pt>
                <c:pt idx="32">
                  <c:v>-0.59704999999999997</c:v>
                </c:pt>
                <c:pt idx="33">
                  <c:v>-0.59597999999999995</c:v>
                </c:pt>
                <c:pt idx="34">
                  <c:v>-0.59491000000000005</c:v>
                </c:pt>
                <c:pt idx="35">
                  <c:v>-0.59384000000000003</c:v>
                </c:pt>
                <c:pt idx="36">
                  <c:v>-0.59277000000000002</c:v>
                </c:pt>
                <c:pt idx="37">
                  <c:v>-0.5917</c:v>
                </c:pt>
                <c:pt idx="38">
                  <c:v>-0.59062999999999999</c:v>
                </c:pt>
                <c:pt idx="39">
                  <c:v>-0.58955999999999997</c:v>
                </c:pt>
                <c:pt idx="40">
                  <c:v>-0.58848999999999996</c:v>
                </c:pt>
                <c:pt idx="41">
                  <c:v>-0.58742000000000005</c:v>
                </c:pt>
                <c:pt idx="42">
                  <c:v>-0.58635000000000004</c:v>
                </c:pt>
                <c:pt idx="43">
                  <c:v>-0.58528000000000002</c:v>
                </c:pt>
                <c:pt idx="44">
                  <c:v>-0.58421000000000001</c:v>
                </c:pt>
                <c:pt idx="45">
                  <c:v>-0.58314999999999995</c:v>
                </c:pt>
                <c:pt idx="46">
                  <c:v>-0.58208000000000004</c:v>
                </c:pt>
                <c:pt idx="47">
                  <c:v>-0.58101000000000003</c:v>
                </c:pt>
                <c:pt idx="48">
                  <c:v>-0.57994000000000001</c:v>
                </c:pt>
                <c:pt idx="49">
                  <c:v>-0.57887</c:v>
                </c:pt>
                <c:pt idx="50">
                  <c:v>-0.57779999999999998</c:v>
                </c:pt>
                <c:pt idx="51">
                  <c:v>-0.57672999999999996</c:v>
                </c:pt>
                <c:pt idx="52">
                  <c:v>-0.57565999999999995</c:v>
                </c:pt>
                <c:pt idx="53">
                  <c:v>-0.57459000000000005</c:v>
                </c:pt>
                <c:pt idx="54">
                  <c:v>-0.57352000000000003</c:v>
                </c:pt>
                <c:pt idx="55">
                  <c:v>-0.57245000000000001</c:v>
                </c:pt>
                <c:pt idx="56">
                  <c:v>-0.57138</c:v>
                </c:pt>
                <c:pt idx="57">
                  <c:v>-0.57030999999999998</c:v>
                </c:pt>
                <c:pt idx="58">
                  <c:v>-0.56923999999999997</c:v>
                </c:pt>
                <c:pt idx="59">
                  <c:v>-0.56816999999999995</c:v>
                </c:pt>
                <c:pt idx="60">
                  <c:v>-0.56710000000000005</c:v>
                </c:pt>
                <c:pt idx="61">
                  <c:v>-0.56603000000000003</c:v>
                </c:pt>
                <c:pt idx="62">
                  <c:v>-0.56496000000000002</c:v>
                </c:pt>
                <c:pt idx="63">
                  <c:v>-0.56389</c:v>
                </c:pt>
                <c:pt idx="64">
                  <c:v>-0.56281999999999999</c:v>
                </c:pt>
                <c:pt idx="65">
                  <c:v>-0.56176000000000004</c:v>
                </c:pt>
                <c:pt idx="66">
                  <c:v>-0.56069000000000002</c:v>
                </c:pt>
                <c:pt idx="67">
                  <c:v>-0.55962000000000001</c:v>
                </c:pt>
                <c:pt idx="68">
                  <c:v>-0.55854999999999999</c:v>
                </c:pt>
                <c:pt idx="69">
                  <c:v>-0.55747999999999998</c:v>
                </c:pt>
                <c:pt idx="70">
                  <c:v>-0.55640999999999996</c:v>
                </c:pt>
                <c:pt idx="71">
                  <c:v>-0.55533999999999994</c:v>
                </c:pt>
                <c:pt idx="72">
                  <c:v>-0.55427000000000004</c:v>
                </c:pt>
                <c:pt idx="73">
                  <c:v>-0.55320000000000003</c:v>
                </c:pt>
                <c:pt idx="74">
                  <c:v>-0.55213000000000001</c:v>
                </c:pt>
                <c:pt idx="75">
                  <c:v>-0.55105999999999999</c:v>
                </c:pt>
                <c:pt idx="76">
                  <c:v>-0.54998999999999998</c:v>
                </c:pt>
                <c:pt idx="77">
                  <c:v>-0.54891999999999996</c:v>
                </c:pt>
                <c:pt idx="78">
                  <c:v>-0.54784999999999995</c:v>
                </c:pt>
                <c:pt idx="79">
                  <c:v>-0.54678000000000004</c:v>
                </c:pt>
                <c:pt idx="80">
                  <c:v>-0.54571000000000003</c:v>
                </c:pt>
                <c:pt idx="81">
                  <c:v>-0.54464000000000001</c:v>
                </c:pt>
                <c:pt idx="82">
                  <c:v>-0.54357</c:v>
                </c:pt>
                <c:pt idx="83">
                  <c:v>-0.54249999999999998</c:v>
                </c:pt>
                <c:pt idx="84">
                  <c:v>-0.54142999999999997</c:v>
                </c:pt>
                <c:pt idx="85">
                  <c:v>-0.54035999999999995</c:v>
                </c:pt>
                <c:pt idx="86">
                  <c:v>-0.5393</c:v>
                </c:pt>
                <c:pt idx="87">
                  <c:v>-0.53822999999999999</c:v>
                </c:pt>
                <c:pt idx="88">
                  <c:v>-0.53715999999999997</c:v>
                </c:pt>
                <c:pt idx="89">
                  <c:v>-0.53608999999999996</c:v>
                </c:pt>
                <c:pt idx="90">
                  <c:v>-0.53502000000000005</c:v>
                </c:pt>
                <c:pt idx="91">
                  <c:v>-0.53395000000000004</c:v>
                </c:pt>
                <c:pt idx="92">
                  <c:v>-0.53288000000000002</c:v>
                </c:pt>
                <c:pt idx="93">
                  <c:v>-0.53181</c:v>
                </c:pt>
                <c:pt idx="94">
                  <c:v>-0.53073999999999999</c:v>
                </c:pt>
                <c:pt idx="95">
                  <c:v>-0.52966999999999997</c:v>
                </c:pt>
                <c:pt idx="96">
                  <c:v>-0.52859999999999996</c:v>
                </c:pt>
                <c:pt idx="97">
                  <c:v>-0.52753000000000005</c:v>
                </c:pt>
                <c:pt idx="98">
                  <c:v>-0.52646000000000004</c:v>
                </c:pt>
                <c:pt idx="99">
                  <c:v>-0.52539000000000002</c:v>
                </c:pt>
                <c:pt idx="100">
                  <c:v>-0.52432000000000001</c:v>
                </c:pt>
                <c:pt idx="101">
                  <c:v>-0.52324999999999999</c:v>
                </c:pt>
                <c:pt idx="102">
                  <c:v>-0.52217999999999998</c:v>
                </c:pt>
                <c:pt idx="103">
                  <c:v>-0.52110999999999996</c:v>
                </c:pt>
                <c:pt idx="104">
                  <c:v>-0.52003999999999995</c:v>
                </c:pt>
                <c:pt idx="105">
                  <c:v>-0.51897000000000004</c:v>
                </c:pt>
                <c:pt idx="106">
                  <c:v>-0.51790999999999998</c:v>
                </c:pt>
                <c:pt idx="107">
                  <c:v>-0.51683999999999997</c:v>
                </c:pt>
                <c:pt idx="108">
                  <c:v>-0.51576999999999995</c:v>
                </c:pt>
                <c:pt idx="109">
                  <c:v>-0.51470000000000005</c:v>
                </c:pt>
                <c:pt idx="110">
                  <c:v>-0.51363000000000003</c:v>
                </c:pt>
                <c:pt idx="111">
                  <c:v>-0.51256000000000002</c:v>
                </c:pt>
                <c:pt idx="112">
                  <c:v>-0.51149</c:v>
                </c:pt>
                <c:pt idx="113">
                  <c:v>-0.51041999999999998</c:v>
                </c:pt>
                <c:pt idx="114">
                  <c:v>-0.50934999999999997</c:v>
                </c:pt>
                <c:pt idx="115">
                  <c:v>-0.50827999999999995</c:v>
                </c:pt>
                <c:pt idx="116">
                  <c:v>-0.50721000000000005</c:v>
                </c:pt>
                <c:pt idx="117">
                  <c:v>-0.50614000000000003</c:v>
                </c:pt>
                <c:pt idx="118">
                  <c:v>-0.50507000000000002</c:v>
                </c:pt>
                <c:pt idx="119">
                  <c:v>-0.504</c:v>
                </c:pt>
                <c:pt idx="120">
                  <c:v>-0.50292999999999999</c:v>
                </c:pt>
                <c:pt idx="121">
                  <c:v>-0.50185999999999997</c:v>
                </c:pt>
                <c:pt idx="122">
                  <c:v>-0.50078999999999996</c:v>
                </c:pt>
                <c:pt idx="123">
                  <c:v>-0.49972</c:v>
                </c:pt>
                <c:pt idx="124">
                  <c:v>-0.49864999999999998</c:v>
                </c:pt>
                <c:pt idx="125">
                  <c:v>-0.49758000000000002</c:v>
                </c:pt>
                <c:pt idx="126">
                  <c:v>-0.49652000000000002</c:v>
                </c:pt>
                <c:pt idx="127">
                  <c:v>-0.49545</c:v>
                </c:pt>
                <c:pt idx="128">
                  <c:v>-0.49437999999999999</c:v>
                </c:pt>
                <c:pt idx="129">
                  <c:v>-0.49331000000000003</c:v>
                </c:pt>
                <c:pt idx="130">
                  <c:v>-0.49224000000000001</c:v>
                </c:pt>
                <c:pt idx="131">
                  <c:v>-0.49117</c:v>
                </c:pt>
                <c:pt idx="132">
                  <c:v>-0.49009999999999998</c:v>
                </c:pt>
                <c:pt idx="133">
                  <c:v>-0.48903000000000002</c:v>
                </c:pt>
                <c:pt idx="134">
                  <c:v>-0.48796</c:v>
                </c:pt>
                <c:pt idx="135">
                  <c:v>-0.48688999999999999</c:v>
                </c:pt>
                <c:pt idx="136">
                  <c:v>-0.48581999999999997</c:v>
                </c:pt>
                <c:pt idx="137">
                  <c:v>-0.48475000000000001</c:v>
                </c:pt>
                <c:pt idx="138">
                  <c:v>-0.48368</c:v>
                </c:pt>
                <c:pt idx="139">
                  <c:v>-0.48260999999999998</c:v>
                </c:pt>
                <c:pt idx="140">
                  <c:v>-0.48154000000000002</c:v>
                </c:pt>
                <c:pt idx="141">
                  <c:v>-0.48047000000000001</c:v>
                </c:pt>
                <c:pt idx="142">
                  <c:v>-0.47939999999999999</c:v>
                </c:pt>
                <c:pt idx="143">
                  <c:v>-0.47832999999999998</c:v>
                </c:pt>
                <c:pt idx="144">
                  <c:v>-0.47726000000000002</c:v>
                </c:pt>
                <c:pt idx="145">
                  <c:v>-0.47619</c:v>
                </c:pt>
                <c:pt idx="146">
                  <c:v>-0.47513</c:v>
                </c:pt>
                <c:pt idx="147">
                  <c:v>-0.47405999999999998</c:v>
                </c:pt>
                <c:pt idx="148">
                  <c:v>-0.47299000000000002</c:v>
                </c:pt>
                <c:pt idx="149">
                  <c:v>-0.47192000000000001</c:v>
                </c:pt>
                <c:pt idx="150">
                  <c:v>-0.47084999999999999</c:v>
                </c:pt>
                <c:pt idx="151">
                  <c:v>-0.46977999999999998</c:v>
                </c:pt>
                <c:pt idx="152">
                  <c:v>-0.46871000000000002</c:v>
                </c:pt>
                <c:pt idx="153">
                  <c:v>-0.46764</c:v>
                </c:pt>
                <c:pt idx="154">
                  <c:v>-0.46656999999999998</c:v>
                </c:pt>
                <c:pt idx="155">
                  <c:v>-0.46550000000000002</c:v>
                </c:pt>
                <c:pt idx="156">
                  <c:v>-0.46443000000000001</c:v>
                </c:pt>
                <c:pt idx="157">
                  <c:v>-0.46335999999999999</c:v>
                </c:pt>
                <c:pt idx="158">
                  <c:v>-0.46228999999999998</c:v>
                </c:pt>
                <c:pt idx="159">
                  <c:v>-0.46122000000000002</c:v>
                </c:pt>
                <c:pt idx="160">
                  <c:v>-0.46015</c:v>
                </c:pt>
                <c:pt idx="161">
                  <c:v>-0.45907999999999999</c:v>
                </c:pt>
                <c:pt idx="162">
                  <c:v>-0.45800999999999997</c:v>
                </c:pt>
                <c:pt idx="163">
                  <c:v>-0.45694000000000001</c:v>
                </c:pt>
                <c:pt idx="164">
                  <c:v>-0.45587</c:v>
                </c:pt>
                <c:pt idx="165">
                  <c:v>-0.45479999999999998</c:v>
                </c:pt>
                <c:pt idx="166">
                  <c:v>-0.45373000000000002</c:v>
                </c:pt>
                <c:pt idx="167">
                  <c:v>-0.45267000000000002</c:v>
                </c:pt>
                <c:pt idx="168">
                  <c:v>-0.4516</c:v>
                </c:pt>
                <c:pt idx="169">
                  <c:v>-0.45052999999999999</c:v>
                </c:pt>
                <c:pt idx="170">
                  <c:v>-0.44946000000000003</c:v>
                </c:pt>
                <c:pt idx="171">
                  <c:v>-0.44839000000000001</c:v>
                </c:pt>
                <c:pt idx="172">
                  <c:v>-0.44732</c:v>
                </c:pt>
                <c:pt idx="173">
                  <c:v>-0.44624999999999998</c:v>
                </c:pt>
                <c:pt idx="174">
                  <c:v>-0.44518000000000002</c:v>
                </c:pt>
                <c:pt idx="175">
                  <c:v>-0.44411</c:v>
                </c:pt>
                <c:pt idx="176">
                  <c:v>-0.44303999999999999</c:v>
                </c:pt>
                <c:pt idx="177">
                  <c:v>-0.44196999999999997</c:v>
                </c:pt>
                <c:pt idx="178">
                  <c:v>-0.44090000000000001</c:v>
                </c:pt>
                <c:pt idx="179">
                  <c:v>-0.43983</c:v>
                </c:pt>
                <c:pt idx="180">
                  <c:v>-0.43875999999999998</c:v>
                </c:pt>
                <c:pt idx="181">
                  <c:v>-0.43769000000000002</c:v>
                </c:pt>
                <c:pt idx="182">
                  <c:v>-0.43662000000000001</c:v>
                </c:pt>
                <c:pt idx="183">
                  <c:v>-0.43554999999999999</c:v>
                </c:pt>
                <c:pt idx="184">
                  <c:v>-0.43447999999999998</c:v>
                </c:pt>
                <c:pt idx="185">
                  <c:v>-0.43341000000000002</c:v>
                </c:pt>
                <c:pt idx="186">
                  <c:v>-0.43234</c:v>
                </c:pt>
                <c:pt idx="187">
                  <c:v>-0.43128</c:v>
                </c:pt>
                <c:pt idx="188">
                  <c:v>-0.43020999999999998</c:v>
                </c:pt>
                <c:pt idx="189">
                  <c:v>-0.42914000000000002</c:v>
                </c:pt>
                <c:pt idx="190">
                  <c:v>-0.42807000000000001</c:v>
                </c:pt>
                <c:pt idx="191">
                  <c:v>-0.42699999999999999</c:v>
                </c:pt>
                <c:pt idx="192">
                  <c:v>-0.42592999999999998</c:v>
                </c:pt>
                <c:pt idx="193">
                  <c:v>-0.42486000000000002</c:v>
                </c:pt>
                <c:pt idx="194">
                  <c:v>-0.42379</c:v>
                </c:pt>
                <c:pt idx="195">
                  <c:v>-0.42271999999999998</c:v>
                </c:pt>
                <c:pt idx="196">
                  <c:v>-0.42165000000000002</c:v>
                </c:pt>
                <c:pt idx="197">
                  <c:v>-0.42058000000000001</c:v>
                </c:pt>
                <c:pt idx="198">
                  <c:v>-0.41950999999999999</c:v>
                </c:pt>
                <c:pt idx="199">
                  <c:v>-0.41843999999999998</c:v>
                </c:pt>
                <c:pt idx="200">
                  <c:v>-0.41737000000000002</c:v>
                </c:pt>
                <c:pt idx="201">
                  <c:v>-0.4163</c:v>
                </c:pt>
                <c:pt idx="202">
                  <c:v>-0.41522999999999999</c:v>
                </c:pt>
                <c:pt idx="203">
                  <c:v>-0.41415999999999997</c:v>
                </c:pt>
                <c:pt idx="204">
                  <c:v>-0.41309000000000001</c:v>
                </c:pt>
                <c:pt idx="205">
                  <c:v>-0.41202</c:v>
                </c:pt>
                <c:pt idx="206">
                  <c:v>-0.41094999999999998</c:v>
                </c:pt>
                <c:pt idx="207">
                  <c:v>-0.40988999999999998</c:v>
                </c:pt>
                <c:pt idx="208">
                  <c:v>-0.40882000000000002</c:v>
                </c:pt>
                <c:pt idx="209">
                  <c:v>-0.40775</c:v>
                </c:pt>
                <c:pt idx="210">
                  <c:v>-0.40667999999999999</c:v>
                </c:pt>
                <c:pt idx="211">
                  <c:v>-0.40561000000000003</c:v>
                </c:pt>
                <c:pt idx="212">
                  <c:v>-0.40454000000000001</c:v>
                </c:pt>
                <c:pt idx="213">
                  <c:v>-0.40347</c:v>
                </c:pt>
                <c:pt idx="214">
                  <c:v>-0.40239999999999998</c:v>
                </c:pt>
                <c:pt idx="215">
                  <c:v>-0.40133000000000002</c:v>
                </c:pt>
                <c:pt idx="216">
                  <c:v>-0.40026</c:v>
                </c:pt>
                <c:pt idx="217">
                  <c:v>-0.39918999999999999</c:v>
                </c:pt>
                <c:pt idx="218">
                  <c:v>-0.39811999999999997</c:v>
                </c:pt>
                <c:pt idx="219">
                  <c:v>-0.39705000000000001</c:v>
                </c:pt>
                <c:pt idx="220">
                  <c:v>-0.39598</c:v>
                </c:pt>
                <c:pt idx="221">
                  <c:v>-0.39490999999999998</c:v>
                </c:pt>
                <c:pt idx="222">
                  <c:v>-0.39384000000000002</c:v>
                </c:pt>
                <c:pt idx="223">
                  <c:v>-0.39277000000000001</c:v>
                </c:pt>
                <c:pt idx="224">
                  <c:v>-0.39169999999999999</c:v>
                </c:pt>
                <c:pt idx="225">
                  <c:v>-0.39062999999999998</c:v>
                </c:pt>
                <c:pt idx="226">
                  <c:v>-0.38956000000000002</c:v>
                </c:pt>
                <c:pt idx="227">
                  <c:v>-0.38849</c:v>
                </c:pt>
                <c:pt idx="228">
                  <c:v>-0.38743</c:v>
                </c:pt>
                <c:pt idx="229">
                  <c:v>-0.38635999999999998</c:v>
                </c:pt>
                <c:pt idx="230">
                  <c:v>-0.38529000000000002</c:v>
                </c:pt>
                <c:pt idx="231">
                  <c:v>-0.38422000000000001</c:v>
                </c:pt>
                <c:pt idx="232">
                  <c:v>-0.38314999999999999</c:v>
                </c:pt>
                <c:pt idx="233">
                  <c:v>-0.38207999999999998</c:v>
                </c:pt>
                <c:pt idx="234">
                  <c:v>-0.38101000000000002</c:v>
                </c:pt>
                <c:pt idx="235">
                  <c:v>-0.37994</c:v>
                </c:pt>
                <c:pt idx="236">
                  <c:v>-0.37886999999999998</c:v>
                </c:pt>
                <c:pt idx="237">
                  <c:v>-0.37780000000000002</c:v>
                </c:pt>
                <c:pt idx="238">
                  <c:v>-0.37673000000000001</c:v>
                </c:pt>
                <c:pt idx="239">
                  <c:v>-0.37565999999999999</c:v>
                </c:pt>
                <c:pt idx="240">
                  <c:v>-0.37458999999999998</c:v>
                </c:pt>
                <c:pt idx="241">
                  <c:v>-0.37352000000000002</c:v>
                </c:pt>
                <c:pt idx="242">
                  <c:v>-0.37245</c:v>
                </c:pt>
                <c:pt idx="243">
                  <c:v>-0.37137999999999999</c:v>
                </c:pt>
                <c:pt idx="244">
                  <c:v>-0.37030999999999997</c:v>
                </c:pt>
                <c:pt idx="245">
                  <c:v>-0.36924000000000001</c:v>
                </c:pt>
                <c:pt idx="246">
                  <c:v>-0.36817</c:v>
                </c:pt>
                <c:pt idx="247">
                  <c:v>-0.36709999999999998</c:v>
                </c:pt>
                <c:pt idx="248">
                  <c:v>-0.36603999999999998</c:v>
                </c:pt>
                <c:pt idx="249">
                  <c:v>-0.36497000000000002</c:v>
                </c:pt>
                <c:pt idx="250">
                  <c:v>-0.3639</c:v>
                </c:pt>
                <c:pt idx="251">
                  <c:v>-0.36282999999999999</c:v>
                </c:pt>
                <c:pt idx="252">
                  <c:v>-0.36176000000000003</c:v>
                </c:pt>
                <c:pt idx="253">
                  <c:v>-0.36069000000000001</c:v>
                </c:pt>
                <c:pt idx="254">
                  <c:v>-0.35962</c:v>
                </c:pt>
                <c:pt idx="255">
                  <c:v>-0.35854999999999998</c:v>
                </c:pt>
                <c:pt idx="256">
                  <c:v>-0.35748000000000002</c:v>
                </c:pt>
                <c:pt idx="257">
                  <c:v>-0.35641</c:v>
                </c:pt>
                <c:pt idx="258">
                  <c:v>-0.35533999999999999</c:v>
                </c:pt>
                <c:pt idx="259">
                  <c:v>-0.35426999999999997</c:v>
                </c:pt>
                <c:pt idx="260">
                  <c:v>-0.35320000000000001</c:v>
                </c:pt>
                <c:pt idx="261">
                  <c:v>-0.35213</c:v>
                </c:pt>
                <c:pt idx="262">
                  <c:v>-0.35105999999999998</c:v>
                </c:pt>
                <c:pt idx="263">
                  <c:v>-0.34999000000000002</c:v>
                </c:pt>
                <c:pt idx="264">
                  <c:v>-0.34892000000000001</c:v>
                </c:pt>
                <c:pt idx="265">
                  <c:v>-0.34784999999999999</c:v>
                </c:pt>
                <c:pt idx="266">
                  <c:v>-0.34677999999999998</c:v>
                </c:pt>
                <c:pt idx="267">
                  <c:v>-0.34571000000000002</c:v>
                </c:pt>
                <c:pt idx="268">
                  <c:v>-0.34465000000000001</c:v>
                </c:pt>
                <c:pt idx="269">
                  <c:v>-0.34358</c:v>
                </c:pt>
                <c:pt idx="270">
                  <c:v>-0.34250999999999998</c:v>
                </c:pt>
                <c:pt idx="271">
                  <c:v>-0.34144000000000002</c:v>
                </c:pt>
                <c:pt idx="272">
                  <c:v>-0.34037000000000001</c:v>
                </c:pt>
                <c:pt idx="273">
                  <c:v>-0.33929999999999999</c:v>
                </c:pt>
                <c:pt idx="274">
                  <c:v>-0.33822999999999998</c:v>
                </c:pt>
                <c:pt idx="275">
                  <c:v>-0.33716000000000002</c:v>
                </c:pt>
                <c:pt idx="276">
                  <c:v>-0.33609</c:v>
                </c:pt>
                <c:pt idx="277">
                  <c:v>-0.33501999999999998</c:v>
                </c:pt>
                <c:pt idx="278">
                  <c:v>-0.33395000000000002</c:v>
                </c:pt>
                <c:pt idx="279">
                  <c:v>-0.33288000000000001</c:v>
                </c:pt>
                <c:pt idx="280">
                  <c:v>-0.33180999999999999</c:v>
                </c:pt>
                <c:pt idx="281">
                  <c:v>-0.33073999999999998</c:v>
                </c:pt>
                <c:pt idx="282">
                  <c:v>-0.32967000000000002</c:v>
                </c:pt>
                <c:pt idx="283">
                  <c:v>-0.3286</c:v>
                </c:pt>
                <c:pt idx="284">
                  <c:v>-0.32752999999999999</c:v>
                </c:pt>
                <c:pt idx="285">
                  <c:v>-0.32645999999999997</c:v>
                </c:pt>
                <c:pt idx="286">
                  <c:v>-0.32539000000000001</c:v>
                </c:pt>
                <c:pt idx="287">
                  <c:v>-0.32432</c:v>
                </c:pt>
                <c:pt idx="288">
                  <c:v>-0.32324999999999998</c:v>
                </c:pt>
                <c:pt idx="289">
                  <c:v>-0.32218999999999998</c:v>
                </c:pt>
                <c:pt idx="290">
                  <c:v>-0.32112000000000002</c:v>
                </c:pt>
                <c:pt idx="291">
                  <c:v>-0.32005</c:v>
                </c:pt>
                <c:pt idx="292">
                  <c:v>-0.31897999999999999</c:v>
                </c:pt>
                <c:pt idx="293">
                  <c:v>-0.31791000000000003</c:v>
                </c:pt>
                <c:pt idx="294">
                  <c:v>-0.31684000000000001</c:v>
                </c:pt>
                <c:pt idx="295">
                  <c:v>-0.31577</c:v>
                </c:pt>
                <c:pt idx="296">
                  <c:v>-0.31469999999999998</c:v>
                </c:pt>
                <c:pt idx="297">
                  <c:v>-0.31363000000000002</c:v>
                </c:pt>
                <c:pt idx="298">
                  <c:v>-0.31256</c:v>
                </c:pt>
                <c:pt idx="299">
                  <c:v>-0.31148999999999999</c:v>
                </c:pt>
                <c:pt idx="300">
                  <c:v>-0.31041999999999997</c:v>
                </c:pt>
                <c:pt idx="301">
                  <c:v>-0.30935000000000001</c:v>
                </c:pt>
                <c:pt idx="302">
                  <c:v>-0.30828</c:v>
                </c:pt>
                <c:pt idx="303">
                  <c:v>-0.30720999999999998</c:v>
                </c:pt>
                <c:pt idx="304">
                  <c:v>-0.30614000000000002</c:v>
                </c:pt>
                <c:pt idx="305">
                  <c:v>-0.30507000000000001</c:v>
                </c:pt>
                <c:pt idx="306">
                  <c:v>-0.30399999999999999</c:v>
                </c:pt>
                <c:pt idx="307">
                  <c:v>-0.30292999999999998</c:v>
                </c:pt>
                <c:pt idx="308">
                  <c:v>-0.30186000000000002</c:v>
                </c:pt>
                <c:pt idx="309">
                  <c:v>-0.30080000000000001</c:v>
                </c:pt>
                <c:pt idx="310">
                  <c:v>-0.29973</c:v>
                </c:pt>
                <c:pt idx="311">
                  <c:v>-0.29865999999999998</c:v>
                </c:pt>
                <c:pt idx="312">
                  <c:v>-0.29759000000000002</c:v>
                </c:pt>
                <c:pt idx="313">
                  <c:v>-0.29652000000000001</c:v>
                </c:pt>
                <c:pt idx="314">
                  <c:v>-0.29544999999999999</c:v>
                </c:pt>
                <c:pt idx="315">
                  <c:v>-0.29437999999999998</c:v>
                </c:pt>
                <c:pt idx="316">
                  <c:v>-0.29331000000000002</c:v>
                </c:pt>
                <c:pt idx="317">
                  <c:v>-0.29224</c:v>
                </c:pt>
                <c:pt idx="318">
                  <c:v>-0.29116999999999998</c:v>
                </c:pt>
                <c:pt idx="319">
                  <c:v>-0.29010000000000002</c:v>
                </c:pt>
                <c:pt idx="320">
                  <c:v>-0.28903000000000001</c:v>
                </c:pt>
                <c:pt idx="321">
                  <c:v>-0.28795999999999999</c:v>
                </c:pt>
                <c:pt idx="322">
                  <c:v>-0.28688999999999998</c:v>
                </c:pt>
                <c:pt idx="323">
                  <c:v>-0.28582000000000002</c:v>
                </c:pt>
                <c:pt idx="324">
                  <c:v>-0.28475</c:v>
                </c:pt>
                <c:pt idx="325">
                  <c:v>-0.28367999999999999</c:v>
                </c:pt>
                <c:pt idx="326">
                  <c:v>-0.28260999999999997</c:v>
                </c:pt>
                <c:pt idx="327">
                  <c:v>-0.28154000000000001</c:v>
                </c:pt>
                <c:pt idx="328">
                  <c:v>-0.28047</c:v>
                </c:pt>
                <c:pt idx="329">
                  <c:v>-0.27940999999999999</c:v>
                </c:pt>
                <c:pt idx="330">
                  <c:v>-0.27833999999999998</c:v>
                </c:pt>
                <c:pt idx="331">
                  <c:v>-0.27727000000000002</c:v>
                </c:pt>
                <c:pt idx="332">
                  <c:v>-0.2762</c:v>
                </c:pt>
                <c:pt idx="333">
                  <c:v>-0.27512999999999999</c:v>
                </c:pt>
                <c:pt idx="334">
                  <c:v>-0.27406000000000003</c:v>
                </c:pt>
                <c:pt idx="335">
                  <c:v>-0.27299000000000001</c:v>
                </c:pt>
                <c:pt idx="336">
                  <c:v>-0.27192</c:v>
                </c:pt>
                <c:pt idx="337">
                  <c:v>-0.27084999999999998</c:v>
                </c:pt>
                <c:pt idx="338">
                  <c:v>-0.26978000000000002</c:v>
                </c:pt>
                <c:pt idx="339">
                  <c:v>-0.26871</c:v>
                </c:pt>
                <c:pt idx="340">
                  <c:v>-0.26763999999999999</c:v>
                </c:pt>
                <c:pt idx="341">
                  <c:v>-0.26656999999999997</c:v>
                </c:pt>
                <c:pt idx="342">
                  <c:v>-0.26550000000000001</c:v>
                </c:pt>
                <c:pt idx="343">
                  <c:v>-0.26443</c:v>
                </c:pt>
                <c:pt idx="344">
                  <c:v>-0.26335999999999998</c:v>
                </c:pt>
                <c:pt idx="345">
                  <c:v>-0.26229000000000002</c:v>
                </c:pt>
                <c:pt idx="346">
                  <c:v>-0.26122000000000001</c:v>
                </c:pt>
                <c:pt idx="347">
                  <c:v>-0.26014999999999999</c:v>
                </c:pt>
                <c:pt idx="348">
                  <c:v>-0.25907999999999998</c:v>
                </c:pt>
                <c:pt idx="349">
                  <c:v>-0.25801000000000002</c:v>
                </c:pt>
                <c:pt idx="350">
                  <c:v>-0.25695000000000001</c:v>
                </c:pt>
                <c:pt idx="351">
                  <c:v>-0.25588</c:v>
                </c:pt>
                <c:pt idx="352">
                  <c:v>-0.25480999999999998</c:v>
                </c:pt>
                <c:pt idx="353">
                  <c:v>-0.25374000000000002</c:v>
                </c:pt>
                <c:pt idx="354">
                  <c:v>-0.25267000000000001</c:v>
                </c:pt>
                <c:pt idx="355">
                  <c:v>-0.25159999999999999</c:v>
                </c:pt>
                <c:pt idx="356">
                  <c:v>-0.25052999999999997</c:v>
                </c:pt>
                <c:pt idx="357">
                  <c:v>-0.24945999999999999</c:v>
                </c:pt>
                <c:pt idx="358">
                  <c:v>-0.24839</c:v>
                </c:pt>
                <c:pt idx="359">
                  <c:v>-0.24732000000000001</c:v>
                </c:pt>
                <c:pt idx="360">
                  <c:v>-0.24625</c:v>
                </c:pt>
                <c:pt idx="361">
                  <c:v>-0.24518000000000001</c:v>
                </c:pt>
                <c:pt idx="362">
                  <c:v>-0.24410999999999999</c:v>
                </c:pt>
                <c:pt idx="363">
                  <c:v>-0.24304000000000001</c:v>
                </c:pt>
                <c:pt idx="364">
                  <c:v>-0.24196999999999999</c:v>
                </c:pt>
                <c:pt idx="365">
                  <c:v>-0.2409</c:v>
                </c:pt>
                <c:pt idx="366">
                  <c:v>-0.23982999999999999</c:v>
                </c:pt>
                <c:pt idx="367">
                  <c:v>-0.23876</c:v>
                </c:pt>
                <c:pt idx="368">
                  <c:v>-0.23769000000000001</c:v>
                </c:pt>
                <c:pt idx="369">
                  <c:v>-0.23662</c:v>
                </c:pt>
                <c:pt idx="370">
                  <c:v>-0.23555999999999999</c:v>
                </c:pt>
                <c:pt idx="371">
                  <c:v>-0.23449</c:v>
                </c:pt>
                <c:pt idx="372">
                  <c:v>-0.23341999999999999</c:v>
                </c:pt>
                <c:pt idx="373">
                  <c:v>-0.23235</c:v>
                </c:pt>
                <c:pt idx="374">
                  <c:v>-0.23128000000000001</c:v>
                </c:pt>
                <c:pt idx="375">
                  <c:v>-0.23021</c:v>
                </c:pt>
                <c:pt idx="376">
                  <c:v>-0.22914000000000001</c:v>
                </c:pt>
                <c:pt idx="377">
                  <c:v>-0.22806999999999999</c:v>
                </c:pt>
                <c:pt idx="378">
                  <c:v>-0.22700000000000001</c:v>
                </c:pt>
                <c:pt idx="379">
                  <c:v>-0.22592999999999999</c:v>
                </c:pt>
                <c:pt idx="380">
                  <c:v>-0.22486</c:v>
                </c:pt>
                <c:pt idx="381">
                  <c:v>-0.22378999999999999</c:v>
                </c:pt>
                <c:pt idx="382">
                  <c:v>-0.22272</c:v>
                </c:pt>
                <c:pt idx="383">
                  <c:v>-0.22165000000000001</c:v>
                </c:pt>
                <c:pt idx="384">
                  <c:v>-0.22058</c:v>
                </c:pt>
                <c:pt idx="385">
                  <c:v>-0.21951000000000001</c:v>
                </c:pt>
                <c:pt idx="386">
                  <c:v>-0.21844</c:v>
                </c:pt>
                <c:pt idx="387">
                  <c:v>-0.21737000000000001</c:v>
                </c:pt>
                <c:pt idx="388">
                  <c:v>-0.21629999999999999</c:v>
                </c:pt>
                <c:pt idx="389">
                  <c:v>-0.21523</c:v>
                </c:pt>
                <c:pt idx="390">
                  <c:v>-0.21417</c:v>
                </c:pt>
                <c:pt idx="391">
                  <c:v>-0.21310000000000001</c:v>
                </c:pt>
                <c:pt idx="392">
                  <c:v>-0.21203</c:v>
                </c:pt>
                <c:pt idx="393">
                  <c:v>-0.21096000000000001</c:v>
                </c:pt>
                <c:pt idx="394">
                  <c:v>-0.20988999999999999</c:v>
                </c:pt>
                <c:pt idx="395">
                  <c:v>-0.20882000000000001</c:v>
                </c:pt>
                <c:pt idx="396">
                  <c:v>-0.20774999999999999</c:v>
                </c:pt>
                <c:pt idx="397">
                  <c:v>-0.20668</c:v>
                </c:pt>
                <c:pt idx="398">
                  <c:v>-0.20560999999999999</c:v>
                </c:pt>
                <c:pt idx="399">
                  <c:v>-0.20454</c:v>
                </c:pt>
                <c:pt idx="400">
                  <c:v>-0.20347000000000001</c:v>
                </c:pt>
                <c:pt idx="401">
                  <c:v>-0.2024</c:v>
                </c:pt>
                <c:pt idx="402">
                  <c:v>-0.20133000000000001</c:v>
                </c:pt>
                <c:pt idx="403">
                  <c:v>-0.20025999999999999</c:v>
                </c:pt>
                <c:pt idx="404">
                  <c:v>-0.19919000000000001</c:v>
                </c:pt>
                <c:pt idx="405">
                  <c:v>-0.19811999999999999</c:v>
                </c:pt>
                <c:pt idx="406">
                  <c:v>-0.19705</c:v>
                </c:pt>
                <c:pt idx="407">
                  <c:v>-0.19597999999999999</c:v>
                </c:pt>
                <c:pt idx="408">
                  <c:v>-0.19491</c:v>
                </c:pt>
                <c:pt idx="409">
                  <c:v>-0.19384000000000001</c:v>
                </c:pt>
                <c:pt idx="410">
                  <c:v>-0.19278000000000001</c:v>
                </c:pt>
                <c:pt idx="411">
                  <c:v>-0.19170999999999999</c:v>
                </c:pt>
                <c:pt idx="412">
                  <c:v>-0.19064</c:v>
                </c:pt>
                <c:pt idx="413">
                  <c:v>-0.18956999999999999</c:v>
                </c:pt>
                <c:pt idx="414">
                  <c:v>-0.1885</c:v>
                </c:pt>
                <c:pt idx="415">
                  <c:v>-0.18743000000000001</c:v>
                </c:pt>
                <c:pt idx="416">
                  <c:v>-0.18636</c:v>
                </c:pt>
                <c:pt idx="417">
                  <c:v>-0.18529000000000001</c:v>
                </c:pt>
                <c:pt idx="418">
                  <c:v>-0.18421999999999999</c:v>
                </c:pt>
                <c:pt idx="419">
                  <c:v>-0.18315000000000001</c:v>
                </c:pt>
                <c:pt idx="420">
                  <c:v>-0.18207999999999999</c:v>
                </c:pt>
                <c:pt idx="421">
                  <c:v>-0.18101</c:v>
                </c:pt>
                <c:pt idx="422">
                  <c:v>-0.17993999999999999</c:v>
                </c:pt>
                <c:pt idx="423">
                  <c:v>-0.17887</c:v>
                </c:pt>
                <c:pt idx="424">
                  <c:v>-0.17780000000000001</c:v>
                </c:pt>
                <c:pt idx="425">
                  <c:v>-0.17673</c:v>
                </c:pt>
                <c:pt idx="426">
                  <c:v>-0.17566000000000001</c:v>
                </c:pt>
                <c:pt idx="427">
                  <c:v>-0.17459</c:v>
                </c:pt>
                <c:pt idx="428">
                  <c:v>-0.17352000000000001</c:v>
                </c:pt>
                <c:pt idx="429">
                  <c:v>-0.17244999999999999</c:v>
                </c:pt>
                <c:pt idx="430">
                  <c:v>-0.17138</c:v>
                </c:pt>
                <c:pt idx="431">
                  <c:v>-0.17032</c:v>
                </c:pt>
                <c:pt idx="432">
                  <c:v>-0.16925000000000001</c:v>
                </c:pt>
                <c:pt idx="433">
                  <c:v>-0.16818</c:v>
                </c:pt>
                <c:pt idx="434">
                  <c:v>-0.16711000000000001</c:v>
                </c:pt>
                <c:pt idx="435">
                  <c:v>-0.16603999999999999</c:v>
                </c:pt>
                <c:pt idx="436">
                  <c:v>-0.16497000000000001</c:v>
                </c:pt>
                <c:pt idx="437">
                  <c:v>-0.16389999999999999</c:v>
                </c:pt>
                <c:pt idx="438">
                  <c:v>-0.16283</c:v>
                </c:pt>
                <c:pt idx="439">
                  <c:v>-0.16175999999999999</c:v>
                </c:pt>
                <c:pt idx="440">
                  <c:v>-0.16069</c:v>
                </c:pt>
                <c:pt idx="441">
                  <c:v>-0.15962000000000001</c:v>
                </c:pt>
                <c:pt idx="442">
                  <c:v>-0.15855</c:v>
                </c:pt>
                <c:pt idx="443">
                  <c:v>-0.15748000000000001</c:v>
                </c:pt>
                <c:pt idx="444">
                  <c:v>-0.15640999999999999</c:v>
                </c:pt>
                <c:pt idx="445">
                  <c:v>-0.15534000000000001</c:v>
                </c:pt>
                <c:pt idx="446">
                  <c:v>-0.15426999999999999</c:v>
                </c:pt>
                <c:pt idx="447">
                  <c:v>-0.1532</c:v>
                </c:pt>
                <c:pt idx="448">
                  <c:v>-0.15212999999999999</c:v>
                </c:pt>
                <c:pt idx="449">
                  <c:v>-0.15106</c:v>
                </c:pt>
                <c:pt idx="450">
                  <c:v>-0.14999000000000001</c:v>
                </c:pt>
                <c:pt idx="451">
                  <c:v>-0.14893000000000001</c:v>
                </c:pt>
                <c:pt idx="452">
                  <c:v>-0.14785999999999999</c:v>
                </c:pt>
                <c:pt idx="453">
                  <c:v>-0.14679</c:v>
                </c:pt>
                <c:pt idx="454">
                  <c:v>-0.14571999999999999</c:v>
                </c:pt>
                <c:pt idx="455">
                  <c:v>-0.14465</c:v>
                </c:pt>
                <c:pt idx="456">
                  <c:v>-0.14358000000000001</c:v>
                </c:pt>
                <c:pt idx="457">
                  <c:v>-0.14251</c:v>
                </c:pt>
                <c:pt idx="458">
                  <c:v>-0.14144000000000001</c:v>
                </c:pt>
                <c:pt idx="459">
                  <c:v>-0.14036999999999999</c:v>
                </c:pt>
                <c:pt idx="460">
                  <c:v>-0.13930000000000001</c:v>
                </c:pt>
                <c:pt idx="461">
                  <c:v>-0.13822999999999999</c:v>
                </c:pt>
                <c:pt idx="462">
                  <c:v>-0.13716</c:v>
                </c:pt>
                <c:pt idx="463">
                  <c:v>-0.13608999999999999</c:v>
                </c:pt>
                <c:pt idx="464">
                  <c:v>-0.13502</c:v>
                </c:pt>
                <c:pt idx="465">
                  <c:v>-0.13395000000000001</c:v>
                </c:pt>
                <c:pt idx="466">
                  <c:v>-0.13288</c:v>
                </c:pt>
                <c:pt idx="467">
                  <c:v>-0.13181000000000001</c:v>
                </c:pt>
                <c:pt idx="468">
                  <c:v>-0.13074</c:v>
                </c:pt>
                <c:pt idx="469">
                  <c:v>-0.12967000000000001</c:v>
                </c:pt>
                <c:pt idx="470">
                  <c:v>-0.12859999999999999</c:v>
                </c:pt>
                <c:pt idx="471">
                  <c:v>-0.12753999999999999</c:v>
                </c:pt>
                <c:pt idx="472">
                  <c:v>-0.12647</c:v>
                </c:pt>
                <c:pt idx="473">
                  <c:v>-0.12540000000000001</c:v>
                </c:pt>
                <c:pt idx="474">
                  <c:v>-0.12433</c:v>
                </c:pt>
                <c:pt idx="475">
                  <c:v>-0.12325999999999999</c:v>
                </c:pt>
                <c:pt idx="476">
                  <c:v>-0.12218999999999999</c:v>
                </c:pt>
                <c:pt idx="477">
                  <c:v>-0.12112000000000001</c:v>
                </c:pt>
                <c:pt idx="478">
                  <c:v>-0.12005</c:v>
                </c:pt>
                <c:pt idx="479">
                  <c:v>-0.11898</c:v>
                </c:pt>
                <c:pt idx="480">
                  <c:v>-0.11791</c:v>
                </c:pt>
                <c:pt idx="481">
                  <c:v>-0.11684</c:v>
                </c:pt>
                <c:pt idx="482">
                  <c:v>-0.11577</c:v>
                </c:pt>
                <c:pt idx="483">
                  <c:v>-0.1147</c:v>
                </c:pt>
                <c:pt idx="484">
                  <c:v>-0.11362999999999999</c:v>
                </c:pt>
                <c:pt idx="485">
                  <c:v>-0.11255999999999999</c:v>
                </c:pt>
                <c:pt idx="486">
                  <c:v>-0.11149000000000001</c:v>
                </c:pt>
                <c:pt idx="487">
                  <c:v>-0.11042</c:v>
                </c:pt>
                <c:pt idx="488">
                  <c:v>-0.10935</c:v>
                </c:pt>
                <c:pt idx="489">
                  <c:v>-0.10828</c:v>
                </c:pt>
                <c:pt idx="490">
                  <c:v>-0.10721</c:v>
                </c:pt>
                <c:pt idx="491">
                  <c:v>-0.10614</c:v>
                </c:pt>
                <c:pt idx="492">
                  <c:v>-0.10508000000000001</c:v>
                </c:pt>
                <c:pt idx="493">
                  <c:v>-0.10401000000000001</c:v>
                </c:pt>
                <c:pt idx="494">
                  <c:v>-0.10294</c:v>
                </c:pt>
                <c:pt idx="495">
                  <c:v>-0.10187</c:v>
                </c:pt>
                <c:pt idx="496">
                  <c:v>-0.1008</c:v>
                </c:pt>
                <c:pt idx="497">
                  <c:v>-9.9729999999999999E-2</c:v>
                </c:pt>
                <c:pt idx="498">
                  <c:v>-9.8659999999999998E-2</c:v>
                </c:pt>
                <c:pt idx="499">
                  <c:v>-9.7589999999999996E-2</c:v>
                </c:pt>
                <c:pt idx="500">
                  <c:v>-9.6519999999999995E-2</c:v>
                </c:pt>
                <c:pt idx="501">
                  <c:v>-9.5449999999999993E-2</c:v>
                </c:pt>
                <c:pt idx="502">
                  <c:v>-9.4380000000000006E-2</c:v>
                </c:pt>
                <c:pt idx="503">
                  <c:v>-9.3310000000000004E-2</c:v>
                </c:pt>
                <c:pt idx="504">
                  <c:v>-9.2240000000000003E-2</c:v>
                </c:pt>
                <c:pt idx="505">
                  <c:v>-9.1170000000000001E-2</c:v>
                </c:pt>
                <c:pt idx="506">
                  <c:v>-9.01E-2</c:v>
                </c:pt>
                <c:pt idx="507">
                  <c:v>-8.9029999999999998E-2</c:v>
                </c:pt>
                <c:pt idx="508">
                  <c:v>-8.7959999999999997E-2</c:v>
                </c:pt>
                <c:pt idx="509">
                  <c:v>-8.6889999999999995E-2</c:v>
                </c:pt>
                <c:pt idx="510">
                  <c:v>-8.5819999999999994E-2</c:v>
                </c:pt>
                <c:pt idx="511">
                  <c:v>-8.4750000000000006E-2</c:v>
                </c:pt>
                <c:pt idx="512">
                  <c:v>-8.3690000000000001E-2</c:v>
                </c:pt>
                <c:pt idx="513">
                  <c:v>-8.2619999999999999E-2</c:v>
                </c:pt>
                <c:pt idx="514">
                  <c:v>-8.1549999999999997E-2</c:v>
                </c:pt>
                <c:pt idx="515">
                  <c:v>-8.0479999999999996E-2</c:v>
                </c:pt>
                <c:pt idx="516">
                  <c:v>-7.9409999999999994E-2</c:v>
                </c:pt>
                <c:pt idx="517">
                  <c:v>-7.8340000000000007E-2</c:v>
                </c:pt>
                <c:pt idx="518">
                  <c:v>-7.7270000000000005E-2</c:v>
                </c:pt>
                <c:pt idx="519">
                  <c:v>-7.6200000000000004E-2</c:v>
                </c:pt>
                <c:pt idx="520">
                  <c:v>-7.5130000000000002E-2</c:v>
                </c:pt>
                <c:pt idx="521">
                  <c:v>-7.4060000000000001E-2</c:v>
                </c:pt>
                <c:pt idx="522">
                  <c:v>-7.2989999999999999E-2</c:v>
                </c:pt>
                <c:pt idx="523">
                  <c:v>-7.1919999999999998E-2</c:v>
                </c:pt>
                <c:pt idx="524">
                  <c:v>-7.0849999999999996E-2</c:v>
                </c:pt>
                <c:pt idx="525">
                  <c:v>-6.9779999999999995E-2</c:v>
                </c:pt>
                <c:pt idx="526">
                  <c:v>-6.8709999999999993E-2</c:v>
                </c:pt>
                <c:pt idx="527">
                  <c:v>-6.7640000000000006E-2</c:v>
                </c:pt>
                <c:pt idx="528">
                  <c:v>-6.6570000000000004E-2</c:v>
                </c:pt>
                <c:pt idx="529">
                  <c:v>-6.5500000000000003E-2</c:v>
                </c:pt>
                <c:pt idx="530">
                  <c:v>-6.4430000000000001E-2</c:v>
                </c:pt>
                <c:pt idx="531">
                  <c:v>-6.336E-2</c:v>
                </c:pt>
                <c:pt idx="532">
                  <c:v>-6.2300000000000001E-2</c:v>
                </c:pt>
                <c:pt idx="533">
                  <c:v>-6.123E-2</c:v>
                </c:pt>
                <c:pt idx="534">
                  <c:v>-6.0159999999999998E-2</c:v>
                </c:pt>
                <c:pt idx="535">
                  <c:v>-5.9089999999999997E-2</c:v>
                </c:pt>
                <c:pt idx="536">
                  <c:v>-5.8020000000000002E-2</c:v>
                </c:pt>
                <c:pt idx="537">
                  <c:v>-5.6950000000000001E-2</c:v>
                </c:pt>
                <c:pt idx="538">
                  <c:v>-5.5879999999999999E-2</c:v>
                </c:pt>
                <c:pt idx="539">
                  <c:v>-5.4809999999999998E-2</c:v>
                </c:pt>
                <c:pt idx="540">
                  <c:v>-5.3740000000000003E-2</c:v>
                </c:pt>
                <c:pt idx="541">
                  <c:v>-5.2670000000000002E-2</c:v>
                </c:pt>
                <c:pt idx="542">
                  <c:v>-5.16E-2</c:v>
                </c:pt>
                <c:pt idx="543">
                  <c:v>-5.0529999999999999E-2</c:v>
                </c:pt>
                <c:pt idx="544">
                  <c:v>-4.9459999999999997E-2</c:v>
                </c:pt>
                <c:pt idx="545">
                  <c:v>-4.8390000000000002E-2</c:v>
                </c:pt>
                <c:pt idx="546">
                  <c:v>-4.7320000000000001E-2</c:v>
                </c:pt>
                <c:pt idx="547">
                  <c:v>-4.6249999999999999E-2</c:v>
                </c:pt>
                <c:pt idx="548">
                  <c:v>-4.5179999999999998E-2</c:v>
                </c:pt>
                <c:pt idx="549">
                  <c:v>-4.4110000000000003E-2</c:v>
                </c:pt>
                <c:pt idx="550">
                  <c:v>-4.3040000000000002E-2</c:v>
                </c:pt>
                <c:pt idx="551">
                  <c:v>-4.197E-2</c:v>
                </c:pt>
                <c:pt idx="552">
                  <c:v>-4.0899999999999999E-2</c:v>
                </c:pt>
                <c:pt idx="553">
                  <c:v>-3.984E-2</c:v>
                </c:pt>
                <c:pt idx="554">
                  <c:v>-3.8769999999999999E-2</c:v>
                </c:pt>
                <c:pt idx="555">
                  <c:v>-3.7699999999999997E-2</c:v>
                </c:pt>
                <c:pt idx="556">
                  <c:v>-3.6630000000000003E-2</c:v>
                </c:pt>
                <c:pt idx="557">
                  <c:v>-3.5560000000000001E-2</c:v>
                </c:pt>
                <c:pt idx="558">
                  <c:v>-3.449E-2</c:v>
                </c:pt>
                <c:pt idx="559">
                  <c:v>-3.3419999999999998E-2</c:v>
                </c:pt>
                <c:pt idx="560">
                  <c:v>-3.2349999999999997E-2</c:v>
                </c:pt>
                <c:pt idx="561">
                  <c:v>-3.1280000000000002E-2</c:v>
                </c:pt>
                <c:pt idx="562">
                  <c:v>-3.0210000000000001E-2</c:v>
                </c:pt>
                <c:pt idx="563">
                  <c:v>-2.9139999999999999E-2</c:v>
                </c:pt>
                <c:pt idx="564">
                  <c:v>-2.8070000000000001E-2</c:v>
                </c:pt>
                <c:pt idx="565">
                  <c:v>-2.7E-2</c:v>
                </c:pt>
                <c:pt idx="566">
                  <c:v>-2.5930000000000002E-2</c:v>
                </c:pt>
                <c:pt idx="567">
                  <c:v>-2.486E-2</c:v>
                </c:pt>
                <c:pt idx="568">
                  <c:v>-2.3789999999999999E-2</c:v>
                </c:pt>
                <c:pt idx="569">
                  <c:v>-2.2720000000000001E-2</c:v>
                </c:pt>
                <c:pt idx="570">
                  <c:v>-2.1649999999999999E-2</c:v>
                </c:pt>
                <c:pt idx="571">
                  <c:v>-2.0580000000000001E-2</c:v>
                </c:pt>
                <c:pt idx="572">
                  <c:v>-1.951E-2</c:v>
                </c:pt>
                <c:pt idx="573">
                  <c:v>-1.8450000000000001E-2</c:v>
                </c:pt>
                <c:pt idx="574">
                  <c:v>-1.738E-2</c:v>
                </c:pt>
                <c:pt idx="575">
                  <c:v>-1.6310000000000002E-2</c:v>
                </c:pt>
                <c:pt idx="576">
                  <c:v>-1.524E-2</c:v>
                </c:pt>
                <c:pt idx="577">
                  <c:v>-1.417E-2</c:v>
                </c:pt>
                <c:pt idx="578">
                  <c:v>-1.3100000000000001E-2</c:v>
                </c:pt>
                <c:pt idx="579">
                  <c:v>-1.2030000000000001E-2</c:v>
                </c:pt>
                <c:pt idx="580">
                  <c:v>-1.0959999999999999E-2</c:v>
                </c:pt>
                <c:pt idx="581">
                  <c:v>-9.8899999999999995E-3</c:v>
                </c:pt>
                <c:pt idx="582">
                  <c:v>-8.8199999999999997E-3</c:v>
                </c:pt>
                <c:pt idx="583">
                  <c:v>-7.7499999999999999E-3</c:v>
                </c:pt>
                <c:pt idx="584">
                  <c:v>-6.6800000000000002E-3</c:v>
                </c:pt>
                <c:pt idx="585">
                  <c:v>-5.6100000000000004E-3</c:v>
                </c:pt>
                <c:pt idx="586">
                  <c:v>-4.5399999999999998E-3</c:v>
                </c:pt>
                <c:pt idx="587">
                  <c:v>-3.47E-3</c:v>
                </c:pt>
                <c:pt idx="588">
                  <c:v>-2.3999999999999998E-3</c:v>
                </c:pt>
                <c:pt idx="589">
                  <c:v>-1.33E-3</c:v>
                </c:pt>
                <c:pt idx="590">
                  <c:v>-2.5999999999999998E-4</c:v>
                </c:pt>
                <c:pt idx="591">
                  <c:v>8.0999999999999996E-4</c:v>
                </c:pt>
                <c:pt idx="592">
                  <c:v>1.8799999999999999E-3</c:v>
                </c:pt>
                <c:pt idx="593">
                  <c:v>2.9399999999999999E-3</c:v>
                </c:pt>
                <c:pt idx="594">
                  <c:v>4.0099999999999997E-3</c:v>
                </c:pt>
                <c:pt idx="595">
                  <c:v>5.0800000000000003E-3</c:v>
                </c:pt>
                <c:pt idx="596">
                  <c:v>6.1500000000000001E-3</c:v>
                </c:pt>
                <c:pt idx="597">
                  <c:v>7.2199999999999999E-3</c:v>
                </c:pt>
                <c:pt idx="598">
                  <c:v>8.2900000000000005E-3</c:v>
                </c:pt>
                <c:pt idx="599">
                  <c:v>9.3600000000000003E-3</c:v>
                </c:pt>
                <c:pt idx="600">
                  <c:v>1.043E-2</c:v>
                </c:pt>
                <c:pt idx="601">
                  <c:v>1.15E-2</c:v>
                </c:pt>
                <c:pt idx="602">
                  <c:v>1.257E-2</c:v>
                </c:pt>
                <c:pt idx="603">
                  <c:v>1.3639999999999999E-2</c:v>
                </c:pt>
                <c:pt idx="604">
                  <c:v>1.4710000000000001E-2</c:v>
                </c:pt>
                <c:pt idx="605">
                  <c:v>1.5779999999999999E-2</c:v>
                </c:pt>
                <c:pt idx="606">
                  <c:v>1.685E-2</c:v>
                </c:pt>
                <c:pt idx="607">
                  <c:v>1.7919999999999998E-2</c:v>
                </c:pt>
                <c:pt idx="608">
                  <c:v>1.899E-2</c:v>
                </c:pt>
                <c:pt idx="609">
                  <c:v>2.0060000000000001E-2</c:v>
                </c:pt>
                <c:pt idx="610">
                  <c:v>2.1129999999999999E-2</c:v>
                </c:pt>
                <c:pt idx="611">
                  <c:v>2.2200000000000001E-2</c:v>
                </c:pt>
                <c:pt idx="612">
                  <c:v>2.3269999999999999E-2</c:v>
                </c:pt>
                <c:pt idx="613">
                  <c:v>2.4340000000000001E-2</c:v>
                </c:pt>
                <c:pt idx="614">
                  <c:v>2.5399999999999999E-2</c:v>
                </c:pt>
                <c:pt idx="615">
                  <c:v>2.647E-2</c:v>
                </c:pt>
                <c:pt idx="616">
                  <c:v>2.7539999999999999E-2</c:v>
                </c:pt>
                <c:pt idx="617">
                  <c:v>2.861E-2</c:v>
                </c:pt>
                <c:pt idx="618">
                  <c:v>2.9680000000000002E-2</c:v>
                </c:pt>
                <c:pt idx="619">
                  <c:v>3.075E-2</c:v>
                </c:pt>
                <c:pt idx="620">
                  <c:v>3.1820000000000001E-2</c:v>
                </c:pt>
                <c:pt idx="621">
                  <c:v>3.2890000000000003E-2</c:v>
                </c:pt>
                <c:pt idx="622">
                  <c:v>3.3959999999999997E-2</c:v>
                </c:pt>
                <c:pt idx="623">
                  <c:v>3.5029999999999999E-2</c:v>
                </c:pt>
                <c:pt idx="624">
                  <c:v>3.61E-2</c:v>
                </c:pt>
                <c:pt idx="625">
                  <c:v>3.7170000000000002E-2</c:v>
                </c:pt>
                <c:pt idx="626">
                  <c:v>3.8240000000000003E-2</c:v>
                </c:pt>
                <c:pt idx="627">
                  <c:v>3.9309999999999998E-2</c:v>
                </c:pt>
                <c:pt idx="628">
                  <c:v>4.0379999999999999E-2</c:v>
                </c:pt>
                <c:pt idx="629">
                  <c:v>4.1450000000000001E-2</c:v>
                </c:pt>
                <c:pt idx="630">
                  <c:v>4.2520000000000002E-2</c:v>
                </c:pt>
                <c:pt idx="631">
                  <c:v>4.3589999999999997E-2</c:v>
                </c:pt>
                <c:pt idx="632">
                  <c:v>4.4659999999999998E-2</c:v>
                </c:pt>
                <c:pt idx="633">
                  <c:v>4.573E-2</c:v>
                </c:pt>
                <c:pt idx="634">
                  <c:v>4.6789999999999998E-2</c:v>
                </c:pt>
                <c:pt idx="635">
                  <c:v>4.786E-2</c:v>
                </c:pt>
                <c:pt idx="636">
                  <c:v>4.8930000000000001E-2</c:v>
                </c:pt>
                <c:pt idx="637">
                  <c:v>0.05</c:v>
                </c:pt>
                <c:pt idx="638">
                  <c:v>5.1069999999999997E-2</c:v>
                </c:pt>
                <c:pt idx="639">
                  <c:v>5.2139999999999999E-2</c:v>
                </c:pt>
                <c:pt idx="640">
                  <c:v>5.321E-2</c:v>
                </c:pt>
                <c:pt idx="641">
                  <c:v>5.4280000000000002E-2</c:v>
                </c:pt>
                <c:pt idx="642">
                  <c:v>5.5350000000000003E-2</c:v>
                </c:pt>
                <c:pt idx="643">
                  <c:v>5.6419999999999998E-2</c:v>
                </c:pt>
                <c:pt idx="644">
                  <c:v>5.7489999999999999E-2</c:v>
                </c:pt>
                <c:pt idx="645">
                  <c:v>5.8560000000000001E-2</c:v>
                </c:pt>
                <c:pt idx="646">
                  <c:v>5.9630000000000002E-2</c:v>
                </c:pt>
                <c:pt idx="647">
                  <c:v>6.0699999999999997E-2</c:v>
                </c:pt>
                <c:pt idx="648">
                  <c:v>6.1769999999999999E-2</c:v>
                </c:pt>
                <c:pt idx="649">
                  <c:v>6.2839999999999993E-2</c:v>
                </c:pt>
                <c:pt idx="650">
                  <c:v>6.3909999999999995E-2</c:v>
                </c:pt>
                <c:pt idx="651">
                  <c:v>6.4979999999999996E-2</c:v>
                </c:pt>
                <c:pt idx="652">
                  <c:v>6.6049999999999998E-2</c:v>
                </c:pt>
                <c:pt idx="653">
                  <c:v>6.7119999999999999E-2</c:v>
                </c:pt>
                <c:pt idx="654">
                  <c:v>6.8180000000000004E-2</c:v>
                </c:pt>
                <c:pt idx="655">
                  <c:v>6.9250000000000006E-2</c:v>
                </c:pt>
                <c:pt idx="656">
                  <c:v>7.0319999999999994E-2</c:v>
                </c:pt>
                <c:pt idx="657">
                  <c:v>7.1389999999999995E-2</c:v>
                </c:pt>
                <c:pt idx="658">
                  <c:v>7.2459999999999997E-2</c:v>
                </c:pt>
                <c:pt idx="659">
                  <c:v>7.3529999999999998E-2</c:v>
                </c:pt>
                <c:pt idx="660">
                  <c:v>7.46E-2</c:v>
                </c:pt>
                <c:pt idx="661">
                  <c:v>7.5670000000000001E-2</c:v>
                </c:pt>
                <c:pt idx="662">
                  <c:v>7.6740000000000003E-2</c:v>
                </c:pt>
                <c:pt idx="663">
                  <c:v>7.7810000000000004E-2</c:v>
                </c:pt>
                <c:pt idx="664">
                  <c:v>7.8880000000000006E-2</c:v>
                </c:pt>
                <c:pt idx="665">
                  <c:v>7.9949999999999993E-2</c:v>
                </c:pt>
                <c:pt idx="666">
                  <c:v>8.1019999999999995E-2</c:v>
                </c:pt>
                <c:pt idx="667">
                  <c:v>8.2089999999999996E-2</c:v>
                </c:pt>
                <c:pt idx="668">
                  <c:v>8.3159999999999998E-2</c:v>
                </c:pt>
                <c:pt idx="669">
                  <c:v>8.4229999999999999E-2</c:v>
                </c:pt>
                <c:pt idx="670">
                  <c:v>8.5300000000000001E-2</c:v>
                </c:pt>
                <c:pt idx="671">
                  <c:v>8.6370000000000002E-2</c:v>
                </c:pt>
                <c:pt idx="672">
                  <c:v>8.7440000000000004E-2</c:v>
                </c:pt>
                <c:pt idx="673">
                  <c:v>8.8510000000000005E-2</c:v>
                </c:pt>
                <c:pt idx="674">
                  <c:v>8.9569999999999997E-2</c:v>
                </c:pt>
                <c:pt idx="675">
                  <c:v>9.0639999999999998E-2</c:v>
                </c:pt>
                <c:pt idx="676">
                  <c:v>9.171E-2</c:v>
                </c:pt>
                <c:pt idx="677">
                  <c:v>9.2780000000000001E-2</c:v>
                </c:pt>
                <c:pt idx="678">
                  <c:v>9.3850000000000003E-2</c:v>
                </c:pt>
                <c:pt idx="679">
                  <c:v>9.4920000000000004E-2</c:v>
                </c:pt>
                <c:pt idx="680">
                  <c:v>9.5990000000000006E-2</c:v>
                </c:pt>
                <c:pt idx="681">
                  <c:v>9.7059999999999994E-2</c:v>
                </c:pt>
                <c:pt idx="682">
                  <c:v>9.8129999999999995E-2</c:v>
                </c:pt>
                <c:pt idx="683">
                  <c:v>9.9199999999999997E-2</c:v>
                </c:pt>
                <c:pt idx="684">
                  <c:v>0.10027</c:v>
                </c:pt>
                <c:pt idx="685">
                  <c:v>0.10134</c:v>
                </c:pt>
                <c:pt idx="686">
                  <c:v>0.10241</c:v>
                </c:pt>
                <c:pt idx="687">
                  <c:v>0.10348</c:v>
                </c:pt>
                <c:pt idx="688">
                  <c:v>0.10455</c:v>
                </c:pt>
                <c:pt idx="689">
                  <c:v>0.10562000000000001</c:v>
                </c:pt>
                <c:pt idx="690">
                  <c:v>0.10668999999999999</c:v>
                </c:pt>
                <c:pt idx="691">
                  <c:v>0.10775999999999999</c:v>
                </c:pt>
                <c:pt idx="692">
                  <c:v>0.10883</c:v>
                </c:pt>
                <c:pt idx="693">
                  <c:v>0.1099</c:v>
                </c:pt>
                <c:pt idx="694">
                  <c:v>0.11097</c:v>
                </c:pt>
                <c:pt idx="695">
                  <c:v>0.11203</c:v>
                </c:pt>
                <c:pt idx="696">
                  <c:v>0.11310000000000001</c:v>
                </c:pt>
                <c:pt idx="697">
                  <c:v>0.11416999999999999</c:v>
                </c:pt>
                <c:pt idx="698">
                  <c:v>0.11524</c:v>
                </c:pt>
                <c:pt idx="699">
                  <c:v>0.11631</c:v>
                </c:pt>
                <c:pt idx="700">
                  <c:v>0.11738</c:v>
                </c:pt>
                <c:pt idx="701">
                  <c:v>0.11845</c:v>
                </c:pt>
                <c:pt idx="702">
                  <c:v>0.11952</c:v>
                </c:pt>
                <c:pt idx="703">
                  <c:v>0.12059</c:v>
                </c:pt>
                <c:pt idx="704">
                  <c:v>0.12166</c:v>
                </c:pt>
                <c:pt idx="705">
                  <c:v>0.12273000000000001</c:v>
                </c:pt>
                <c:pt idx="706">
                  <c:v>0.12379999999999999</c:v>
                </c:pt>
                <c:pt idx="707">
                  <c:v>0.12486999999999999</c:v>
                </c:pt>
                <c:pt idx="708">
                  <c:v>0.12594</c:v>
                </c:pt>
                <c:pt idx="709">
                  <c:v>0.12701000000000001</c:v>
                </c:pt>
                <c:pt idx="710">
                  <c:v>0.12808</c:v>
                </c:pt>
                <c:pt idx="711">
                  <c:v>0.12914999999999999</c:v>
                </c:pt>
                <c:pt idx="712">
                  <c:v>0.13022</c:v>
                </c:pt>
                <c:pt idx="713">
                  <c:v>0.13128999999999999</c:v>
                </c:pt>
                <c:pt idx="714">
                  <c:v>0.13236000000000001</c:v>
                </c:pt>
                <c:pt idx="715">
                  <c:v>0.13342000000000001</c:v>
                </c:pt>
                <c:pt idx="716">
                  <c:v>0.13449</c:v>
                </c:pt>
                <c:pt idx="717">
                  <c:v>0.13556000000000001</c:v>
                </c:pt>
                <c:pt idx="718">
                  <c:v>0.13663</c:v>
                </c:pt>
                <c:pt idx="719">
                  <c:v>0.13769999999999999</c:v>
                </c:pt>
                <c:pt idx="720">
                  <c:v>0.13877</c:v>
                </c:pt>
                <c:pt idx="721">
                  <c:v>0.13983999999999999</c:v>
                </c:pt>
                <c:pt idx="722">
                  <c:v>0.14091000000000001</c:v>
                </c:pt>
                <c:pt idx="723">
                  <c:v>0.14198</c:v>
                </c:pt>
                <c:pt idx="724">
                  <c:v>0.14305000000000001</c:v>
                </c:pt>
                <c:pt idx="725">
                  <c:v>0.14412</c:v>
                </c:pt>
                <c:pt idx="726">
                  <c:v>0.14519000000000001</c:v>
                </c:pt>
                <c:pt idx="727">
                  <c:v>0.14626</c:v>
                </c:pt>
                <c:pt idx="728">
                  <c:v>0.14732999999999999</c:v>
                </c:pt>
                <c:pt idx="729">
                  <c:v>0.1484</c:v>
                </c:pt>
                <c:pt idx="730">
                  <c:v>0.14946999999999999</c:v>
                </c:pt>
                <c:pt idx="731">
                  <c:v>0.15054000000000001</c:v>
                </c:pt>
                <c:pt idx="732">
                  <c:v>0.15160999999999999</c:v>
                </c:pt>
                <c:pt idx="733">
                  <c:v>0.15268000000000001</c:v>
                </c:pt>
                <c:pt idx="734">
                  <c:v>0.15375</c:v>
                </c:pt>
                <c:pt idx="735">
                  <c:v>0.15481</c:v>
                </c:pt>
                <c:pt idx="736">
                  <c:v>0.15587999999999999</c:v>
                </c:pt>
                <c:pt idx="737">
                  <c:v>0.15695000000000001</c:v>
                </c:pt>
                <c:pt idx="738">
                  <c:v>0.15801999999999999</c:v>
                </c:pt>
                <c:pt idx="739">
                  <c:v>0.15909000000000001</c:v>
                </c:pt>
                <c:pt idx="740">
                  <c:v>0.16016</c:v>
                </c:pt>
                <c:pt idx="741">
                  <c:v>0.16123000000000001</c:v>
                </c:pt>
                <c:pt idx="742">
                  <c:v>0.1623</c:v>
                </c:pt>
                <c:pt idx="743">
                  <c:v>0.16336999999999999</c:v>
                </c:pt>
                <c:pt idx="744">
                  <c:v>0.16444</c:v>
                </c:pt>
                <c:pt idx="745">
                  <c:v>0.16550999999999999</c:v>
                </c:pt>
                <c:pt idx="746">
                  <c:v>0.16658000000000001</c:v>
                </c:pt>
                <c:pt idx="747">
                  <c:v>0.16764999999999999</c:v>
                </c:pt>
                <c:pt idx="748">
                  <c:v>0.16872000000000001</c:v>
                </c:pt>
                <c:pt idx="749">
                  <c:v>0.16979</c:v>
                </c:pt>
                <c:pt idx="750">
                  <c:v>0.17086000000000001</c:v>
                </c:pt>
                <c:pt idx="751">
                  <c:v>0.17193</c:v>
                </c:pt>
                <c:pt idx="752">
                  <c:v>0.17299999999999999</c:v>
                </c:pt>
                <c:pt idx="753">
                  <c:v>0.17407</c:v>
                </c:pt>
                <c:pt idx="754">
                  <c:v>0.17513999999999999</c:v>
                </c:pt>
                <c:pt idx="755">
                  <c:v>0.17621000000000001</c:v>
                </c:pt>
                <c:pt idx="756">
                  <c:v>0.17727000000000001</c:v>
                </c:pt>
                <c:pt idx="757">
                  <c:v>0.17834</c:v>
                </c:pt>
                <c:pt idx="758">
                  <c:v>0.17940999999999999</c:v>
                </c:pt>
                <c:pt idx="759">
                  <c:v>0.18048</c:v>
                </c:pt>
                <c:pt idx="760">
                  <c:v>0.18154999999999999</c:v>
                </c:pt>
                <c:pt idx="761">
                  <c:v>0.18262</c:v>
                </c:pt>
                <c:pt idx="762">
                  <c:v>0.18368999999999999</c:v>
                </c:pt>
                <c:pt idx="763">
                  <c:v>0.18476000000000001</c:v>
                </c:pt>
                <c:pt idx="764">
                  <c:v>0.18583</c:v>
                </c:pt>
                <c:pt idx="765">
                  <c:v>0.18690000000000001</c:v>
                </c:pt>
                <c:pt idx="766">
                  <c:v>0.18797</c:v>
                </c:pt>
                <c:pt idx="767">
                  <c:v>0.18904000000000001</c:v>
                </c:pt>
                <c:pt idx="768">
                  <c:v>0.19011</c:v>
                </c:pt>
                <c:pt idx="769">
                  <c:v>0.19117999999999999</c:v>
                </c:pt>
                <c:pt idx="770">
                  <c:v>0.19225</c:v>
                </c:pt>
                <c:pt idx="771">
                  <c:v>0.19331999999999999</c:v>
                </c:pt>
                <c:pt idx="772">
                  <c:v>0.19439000000000001</c:v>
                </c:pt>
                <c:pt idx="773">
                  <c:v>0.19545999999999999</c:v>
                </c:pt>
                <c:pt idx="774">
                  <c:v>0.19653000000000001</c:v>
                </c:pt>
                <c:pt idx="775">
                  <c:v>0.1976</c:v>
                </c:pt>
                <c:pt idx="776">
                  <c:v>0.19866</c:v>
                </c:pt>
                <c:pt idx="777">
                  <c:v>0.19972999999999999</c:v>
                </c:pt>
                <c:pt idx="778">
                  <c:v>0.20080000000000001</c:v>
                </c:pt>
                <c:pt idx="779">
                  <c:v>0.20186999999999999</c:v>
                </c:pt>
                <c:pt idx="780">
                  <c:v>0.20294000000000001</c:v>
                </c:pt>
                <c:pt idx="781">
                  <c:v>0.20401</c:v>
                </c:pt>
                <c:pt idx="782">
                  <c:v>0.20508000000000001</c:v>
                </c:pt>
                <c:pt idx="783">
                  <c:v>0.20615</c:v>
                </c:pt>
                <c:pt idx="784">
                  <c:v>0.20721999999999999</c:v>
                </c:pt>
                <c:pt idx="785">
                  <c:v>0.20829</c:v>
                </c:pt>
                <c:pt idx="786">
                  <c:v>0.20935999999999999</c:v>
                </c:pt>
                <c:pt idx="787">
                  <c:v>0.21043000000000001</c:v>
                </c:pt>
                <c:pt idx="788">
                  <c:v>0.21149999999999999</c:v>
                </c:pt>
                <c:pt idx="789">
                  <c:v>0.21257000000000001</c:v>
                </c:pt>
                <c:pt idx="790">
                  <c:v>0.21364</c:v>
                </c:pt>
                <c:pt idx="791">
                  <c:v>0.21471000000000001</c:v>
                </c:pt>
                <c:pt idx="792">
                  <c:v>0.21578</c:v>
                </c:pt>
                <c:pt idx="793">
                  <c:v>0.21684999999999999</c:v>
                </c:pt>
                <c:pt idx="794">
                  <c:v>0.21792</c:v>
                </c:pt>
                <c:pt idx="795">
                  <c:v>0.21898999999999999</c:v>
                </c:pt>
                <c:pt idx="796">
                  <c:v>0.22005</c:v>
                </c:pt>
                <c:pt idx="797">
                  <c:v>0.22112000000000001</c:v>
                </c:pt>
                <c:pt idx="798">
                  <c:v>0.22219</c:v>
                </c:pt>
                <c:pt idx="799">
                  <c:v>0.22325999999999999</c:v>
                </c:pt>
                <c:pt idx="800">
                  <c:v>0.22433</c:v>
                </c:pt>
                <c:pt idx="801">
                  <c:v>0.22539999999999999</c:v>
                </c:pt>
                <c:pt idx="802">
                  <c:v>0.22647</c:v>
                </c:pt>
                <c:pt idx="803">
                  <c:v>0.22753999999999999</c:v>
                </c:pt>
                <c:pt idx="804">
                  <c:v>0.22861000000000001</c:v>
                </c:pt>
                <c:pt idx="805">
                  <c:v>0.22968</c:v>
                </c:pt>
                <c:pt idx="806">
                  <c:v>0.23075000000000001</c:v>
                </c:pt>
                <c:pt idx="807">
                  <c:v>0.23182</c:v>
                </c:pt>
                <c:pt idx="808">
                  <c:v>0.23289000000000001</c:v>
                </c:pt>
                <c:pt idx="809">
                  <c:v>0.23396</c:v>
                </c:pt>
                <c:pt idx="810">
                  <c:v>0.23502999999999999</c:v>
                </c:pt>
                <c:pt idx="811">
                  <c:v>0.2361</c:v>
                </c:pt>
                <c:pt idx="812">
                  <c:v>0.23716999999999999</c:v>
                </c:pt>
                <c:pt idx="813">
                  <c:v>0.23824000000000001</c:v>
                </c:pt>
                <c:pt idx="814">
                  <c:v>0.23930999999999999</c:v>
                </c:pt>
                <c:pt idx="815">
                  <c:v>0.24038000000000001</c:v>
                </c:pt>
                <c:pt idx="816">
                  <c:v>0.24145</c:v>
                </c:pt>
                <c:pt idx="817">
                  <c:v>0.24251</c:v>
                </c:pt>
                <c:pt idx="818">
                  <c:v>0.24357999999999999</c:v>
                </c:pt>
                <c:pt idx="819">
                  <c:v>0.24465000000000001</c:v>
                </c:pt>
                <c:pt idx="820">
                  <c:v>0.24571999999999999</c:v>
                </c:pt>
                <c:pt idx="821">
                  <c:v>0.24679000000000001</c:v>
                </c:pt>
                <c:pt idx="822">
                  <c:v>0.24786</c:v>
                </c:pt>
                <c:pt idx="823">
                  <c:v>0.24893000000000001</c:v>
                </c:pt>
                <c:pt idx="824">
                  <c:v>0.25</c:v>
                </c:pt>
                <c:pt idx="825">
                  <c:v>0.25107000000000002</c:v>
                </c:pt>
                <c:pt idx="826">
                  <c:v>0.25213999999999998</c:v>
                </c:pt>
                <c:pt idx="827">
                  <c:v>0.25320999999999999</c:v>
                </c:pt>
                <c:pt idx="828">
                  <c:v>0.25428000000000001</c:v>
                </c:pt>
                <c:pt idx="829">
                  <c:v>0.25535000000000002</c:v>
                </c:pt>
                <c:pt idx="830">
                  <c:v>0.25641999999999998</c:v>
                </c:pt>
                <c:pt idx="831">
                  <c:v>0.25749</c:v>
                </c:pt>
                <c:pt idx="832">
                  <c:v>0.25856000000000001</c:v>
                </c:pt>
                <c:pt idx="833">
                  <c:v>0.25963000000000003</c:v>
                </c:pt>
                <c:pt idx="834">
                  <c:v>0.26069999999999999</c:v>
                </c:pt>
                <c:pt idx="835">
                  <c:v>0.26177</c:v>
                </c:pt>
                <c:pt idx="836">
                  <c:v>0.26284000000000002</c:v>
                </c:pt>
                <c:pt idx="837">
                  <c:v>0.26390000000000002</c:v>
                </c:pt>
                <c:pt idx="838">
                  <c:v>0.26496999999999998</c:v>
                </c:pt>
                <c:pt idx="839">
                  <c:v>0.26604</c:v>
                </c:pt>
                <c:pt idx="840">
                  <c:v>0.26711000000000001</c:v>
                </c:pt>
                <c:pt idx="841">
                  <c:v>0.26817999999999997</c:v>
                </c:pt>
                <c:pt idx="842">
                  <c:v>0.26924999999999999</c:v>
                </c:pt>
                <c:pt idx="843">
                  <c:v>0.27032</c:v>
                </c:pt>
                <c:pt idx="844">
                  <c:v>0.27139000000000002</c:v>
                </c:pt>
                <c:pt idx="845">
                  <c:v>0.27245999999999998</c:v>
                </c:pt>
                <c:pt idx="846">
                  <c:v>0.27353</c:v>
                </c:pt>
                <c:pt idx="847">
                  <c:v>0.27460000000000001</c:v>
                </c:pt>
                <c:pt idx="848">
                  <c:v>0.27567000000000003</c:v>
                </c:pt>
                <c:pt idx="849">
                  <c:v>0.27673999999999999</c:v>
                </c:pt>
                <c:pt idx="850">
                  <c:v>0.27781</c:v>
                </c:pt>
                <c:pt idx="851">
                  <c:v>0.27888000000000002</c:v>
                </c:pt>
                <c:pt idx="852">
                  <c:v>0.27994999999999998</c:v>
                </c:pt>
                <c:pt idx="853">
                  <c:v>0.28101999999999999</c:v>
                </c:pt>
                <c:pt idx="854">
                  <c:v>0.28209000000000001</c:v>
                </c:pt>
                <c:pt idx="855">
                  <c:v>0.28316000000000002</c:v>
                </c:pt>
                <c:pt idx="856">
                  <c:v>0.28422999999999998</c:v>
                </c:pt>
                <c:pt idx="857">
                  <c:v>0.28528999999999999</c:v>
                </c:pt>
                <c:pt idx="858">
                  <c:v>0.28636</c:v>
                </c:pt>
                <c:pt idx="859">
                  <c:v>0.28743000000000002</c:v>
                </c:pt>
                <c:pt idx="860">
                  <c:v>0.28849999999999998</c:v>
                </c:pt>
                <c:pt idx="861">
                  <c:v>0.28956999999999999</c:v>
                </c:pt>
                <c:pt idx="862">
                  <c:v>0.29064000000000001</c:v>
                </c:pt>
                <c:pt idx="863">
                  <c:v>0.29171000000000002</c:v>
                </c:pt>
                <c:pt idx="864">
                  <c:v>0.29277999999999998</c:v>
                </c:pt>
                <c:pt idx="865">
                  <c:v>0.29385</c:v>
                </c:pt>
                <c:pt idx="866">
                  <c:v>0.29492000000000002</c:v>
                </c:pt>
                <c:pt idx="867">
                  <c:v>0.29598999999999998</c:v>
                </c:pt>
                <c:pt idx="868">
                  <c:v>0.29705999999999999</c:v>
                </c:pt>
                <c:pt idx="869">
                  <c:v>0.29813000000000001</c:v>
                </c:pt>
                <c:pt idx="870">
                  <c:v>0.29920000000000002</c:v>
                </c:pt>
                <c:pt idx="871">
                  <c:v>0.30026999999999998</c:v>
                </c:pt>
                <c:pt idx="872">
                  <c:v>0.30134</c:v>
                </c:pt>
                <c:pt idx="873">
                  <c:v>0.30241000000000001</c:v>
                </c:pt>
                <c:pt idx="874">
                  <c:v>0.30348000000000003</c:v>
                </c:pt>
                <c:pt idx="875">
                  <c:v>0.30454999999999999</c:v>
                </c:pt>
                <c:pt idx="876">
                  <c:v>0.30562</c:v>
                </c:pt>
                <c:pt idx="877">
                  <c:v>0.30669000000000002</c:v>
                </c:pt>
                <c:pt idx="878">
                  <c:v>0.30775000000000002</c:v>
                </c:pt>
                <c:pt idx="879">
                  <c:v>0.30881999999999998</c:v>
                </c:pt>
                <c:pt idx="880">
                  <c:v>0.30989</c:v>
                </c:pt>
                <c:pt idx="881">
                  <c:v>0.31096000000000001</c:v>
                </c:pt>
                <c:pt idx="882">
                  <c:v>0.31202999999999997</c:v>
                </c:pt>
                <c:pt idx="883">
                  <c:v>0.31309999999999999</c:v>
                </c:pt>
                <c:pt idx="884">
                  <c:v>0.31417</c:v>
                </c:pt>
                <c:pt idx="885">
                  <c:v>0.31524000000000002</c:v>
                </c:pt>
                <c:pt idx="886">
                  <c:v>0.31630999999999998</c:v>
                </c:pt>
                <c:pt idx="887">
                  <c:v>0.31738</c:v>
                </c:pt>
                <c:pt idx="888">
                  <c:v>0.31845000000000001</c:v>
                </c:pt>
                <c:pt idx="889">
                  <c:v>0.31952000000000003</c:v>
                </c:pt>
                <c:pt idx="890">
                  <c:v>0.32058999999999999</c:v>
                </c:pt>
                <c:pt idx="891">
                  <c:v>0.32166</c:v>
                </c:pt>
                <c:pt idx="892">
                  <c:v>0.32273000000000002</c:v>
                </c:pt>
                <c:pt idx="893">
                  <c:v>0.32379999999999998</c:v>
                </c:pt>
                <c:pt idx="894">
                  <c:v>0.32486999999999999</c:v>
                </c:pt>
                <c:pt idx="895">
                  <c:v>0.32594000000000001</c:v>
                </c:pt>
                <c:pt idx="896">
                  <c:v>0.32701000000000002</c:v>
                </c:pt>
                <c:pt idx="897">
                  <c:v>0.32807999999999998</c:v>
                </c:pt>
                <c:pt idx="898">
                  <c:v>0.32913999999999999</c:v>
                </c:pt>
                <c:pt idx="899">
                  <c:v>0.33021</c:v>
                </c:pt>
                <c:pt idx="900">
                  <c:v>0.33128000000000002</c:v>
                </c:pt>
                <c:pt idx="901">
                  <c:v>0.33234999999999998</c:v>
                </c:pt>
                <c:pt idx="902">
                  <c:v>0.33341999999999999</c:v>
                </c:pt>
                <c:pt idx="903">
                  <c:v>0.33449000000000001</c:v>
                </c:pt>
                <c:pt idx="904">
                  <c:v>0.33556000000000002</c:v>
                </c:pt>
                <c:pt idx="905">
                  <c:v>0.33662999999999998</c:v>
                </c:pt>
                <c:pt idx="906">
                  <c:v>0.3377</c:v>
                </c:pt>
                <c:pt idx="907">
                  <c:v>0.33877000000000002</c:v>
                </c:pt>
                <c:pt idx="908">
                  <c:v>0.33983999999999998</c:v>
                </c:pt>
                <c:pt idx="909">
                  <c:v>0.34090999999999999</c:v>
                </c:pt>
                <c:pt idx="910">
                  <c:v>0.34198000000000001</c:v>
                </c:pt>
                <c:pt idx="911">
                  <c:v>0.34305000000000002</c:v>
                </c:pt>
                <c:pt idx="912">
                  <c:v>0.34411999999999998</c:v>
                </c:pt>
                <c:pt idx="913">
                  <c:v>0.34519</c:v>
                </c:pt>
                <c:pt idx="914">
                  <c:v>0.34626000000000001</c:v>
                </c:pt>
                <c:pt idx="915">
                  <c:v>0.34733000000000003</c:v>
                </c:pt>
                <c:pt idx="916">
                  <c:v>0.34839999999999999</c:v>
                </c:pt>
                <c:pt idx="917">
                  <c:v>0.34947</c:v>
                </c:pt>
                <c:pt idx="918">
                  <c:v>0.35053000000000001</c:v>
                </c:pt>
                <c:pt idx="919">
                  <c:v>0.35160000000000002</c:v>
                </c:pt>
                <c:pt idx="920">
                  <c:v>0.35266999999999998</c:v>
                </c:pt>
                <c:pt idx="921">
                  <c:v>0.35374</c:v>
                </c:pt>
                <c:pt idx="922">
                  <c:v>0.35481000000000001</c:v>
                </c:pt>
                <c:pt idx="923">
                  <c:v>0.35587999999999997</c:v>
                </c:pt>
                <c:pt idx="924">
                  <c:v>0.35694999999999999</c:v>
                </c:pt>
                <c:pt idx="925">
                  <c:v>0.35802</c:v>
                </c:pt>
                <c:pt idx="926">
                  <c:v>0.35909000000000002</c:v>
                </c:pt>
                <c:pt idx="927">
                  <c:v>0.36015999999999998</c:v>
                </c:pt>
                <c:pt idx="928">
                  <c:v>0.36123</c:v>
                </c:pt>
                <c:pt idx="929">
                  <c:v>0.36230000000000001</c:v>
                </c:pt>
                <c:pt idx="930">
                  <c:v>0.36337000000000003</c:v>
                </c:pt>
                <c:pt idx="931">
                  <c:v>0.36443999999999999</c:v>
                </c:pt>
                <c:pt idx="932">
                  <c:v>0.36551</c:v>
                </c:pt>
                <c:pt idx="933">
                  <c:v>0.36658000000000002</c:v>
                </c:pt>
                <c:pt idx="934">
                  <c:v>0.36764999999999998</c:v>
                </c:pt>
                <c:pt idx="935">
                  <c:v>0.36871999999999999</c:v>
                </c:pt>
                <c:pt idx="936">
                  <c:v>0.36979000000000001</c:v>
                </c:pt>
                <c:pt idx="937">
                  <c:v>0.37086000000000002</c:v>
                </c:pt>
                <c:pt idx="938">
                  <c:v>0.37191999999999997</c:v>
                </c:pt>
                <c:pt idx="939">
                  <c:v>0.37298999999999999</c:v>
                </c:pt>
                <c:pt idx="940">
                  <c:v>0.37406</c:v>
                </c:pt>
                <c:pt idx="941">
                  <c:v>0.37513000000000002</c:v>
                </c:pt>
                <c:pt idx="942">
                  <c:v>0.37619999999999998</c:v>
                </c:pt>
                <c:pt idx="943">
                  <c:v>0.37726999999999999</c:v>
                </c:pt>
                <c:pt idx="944">
                  <c:v>0.37834000000000001</c:v>
                </c:pt>
                <c:pt idx="945">
                  <c:v>0.37941000000000003</c:v>
                </c:pt>
                <c:pt idx="946">
                  <c:v>0.38047999999999998</c:v>
                </c:pt>
                <c:pt idx="947">
                  <c:v>0.38155</c:v>
                </c:pt>
                <c:pt idx="948">
                  <c:v>0.38262000000000002</c:v>
                </c:pt>
                <c:pt idx="949">
                  <c:v>0.38368999999999998</c:v>
                </c:pt>
                <c:pt idx="950">
                  <c:v>0.38475999999999999</c:v>
                </c:pt>
                <c:pt idx="951">
                  <c:v>0.38583000000000001</c:v>
                </c:pt>
                <c:pt idx="952">
                  <c:v>0.38690000000000002</c:v>
                </c:pt>
                <c:pt idx="953">
                  <c:v>0.38796999999999998</c:v>
                </c:pt>
                <c:pt idx="954">
                  <c:v>0.38904</c:v>
                </c:pt>
                <c:pt idx="955">
                  <c:v>0.39011000000000001</c:v>
                </c:pt>
                <c:pt idx="956">
                  <c:v>0.39118000000000003</c:v>
                </c:pt>
                <c:pt idx="957">
                  <c:v>0.39224999999999999</c:v>
                </c:pt>
                <c:pt idx="958">
                  <c:v>0.39332</c:v>
                </c:pt>
                <c:pt idx="959">
                  <c:v>0.39438000000000001</c:v>
                </c:pt>
                <c:pt idx="960">
                  <c:v>0.39545000000000002</c:v>
                </c:pt>
                <c:pt idx="961">
                  <c:v>0.39651999999999998</c:v>
                </c:pt>
                <c:pt idx="962">
                  <c:v>0.39759</c:v>
                </c:pt>
                <c:pt idx="963">
                  <c:v>0.39866000000000001</c:v>
                </c:pt>
                <c:pt idx="964">
                  <c:v>0.39972999999999997</c:v>
                </c:pt>
                <c:pt idx="965">
                  <c:v>0.40079999999999999</c:v>
                </c:pt>
                <c:pt idx="966">
                  <c:v>0.40187</c:v>
                </c:pt>
                <c:pt idx="967">
                  <c:v>0.40294000000000002</c:v>
                </c:pt>
                <c:pt idx="968">
                  <c:v>0.40400999999999998</c:v>
                </c:pt>
                <c:pt idx="969">
                  <c:v>0.40508</c:v>
                </c:pt>
                <c:pt idx="970">
                  <c:v>0.40615000000000001</c:v>
                </c:pt>
                <c:pt idx="971">
                  <c:v>0.40722000000000003</c:v>
                </c:pt>
                <c:pt idx="972">
                  <c:v>0.40828999999999999</c:v>
                </c:pt>
                <c:pt idx="973">
                  <c:v>0.40936</c:v>
                </c:pt>
                <c:pt idx="974">
                  <c:v>0.41043000000000002</c:v>
                </c:pt>
                <c:pt idx="975">
                  <c:v>0.41149999999999998</c:v>
                </c:pt>
                <c:pt idx="976">
                  <c:v>0.41256999999999999</c:v>
                </c:pt>
                <c:pt idx="977">
                  <c:v>0.41364000000000001</c:v>
                </c:pt>
                <c:pt idx="978">
                  <c:v>0.41471000000000002</c:v>
                </c:pt>
                <c:pt idx="979">
                  <c:v>0.41576999999999997</c:v>
                </c:pt>
                <c:pt idx="980">
                  <c:v>0.41683999999999999</c:v>
                </c:pt>
                <c:pt idx="981">
                  <c:v>0.41791</c:v>
                </c:pt>
                <c:pt idx="982">
                  <c:v>0.41898000000000002</c:v>
                </c:pt>
                <c:pt idx="983">
                  <c:v>0.42004999999999998</c:v>
                </c:pt>
                <c:pt idx="984">
                  <c:v>0.42111999999999999</c:v>
                </c:pt>
                <c:pt idx="985">
                  <c:v>0.42219000000000001</c:v>
                </c:pt>
                <c:pt idx="986">
                  <c:v>0.42326000000000003</c:v>
                </c:pt>
                <c:pt idx="987">
                  <c:v>0.42432999999999998</c:v>
                </c:pt>
                <c:pt idx="988">
                  <c:v>0.4254</c:v>
                </c:pt>
                <c:pt idx="989">
                  <c:v>0.42647000000000002</c:v>
                </c:pt>
                <c:pt idx="990">
                  <c:v>0.42753999999999998</c:v>
                </c:pt>
                <c:pt idx="991">
                  <c:v>0.42860999999999999</c:v>
                </c:pt>
                <c:pt idx="992">
                  <c:v>0.42968000000000001</c:v>
                </c:pt>
                <c:pt idx="993">
                  <c:v>0.43075000000000002</c:v>
                </c:pt>
                <c:pt idx="994">
                  <c:v>0.43181999999999998</c:v>
                </c:pt>
                <c:pt idx="995">
                  <c:v>0.43289</c:v>
                </c:pt>
                <c:pt idx="996">
                  <c:v>0.43396000000000001</c:v>
                </c:pt>
                <c:pt idx="997">
                  <c:v>0.43502999999999997</c:v>
                </c:pt>
                <c:pt idx="998">
                  <c:v>0.43609999999999999</c:v>
                </c:pt>
                <c:pt idx="999">
                  <c:v>0.43715999999999999</c:v>
                </c:pt>
                <c:pt idx="1000">
                  <c:v>0.43823000000000001</c:v>
                </c:pt>
                <c:pt idx="1001">
                  <c:v>0.43930000000000002</c:v>
                </c:pt>
                <c:pt idx="1002">
                  <c:v>0.44036999999999998</c:v>
                </c:pt>
                <c:pt idx="1003">
                  <c:v>0.44144</c:v>
                </c:pt>
                <c:pt idx="1004">
                  <c:v>0.44251000000000001</c:v>
                </c:pt>
                <c:pt idx="1005">
                  <c:v>0.44357999999999997</c:v>
                </c:pt>
                <c:pt idx="1006">
                  <c:v>0.44464999999999999</c:v>
                </c:pt>
                <c:pt idx="1007">
                  <c:v>0.44572000000000001</c:v>
                </c:pt>
                <c:pt idx="1008">
                  <c:v>0.44679000000000002</c:v>
                </c:pt>
                <c:pt idx="1009">
                  <c:v>0.44785999999999998</c:v>
                </c:pt>
                <c:pt idx="1010">
                  <c:v>0.44893</c:v>
                </c:pt>
                <c:pt idx="1011">
                  <c:v>0.45</c:v>
                </c:pt>
                <c:pt idx="1012">
                  <c:v>0.45107000000000003</c:v>
                </c:pt>
                <c:pt idx="1013">
                  <c:v>0.45213999999999999</c:v>
                </c:pt>
                <c:pt idx="1014">
                  <c:v>0.45321</c:v>
                </c:pt>
                <c:pt idx="1015">
                  <c:v>0.45428000000000002</c:v>
                </c:pt>
                <c:pt idx="1016">
                  <c:v>0.45534999999999998</c:v>
                </c:pt>
                <c:pt idx="1017">
                  <c:v>0.45641999999999999</c:v>
                </c:pt>
                <c:pt idx="1018">
                  <c:v>0.45749000000000001</c:v>
                </c:pt>
                <c:pt idx="1019">
                  <c:v>0.45856000000000002</c:v>
                </c:pt>
                <c:pt idx="1020">
                  <c:v>0.45961999999999997</c:v>
                </c:pt>
                <c:pt idx="1021">
                  <c:v>0.46068999999999999</c:v>
                </c:pt>
                <c:pt idx="1022">
                  <c:v>0.46176</c:v>
                </c:pt>
                <c:pt idx="1023">
                  <c:v>0.46283000000000002</c:v>
                </c:pt>
                <c:pt idx="1024">
                  <c:v>0.46389999999999998</c:v>
                </c:pt>
                <c:pt idx="1025">
                  <c:v>0.46496999999999999</c:v>
                </c:pt>
                <c:pt idx="1026">
                  <c:v>0.46604000000000001</c:v>
                </c:pt>
                <c:pt idx="1027">
                  <c:v>0.46711000000000003</c:v>
                </c:pt>
                <c:pt idx="1028">
                  <c:v>0.46817999999999999</c:v>
                </c:pt>
                <c:pt idx="1029">
                  <c:v>0.46925</c:v>
                </c:pt>
                <c:pt idx="1030">
                  <c:v>0.47032000000000002</c:v>
                </c:pt>
                <c:pt idx="1031">
                  <c:v>0.47138999999999998</c:v>
                </c:pt>
                <c:pt idx="1032">
                  <c:v>0.47245999999999999</c:v>
                </c:pt>
                <c:pt idx="1033">
                  <c:v>0.47353000000000001</c:v>
                </c:pt>
                <c:pt idx="1034">
                  <c:v>0.47460000000000002</c:v>
                </c:pt>
                <c:pt idx="1035">
                  <c:v>0.47566999999999998</c:v>
                </c:pt>
                <c:pt idx="1036">
                  <c:v>0.47674</c:v>
                </c:pt>
                <c:pt idx="1037">
                  <c:v>0.47781000000000001</c:v>
                </c:pt>
                <c:pt idx="1038">
                  <c:v>0.47887999999999997</c:v>
                </c:pt>
                <c:pt idx="1039">
                  <c:v>0.47994999999999999</c:v>
                </c:pt>
                <c:pt idx="1040">
                  <c:v>0.48100999999999999</c:v>
                </c:pt>
                <c:pt idx="1041">
                  <c:v>0.48208000000000001</c:v>
                </c:pt>
                <c:pt idx="1042">
                  <c:v>0.48315000000000002</c:v>
                </c:pt>
                <c:pt idx="1043">
                  <c:v>0.48421999999999998</c:v>
                </c:pt>
                <c:pt idx="1044">
                  <c:v>0.48529</c:v>
                </c:pt>
                <c:pt idx="1045">
                  <c:v>0.48636000000000001</c:v>
                </c:pt>
                <c:pt idx="1046">
                  <c:v>0.48742999999999997</c:v>
                </c:pt>
                <c:pt idx="1047">
                  <c:v>0.48849999999999999</c:v>
                </c:pt>
                <c:pt idx="1048">
                  <c:v>0.48957000000000001</c:v>
                </c:pt>
                <c:pt idx="1049">
                  <c:v>0.49064000000000002</c:v>
                </c:pt>
                <c:pt idx="1050">
                  <c:v>0.49170999999999998</c:v>
                </c:pt>
                <c:pt idx="1051">
                  <c:v>0.49278</c:v>
                </c:pt>
                <c:pt idx="1052">
                  <c:v>0.49385000000000001</c:v>
                </c:pt>
                <c:pt idx="1053">
                  <c:v>0.49492000000000003</c:v>
                </c:pt>
                <c:pt idx="1054">
                  <c:v>0.49598999999999999</c:v>
                </c:pt>
                <c:pt idx="1055">
                  <c:v>0.49706</c:v>
                </c:pt>
                <c:pt idx="1056">
                  <c:v>0.49813000000000002</c:v>
                </c:pt>
                <c:pt idx="1057">
                  <c:v>0.49919999999999998</c:v>
                </c:pt>
                <c:pt idx="1058">
                  <c:v>0.50026999999999999</c:v>
                </c:pt>
                <c:pt idx="1059">
                  <c:v>0.50134000000000001</c:v>
                </c:pt>
                <c:pt idx="1060">
                  <c:v>0.50239999999999996</c:v>
                </c:pt>
                <c:pt idx="1061">
                  <c:v>0.50346999999999997</c:v>
                </c:pt>
                <c:pt idx="1062">
                  <c:v>0.50453999999999999</c:v>
                </c:pt>
                <c:pt idx="1063">
                  <c:v>0.50561</c:v>
                </c:pt>
                <c:pt idx="1064">
                  <c:v>0.50668000000000002</c:v>
                </c:pt>
                <c:pt idx="1065">
                  <c:v>0.50775000000000003</c:v>
                </c:pt>
                <c:pt idx="1066">
                  <c:v>0.50882000000000005</c:v>
                </c:pt>
                <c:pt idx="1067">
                  <c:v>0.50988999999999995</c:v>
                </c:pt>
                <c:pt idx="1068">
                  <c:v>0.51095999999999997</c:v>
                </c:pt>
                <c:pt idx="1069">
                  <c:v>0.51202999999999999</c:v>
                </c:pt>
                <c:pt idx="1070">
                  <c:v>0.5131</c:v>
                </c:pt>
                <c:pt idx="1071">
                  <c:v>0.51417000000000002</c:v>
                </c:pt>
                <c:pt idx="1072">
                  <c:v>0.51524000000000003</c:v>
                </c:pt>
                <c:pt idx="1073">
                  <c:v>0.51631000000000005</c:v>
                </c:pt>
                <c:pt idx="1074">
                  <c:v>0.51737999999999995</c:v>
                </c:pt>
                <c:pt idx="1075">
                  <c:v>0.51844999999999997</c:v>
                </c:pt>
                <c:pt idx="1076">
                  <c:v>0.51951999999999998</c:v>
                </c:pt>
                <c:pt idx="1077">
                  <c:v>0.52059</c:v>
                </c:pt>
                <c:pt idx="1078">
                  <c:v>0.52166000000000001</c:v>
                </c:pt>
                <c:pt idx="1079">
                  <c:v>0.52273000000000003</c:v>
                </c:pt>
                <c:pt idx="1080">
                  <c:v>0.52380000000000004</c:v>
                </c:pt>
                <c:pt idx="1081">
                  <c:v>0.52485999999999999</c:v>
                </c:pt>
                <c:pt idx="1082">
                  <c:v>0.52593000000000001</c:v>
                </c:pt>
                <c:pt idx="1083">
                  <c:v>0.52700000000000002</c:v>
                </c:pt>
                <c:pt idx="1084">
                  <c:v>0.52807000000000004</c:v>
                </c:pt>
                <c:pt idx="1085">
                  <c:v>0.52914000000000005</c:v>
                </c:pt>
                <c:pt idx="1086">
                  <c:v>0.53020999999999996</c:v>
                </c:pt>
                <c:pt idx="1087">
                  <c:v>0.53127999999999997</c:v>
                </c:pt>
                <c:pt idx="1088">
                  <c:v>0.53234999999999999</c:v>
                </c:pt>
                <c:pt idx="1089">
                  <c:v>0.53342000000000001</c:v>
                </c:pt>
                <c:pt idx="1090">
                  <c:v>0.53449000000000002</c:v>
                </c:pt>
                <c:pt idx="1091">
                  <c:v>0.53556000000000004</c:v>
                </c:pt>
                <c:pt idx="1092">
                  <c:v>0.53663000000000005</c:v>
                </c:pt>
                <c:pt idx="1093">
                  <c:v>0.53769999999999996</c:v>
                </c:pt>
                <c:pt idx="1094">
                  <c:v>0.53876999999999997</c:v>
                </c:pt>
                <c:pt idx="1095">
                  <c:v>0.53983999999999999</c:v>
                </c:pt>
                <c:pt idx="1096">
                  <c:v>0.54091</c:v>
                </c:pt>
                <c:pt idx="1097">
                  <c:v>0.54198000000000002</c:v>
                </c:pt>
                <c:pt idx="1098">
                  <c:v>0.54305000000000003</c:v>
                </c:pt>
                <c:pt idx="1099">
                  <c:v>0.54412000000000005</c:v>
                </c:pt>
                <c:pt idx="1100">
                  <c:v>0.54518999999999995</c:v>
                </c:pt>
                <c:pt idx="1101">
                  <c:v>0.54625000000000001</c:v>
                </c:pt>
                <c:pt idx="1102">
                  <c:v>0.54732000000000003</c:v>
                </c:pt>
                <c:pt idx="1103">
                  <c:v>0.54839000000000004</c:v>
                </c:pt>
                <c:pt idx="1104">
                  <c:v>0.54945999999999995</c:v>
                </c:pt>
                <c:pt idx="1105">
                  <c:v>0.55052999999999996</c:v>
                </c:pt>
                <c:pt idx="1106">
                  <c:v>0.55159999999999998</c:v>
                </c:pt>
                <c:pt idx="1107">
                  <c:v>0.55266999999999999</c:v>
                </c:pt>
                <c:pt idx="1108">
                  <c:v>0.55374000000000001</c:v>
                </c:pt>
                <c:pt idx="1109">
                  <c:v>0.55481000000000003</c:v>
                </c:pt>
                <c:pt idx="1110">
                  <c:v>0.55588000000000004</c:v>
                </c:pt>
                <c:pt idx="1111">
                  <c:v>0.55694999999999995</c:v>
                </c:pt>
                <c:pt idx="1112">
                  <c:v>0.55801999999999996</c:v>
                </c:pt>
                <c:pt idx="1113">
                  <c:v>0.55908999999999998</c:v>
                </c:pt>
                <c:pt idx="1114">
                  <c:v>0.56015999999999999</c:v>
                </c:pt>
                <c:pt idx="1115">
                  <c:v>0.56123000000000001</c:v>
                </c:pt>
                <c:pt idx="1116">
                  <c:v>0.56230000000000002</c:v>
                </c:pt>
                <c:pt idx="1117">
                  <c:v>0.56337000000000004</c:v>
                </c:pt>
                <c:pt idx="1118">
                  <c:v>0.56444000000000005</c:v>
                </c:pt>
                <c:pt idx="1119">
                  <c:v>0.56550999999999996</c:v>
                </c:pt>
                <c:pt idx="1120">
                  <c:v>0.56657999999999997</c:v>
                </c:pt>
                <c:pt idx="1121">
                  <c:v>0.56764000000000003</c:v>
                </c:pt>
                <c:pt idx="1122">
                  <c:v>0.56871000000000005</c:v>
                </c:pt>
                <c:pt idx="1123">
                  <c:v>0.56977999999999995</c:v>
                </c:pt>
                <c:pt idx="1124">
                  <c:v>0.57084999999999997</c:v>
                </c:pt>
                <c:pt idx="1125">
                  <c:v>0.57191999999999998</c:v>
                </c:pt>
                <c:pt idx="1126">
                  <c:v>0.57299</c:v>
                </c:pt>
                <c:pt idx="1127">
                  <c:v>0.57406000000000001</c:v>
                </c:pt>
                <c:pt idx="1128">
                  <c:v>0.57513000000000003</c:v>
                </c:pt>
                <c:pt idx="1129">
                  <c:v>0.57620000000000005</c:v>
                </c:pt>
                <c:pt idx="1130">
                  <c:v>0.57726999999999995</c:v>
                </c:pt>
                <c:pt idx="1131">
                  <c:v>0.57833999999999997</c:v>
                </c:pt>
                <c:pt idx="1132">
                  <c:v>0.57940999999999998</c:v>
                </c:pt>
                <c:pt idx="1133">
                  <c:v>0.58048</c:v>
                </c:pt>
                <c:pt idx="1134">
                  <c:v>0.58155000000000001</c:v>
                </c:pt>
                <c:pt idx="1135">
                  <c:v>0.58262000000000003</c:v>
                </c:pt>
                <c:pt idx="1136">
                  <c:v>0.58369000000000004</c:v>
                </c:pt>
                <c:pt idx="1137">
                  <c:v>0.58475999999999995</c:v>
                </c:pt>
                <c:pt idx="1138">
                  <c:v>0.58582999999999996</c:v>
                </c:pt>
                <c:pt idx="1139">
                  <c:v>0.58689999999999998</c:v>
                </c:pt>
                <c:pt idx="1140">
                  <c:v>0.58796999999999999</c:v>
                </c:pt>
                <c:pt idx="1141">
                  <c:v>0.58903000000000005</c:v>
                </c:pt>
                <c:pt idx="1142">
                  <c:v>0.59009999999999996</c:v>
                </c:pt>
                <c:pt idx="1143">
                  <c:v>0.59116999999999997</c:v>
                </c:pt>
                <c:pt idx="1144">
                  <c:v>0.59223999999999999</c:v>
                </c:pt>
                <c:pt idx="1145">
                  <c:v>0.59331</c:v>
                </c:pt>
                <c:pt idx="1146">
                  <c:v>0.59438000000000002</c:v>
                </c:pt>
                <c:pt idx="1147">
                  <c:v>0.59545000000000003</c:v>
                </c:pt>
                <c:pt idx="1148">
                  <c:v>0.59652000000000005</c:v>
                </c:pt>
                <c:pt idx="1149">
                  <c:v>0.59758999999999995</c:v>
                </c:pt>
                <c:pt idx="1150">
                  <c:v>0.59865999999999997</c:v>
                </c:pt>
                <c:pt idx="1151">
                  <c:v>0.59972999999999999</c:v>
                </c:pt>
                <c:pt idx="1152">
                  <c:v>0.6008</c:v>
                </c:pt>
                <c:pt idx="1153">
                  <c:v>0.60187000000000002</c:v>
                </c:pt>
                <c:pt idx="1154">
                  <c:v>0.60294000000000003</c:v>
                </c:pt>
                <c:pt idx="1155">
                  <c:v>0.60401000000000005</c:v>
                </c:pt>
                <c:pt idx="1156">
                  <c:v>0.60507999999999995</c:v>
                </c:pt>
                <c:pt idx="1157">
                  <c:v>0.60614999999999997</c:v>
                </c:pt>
                <c:pt idx="1158">
                  <c:v>0.60721999999999998</c:v>
                </c:pt>
                <c:pt idx="1159">
                  <c:v>0.60829</c:v>
                </c:pt>
                <c:pt idx="1160">
                  <c:v>0.60936000000000001</c:v>
                </c:pt>
                <c:pt idx="1161">
                  <c:v>0.61043000000000003</c:v>
                </c:pt>
                <c:pt idx="1162">
                  <c:v>0.61148999999999998</c:v>
                </c:pt>
                <c:pt idx="1163">
                  <c:v>0.61255999999999999</c:v>
                </c:pt>
                <c:pt idx="1164">
                  <c:v>0.61363000000000001</c:v>
                </c:pt>
                <c:pt idx="1165">
                  <c:v>0.61470000000000002</c:v>
                </c:pt>
                <c:pt idx="1166">
                  <c:v>0.61577000000000004</c:v>
                </c:pt>
                <c:pt idx="1167">
                  <c:v>0.61684000000000005</c:v>
                </c:pt>
                <c:pt idx="1168">
                  <c:v>0.61790999999999996</c:v>
                </c:pt>
                <c:pt idx="1169">
                  <c:v>0.61897999999999997</c:v>
                </c:pt>
                <c:pt idx="1170">
                  <c:v>0.62004999999999999</c:v>
                </c:pt>
                <c:pt idx="1171">
                  <c:v>0.62112000000000001</c:v>
                </c:pt>
                <c:pt idx="1172">
                  <c:v>0.62219000000000002</c:v>
                </c:pt>
                <c:pt idx="1173">
                  <c:v>0.62326000000000004</c:v>
                </c:pt>
                <c:pt idx="1174">
                  <c:v>0.62433000000000005</c:v>
                </c:pt>
                <c:pt idx="1175">
                  <c:v>0.62539999999999996</c:v>
                </c:pt>
                <c:pt idx="1176">
                  <c:v>0.62646999999999997</c:v>
                </c:pt>
                <c:pt idx="1177">
                  <c:v>0.62753999999999999</c:v>
                </c:pt>
                <c:pt idx="1178">
                  <c:v>0.62861</c:v>
                </c:pt>
                <c:pt idx="1179">
                  <c:v>0.62968000000000002</c:v>
                </c:pt>
                <c:pt idx="1180">
                  <c:v>0.63075000000000003</c:v>
                </c:pt>
                <c:pt idx="1181">
                  <c:v>0.63182000000000005</c:v>
                </c:pt>
                <c:pt idx="1182">
                  <c:v>0.63288</c:v>
                </c:pt>
                <c:pt idx="1183">
                  <c:v>0.63395000000000001</c:v>
                </c:pt>
                <c:pt idx="1184">
                  <c:v>0.63502000000000003</c:v>
                </c:pt>
                <c:pt idx="1185">
                  <c:v>0.63609000000000004</c:v>
                </c:pt>
                <c:pt idx="1186">
                  <c:v>0.63715999999999995</c:v>
                </c:pt>
                <c:pt idx="1187">
                  <c:v>0.63822999999999996</c:v>
                </c:pt>
                <c:pt idx="1188">
                  <c:v>0.63929999999999998</c:v>
                </c:pt>
                <c:pt idx="1189">
                  <c:v>0.64036999999999999</c:v>
                </c:pt>
                <c:pt idx="1190">
                  <c:v>0.64144000000000001</c:v>
                </c:pt>
                <c:pt idx="1191">
                  <c:v>0.64251000000000003</c:v>
                </c:pt>
                <c:pt idx="1192">
                  <c:v>0.64358000000000004</c:v>
                </c:pt>
                <c:pt idx="1193">
                  <c:v>0.64464999999999995</c:v>
                </c:pt>
                <c:pt idx="1194">
                  <c:v>0.64571999999999996</c:v>
                </c:pt>
                <c:pt idx="1195">
                  <c:v>0.64678999999999998</c:v>
                </c:pt>
                <c:pt idx="1196">
                  <c:v>0.64785999999999999</c:v>
                </c:pt>
                <c:pt idx="1197">
                  <c:v>0.64893000000000001</c:v>
                </c:pt>
                <c:pt idx="1198">
                  <c:v>0.65</c:v>
                </c:pt>
                <c:pt idx="1199">
                  <c:v>0.65107000000000004</c:v>
                </c:pt>
                <c:pt idx="1200">
                  <c:v>0.65214000000000005</c:v>
                </c:pt>
                <c:pt idx="1201">
                  <c:v>0.65320999999999996</c:v>
                </c:pt>
                <c:pt idx="1202">
                  <c:v>0.65427000000000002</c:v>
                </c:pt>
                <c:pt idx="1203">
                  <c:v>0.65534000000000003</c:v>
                </c:pt>
                <c:pt idx="1204">
                  <c:v>0.65641000000000005</c:v>
                </c:pt>
                <c:pt idx="1205">
                  <c:v>0.65747999999999995</c:v>
                </c:pt>
                <c:pt idx="1206">
                  <c:v>0.65854999999999997</c:v>
                </c:pt>
                <c:pt idx="1207">
                  <c:v>0.65961999999999998</c:v>
                </c:pt>
                <c:pt idx="1208">
                  <c:v>0.66069</c:v>
                </c:pt>
                <c:pt idx="1209">
                  <c:v>0.66176000000000001</c:v>
                </c:pt>
                <c:pt idx="1210">
                  <c:v>0.66283000000000003</c:v>
                </c:pt>
                <c:pt idx="1211">
                  <c:v>0.66390000000000005</c:v>
                </c:pt>
                <c:pt idx="1212">
                  <c:v>0.66496999999999995</c:v>
                </c:pt>
                <c:pt idx="1213">
                  <c:v>0.66603999999999997</c:v>
                </c:pt>
                <c:pt idx="1214">
                  <c:v>0.66710999999999998</c:v>
                </c:pt>
                <c:pt idx="1215">
                  <c:v>0.66818</c:v>
                </c:pt>
                <c:pt idx="1216">
                  <c:v>0.66925000000000001</c:v>
                </c:pt>
                <c:pt idx="1217">
                  <c:v>0.67032000000000003</c:v>
                </c:pt>
                <c:pt idx="1218">
                  <c:v>0.67139000000000004</c:v>
                </c:pt>
                <c:pt idx="1219">
                  <c:v>0.67245999999999995</c:v>
                </c:pt>
                <c:pt idx="1220">
                  <c:v>0.67352999999999996</c:v>
                </c:pt>
                <c:pt idx="1221">
                  <c:v>0.67459999999999998</c:v>
                </c:pt>
                <c:pt idx="1222">
                  <c:v>0.67566999999999999</c:v>
                </c:pt>
                <c:pt idx="1223">
                  <c:v>0.67673000000000005</c:v>
                </c:pt>
                <c:pt idx="1224">
                  <c:v>0.67779999999999996</c:v>
                </c:pt>
                <c:pt idx="1225">
                  <c:v>0.67886999999999997</c:v>
                </c:pt>
                <c:pt idx="1226">
                  <c:v>0.67993999999999999</c:v>
                </c:pt>
                <c:pt idx="1227">
                  <c:v>0.68101</c:v>
                </c:pt>
                <c:pt idx="1228">
                  <c:v>0.68208000000000002</c:v>
                </c:pt>
                <c:pt idx="1229">
                  <c:v>0.68315000000000003</c:v>
                </c:pt>
                <c:pt idx="1230">
                  <c:v>0.68422000000000005</c:v>
                </c:pt>
                <c:pt idx="1231">
                  <c:v>0.68528999999999995</c:v>
                </c:pt>
                <c:pt idx="1232">
                  <c:v>0.68635999999999997</c:v>
                </c:pt>
                <c:pt idx="1233">
                  <c:v>0.68742999999999999</c:v>
                </c:pt>
                <c:pt idx="1234">
                  <c:v>0.6885</c:v>
                </c:pt>
                <c:pt idx="1235">
                  <c:v>0.68957000000000002</c:v>
                </c:pt>
                <c:pt idx="1236">
                  <c:v>0.69064000000000003</c:v>
                </c:pt>
                <c:pt idx="1237">
                  <c:v>0.69171000000000005</c:v>
                </c:pt>
                <c:pt idx="1238">
                  <c:v>0.69277999999999995</c:v>
                </c:pt>
                <c:pt idx="1239">
                  <c:v>0.69384999999999997</c:v>
                </c:pt>
                <c:pt idx="1240">
                  <c:v>0.69491999999999998</c:v>
                </c:pt>
                <c:pt idx="1241">
                  <c:v>0.69599</c:v>
                </c:pt>
                <c:pt idx="1242">
                  <c:v>0.69706000000000001</c:v>
                </c:pt>
                <c:pt idx="1243">
                  <c:v>0.69811999999999996</c:v>
                </c:pt>
                <c:pt idx="1244">
                  <c:v>0.69918999999999998</c:v>
                </c:pt>
                <c:pt idx="1245">
                  <c:v>0.70025999999999999</c:v>
                </c:pt>
                <c:pt idx="1246">
                  <c:v>0.70133000000000001</c:v>
                </c:pt>
                <c:pt idx="1247">
                  <c:v>0.70240000000000002</c:v>
                </c:pt>
                <c:pt idx="1248">
                  <c:v>0.70347000000000004</c:v>
                </c:pt>
                <c:pt idx="1249">
                  <c:v>0.70454000000000006</c:v>
                </c:pt>
                <c:pt idx="1250">
                  <c:v>0.70560999999999996</c:v>
                </c:pt>
                <c:pt idx="1251">
                  <c:v>0.70667999999999997</c:v>
                </c:pt>
                <c:pt idx="1252">
                  <c:v>0.70774999999999999</c:v>
                </c:pt>
                <c:pt idx="1253">
                  <c:v>0.70882000000000001</c:v>
                </c:pt>
                <c:pt idx="1254">
                  <c:v>0.70989000000000002</c:v>
                </c:pt>
                <c:pt idx="1255">
                  <c:v>0.71096000000000004</c:v>
                </c:pt>
                <c:pt idx="1256">
                  <c:v>0.71203000000000005</c:v>
                </c:pt>
                <c:pt idx="1257">
                  <c:v>0.71309999999999996</c:v>
                </c:pt>
                <c:pt idx="1258">
                  <c:v>0.71416999999999997</c:v>
                </c:pt>
                <c:pt idx="1259">
                  <c:v>0.71523999999999999</c:v>
                </c:pt>
                <c:pt idx="1260">
                  <c:v>0.71631</c:v>
                </c:pt>
                <c:pt idx="1261">
                  <c:v>0.71738000000000002</c:v>
                </c:pt>
                <c:pt idx="1262">
                  <c:v>0.71845000000000003</c:v>
                </c:pt>
                <c:pt idx="1263">
                  <c:v>0.71950999999999998</c:v>
                </c:pt>
                <c:pt idx="1264">
                  <c:v>0.72058</c:v>
                </c:pt>
                <c:pt idx="1265">
                  <c:v>0.72165000000000001</c:v>
                </c:pt>
                <c:pt idx="1266">
                  <c:v>0.72272000000000003</c:v>
                </c:pt>
                <c:pt idx="1267">
                  <c:v>0.72379000000000004</c:v>
                </c:pt>
                <c:pt idx="1268">
                  <c:v>0.72485999999999995</c:v>
                </c:pt>
                <c:pt idx="1269">
                  <c:v>0.72592999999999996</c:v>
                </c:pt>
                <c:pt idx="1270">
                  <c:v>0.72699999999999998</c:v>
                </c:pt>
                <c:pt idx="1271">
                  <c:v>0.72806999999999999</c:v>
                </c:pt>
                <c:pt idx="1272">
                  <c:v>0.72914000000000001</c:v>
                </c:pt>
                <c:pt idx="1273">
                  <c:v>0.73021000000000003</c:v>
                </c:pt>
                <c:pt idx="1274">
                  <c:v>0.73128000000000004</c:v>
                </c:pt>
                <c:pt idx="1275">
                  <c:v>0.73234999999999995</c:v>
                </c:pt>
                <c:pt idx="1276">
                  <c:v>0.73341999999999996</c:v>
                </c:pt>
                <c:pt idx="1277">
                  <c:v>0.73448999999999998</c:v>
                </c:pt>
                <c:pt idx="1278">
                  <c:v>0.73555999999999999</c:v>
                </c:pt>
                <c:pt idx="1279">
                  <c:v>0.73663000000000001</c:v>
                </c:pt>
                <c:pt idx="1280">
                  <c:v>0.73770000000000002</c:v>
                </c:pt>
                <c:pt idx="1281">
                  <c:v>0.73877000000000004</c:v>
                </c:pt>
                <c:pt idx="1282">
                  <c:v>0.73984000000000005</c:v>
                </c:pt>
                <c:pt idx="1283">
                  <c:v>0.74090999999999996</c:v>
                </c:pt>
                <c:pt idx="1284">
                  <c:v>0.74197000000000002</c:v>
                </c:pt>
                <c:pt idx="1285">
                  <c:v>0.74304000000000003</c:v>
                </c:pt>
                <c:pt idx="1286">
                  <c:v>0.74411000000000005</c:v>
                </c:pt>
                <c:pt idx="1287">
                  <c:v>0.74517999999999995</c:v>
                </c:pt>
                <c:pt idx="1288">
                  <c:v>0.74624999999999997</c:v>
                </c:pt>
                <c:pt idx="1289">
                  <c:v>0.74731999999999998</c:v>
                </c:pt>
                <c:pt idx="1290">
                  <c:v>0.74839</c:v>
                </c:pt>
                <c:pt idx="1291">
                  <c:v>0.74946000000000002</c:v>
                </c:pt>
                <c:pt idx="1292">
                  <c:v>0.75053000000000003</c:v>
                </c:pt>
                <c:pt idx="1293">
                  <c:v>0.75160000000000005</c:v>
                </c:pt>
                <c:pt idx="1294">
                  <c:v>0.75266999999999995</c:v>
                </c:pt>
                <c:pt idx="1295">
                  <c:v>0.75373999999999997</c:v>
                </c:pt>
                <c:pt idx="1296">
                  <c:v>0.75480999999999998</c:v>
                </c:pt>
                <c:pt idx="1297">
                  <c:v>0.75588</c:v>
                </c:pt>
                <c:pt idx="1298">
                  <c:v>0.75695000000000001</c:v>
                </c:pt>
                <c:pt idx="1299">
                  <c:v>0.75802000000000003</c:v>
                </c:pt>
                <c:pt idx="1300">
                  <c:v>0.75909000000000004</c:v>
                </c:pt>
                <c:pt idx="1301">
                  <c:v>0.76015999999999995</c:v>
                </c:pt>
                <c:pt idx="1302">
                  <c:v>0.76122999999999996</c:v>
                </c:pt>
                <c:pt idx="1303">
                  <c:v>0.76229999999999998</c:v>
                </c:pt>
                <c:pt idx="1304">
                  <c:v>0.76336000000000004</c:v>
                </c:pt>
                <c:pt idx="1305">
                  <c:v>0.76443000000000005</c:v>
                </c:pt>
                <c:pt idx="1306">
                  <c:v>0.76549999999999996</c:v>
                </c:pt>
                <c:pt idx="1307">
                  <c:v>0.76656999999999997</c:v>
                </c:pt>
                <c:pt idx="1308">
                  <c:v>0.76763999999999999</c:v>
                </c:pt>
                <c:pt idx="1309">
                  <c:v>0.76871</c:v>
                </c:pt>
                <c:pt idx="1310">
                  <c:v>0.76978000000000002</c:v>
                </c:pt>
                <c:pt idx="1311">
                  <c:v>0.77085000000000004</c:v>
                </c:pt>
                <c:pt idx="1312">
                  <c:v>0.77192000000000005</c:v>
                </c:pt>
                <c:pt idx="1313">
                  <c:v>0.77298999999999995</c:v>
                </c:pt>
                <c:pt idx="1314">
                  <c:v>0.77405999999999997</c:v>
                </c:pt>
                <c:pt idx="1315">
                  <c:v>0.77512999999999999</c:v>
                </c:pt>
                <c:pt idx="1316">
                  <c:v>0.7762</c:v>
                </c:pt>
                <c:pt idx="1317">
                  <c:v>0.77727000000000002</c:v>
                </c:pt>
                <c:pt idx="1318">
                  <c:v>0.77834000000000003</c:v>
                </c:pt>
                <c:pt idx="1319">
                  <c:v>0.77941000000000005</c:v>
                </c:pt>
                <c:pt idx="1320">
                  <c:v>0.78047999999999995</c:v>
                </c:pt>
                <c:pt idx="1321">
                  <c:v>0.78154999999999997</c:v>
                </c:pt>
                <c:pt idx="1322">
                  <c:v>0.78261999999999998</c:v>
                </c:pt>
                <c:pt idx="1323">
                  <c:v>0.78369</c:v>
                </c:pt>
                <c:pt idx="1324">
                  <c:v>0.78474999999999995</c:v>
                </c:pt>
                <c:pt idx="1325">
                  <c:v>0.78581999999999996</c:v>
                </c:pt>
                <c:pt idx="1326">
                  <c:v>0.78688999999999998</c:v>
                </c:pt>
                <c:pt idx="1327">
                  <c:v>0.78795999999999999</c:v>
                </c:pt>
                <c:pt idx="1328">
                  <c:v>0.78903000000000001</c:v>
                </c:pt>
                <c:pt idx="1329">
                  <c:v>0.79010000000000002</c:v>
                </c:pt>
                <c:pt idx="1330">
                  <c:v>0.79117000000000004</c:v>
                </c:pt>
                <c:pt idx="1331">
                  <c:v>0.79224000000000006</c:v>
                </c:pt>
                <c:pt idx="1332">
                  <c:v>0.79330999999999996</c:v>
                </c:pt>
                <c:pt idx="1333">
                  <c:v>0.79437999999999998</c:v>
                </c:pt>
                <c:pt idx="1334">
                  <c:v>0.79544999999999999</c:v>
                </c:pt>
                <c:pt idx="1335">
                  <c:v>0.79652000000000001</c:v>
                </c:pt>
                <c:pt idx="1336">
                  <c:v>0.79759000000000002</c:v>
                </c:pt>
                <c:pt idx="1337">
                  <c:v>0.79866000000000004</c:v>
                </c:pt>
                <c:pt idx="1338">
                  <c:v>0.79973000000000005</c:v>
                </c:pt>
                <c:pt idx="1339">
                  <c:v>0.80079999999999996</c:v>
                </c:pt>
                <c:pt idx="1340">
                  <c:v>0.80186999999999997</c:v>
                </c:pt>
                <c:pt idx="1341">
                  <c:v>0.80293999999999999</c:v>
                </c:pt>
                <c:pt idx="1342">
                  <c:v>0.80401</c:v>
                </c:pt>
                <c:pt idx="1343">
                  <c:v>0.80508000000000002</c:v>
                </c:pt>
                <c:pt idx="1344">
                  <c:v>0.80615000000000003</c:v>
                </c:pt>
                <c:pt idx="1345">
                  <c:v>0.80720999999999998</c:v>
                </c:pt>
                <c:pt idx="1346">
                  <c:v>0.80828</c:v>
                </c:pt>
                <c:pt idx="1347">
                  <c:v>0.80935000000000001</c:v>
                </c:pt>
                <c:pt idx="1348">
                  <c:v>0.81042000000000003</c:v>
                </c:pt>
                <c:pt idx="1349">
                  <c:v>0.81149000000000004</c:v>
                </c:pt>
                <c:pt idx="1350">
                  <c:v>0.81255999999999995</c:v>
                </c:pt>
                <c:pt idx="1351">
                  <c:v>0.81362999999999996</c:v>
                </c:pt>
                <c:pt idx="1352">
                  <c:v>0.81469999999999998</c:v>
                </c:pt>
                <c:pt idx="1353">
                  <c:v>0.81577</c:v>
                </c:pt>
                <c:pt idx="1354">
                  <c:v>0.81684000000000001</c:v>
                </c:pt>
                <c:pt idx="1355">
                  <c:v>0.81791000000000003</c:v>
                </c:pt>
                <c:pt idx="1356">
                  <c:v>0.81898000000000004</c:v>
                </c:pt>
                <c:pt idx="1357">
                  <c:v>0.82004999999999995</c:v>
                </c:pt>
                <c:pt idx="1358">
                  <c:v>0.82111999999999996</c:v>
                </c:pt>
                <c:pt idx="1359">
                  <c:v>0.82218999999999998</c:v>
                </c:pt>
                <c:pt idx="1360">
                  <c:v>0.82325999999999999</c:v>
                </c:pt>
                <c:pt idx="1361">
                  <c:v>0.82433000000000001</c:v>
                </c:pt>
                <c:pt idx="1362">
                  <c:v>0.82540000000000002</c:v>
                </c:pt>
                <c:pt idx="1363">
                  <c:v>0.82647000000000004</c:v>
                </c:pt>
                <c:pt idx="1364">
                  <c:v>0.82754000000000005</c:v>
                </c:pt>
                <c:pt idx="1365">
                  <c:v>0.8286</c:v>
                </c:pt>
                <c:pt idx="1366">
                  <c:v>0.82967000000000002</c:v>
                </c:pt>
                <c:pt idx="1367">
                  <c:v>0.83074000000000003</c:v>
                </c:pt>
                <c:pt idx="1368">
                  <c:v>0.83181000000000005</c:v>
                </c:pt>
                <c:pt idx="1369">
                  <c:v>0.83287999999999995</c:v>
                </c:pt>
                <c:pt idx="1370">
                  <c:v>0.83394999999999997</c:v>
                </c:pt>
                <c:pt idx="1371">
                  <c:v>0.83501999999999998</c:v>
                </c:pt>
                <c:pt idx="1372">
                  <c:v>0.83609</c:v>
                </c:pt>
                <c:pt idx="1373">
                  <c:v>0.83716000000000002</c:v>
                </c:pt>
                <c:pt idx="1374">
                  <c:v>0.83823000000000003</c:v>
                </c:pt>
                <c:pt idx="1375">
                  <c:v>0.83930000000000005</c:v>
                </c:pt>
                <c:pt idx="1376">
                  <c:v>0.84036999999999995</c:v>
                </c:pt>
                <c:pt idx="1377">
                  <c:v>0.84143999999999997</c:v>
                </c:pt>
                <c:pt idx="1378">
                  <c:v>0.84250999999999998</c:v>
                </c:pt>
                <c:pt idx="1379">
                  <c:v>0.84358</c:v>
                </c:pt>
                <c:pt idx="1380">
                  <c:v>0.84465000000000001</c:v>
                </c:pt>
                <c:pt idx="1381">
                  <c:v>0.84572000000000003</c:v>
                </c:pt>
                <c:pt idx="1382">
                  <c:v>0.84679000000000004</c:v>
                </c:pt>
                <c:pt idx="1383">
                  <c:v>0.84785999999999995</c:v>
                </c:pt>
                <c:pt idx="1384">
                  <c:v>0.84892999999999996</c:v>
                </c:pt>
                <c:pt idx="1385">
                  <c:v>0.84999000000000002</c:v>
                </c:pt>
                <c:pt idx="1386">
                  <c:v>0.85106000000000004</c:v>
                </c:pt>
                <c:pt idx="1387">
                  <c:v>0.85213000000000005</c:v>
                </c:pt>
                <c:pt idx="1388">
                  <c:v>0.85319999999999996</c:v>
                </c:pt>
                <c:pt idx="1389">
                  <c:v>0.85426999999999997</c:v>
                </c:pt>
                <c:pt idx="1390">
                  <c:v>0.85533999999999999</c:v>
                </c:pt>
                <c:pt idx="1391">
                  <c:v>0.85641</c:v>
                </c:pt>
                <c:pt idx="1392">
                  <c:v>0.85748000000000002</c:v>
                </c:pt>
                <c:pt idx="1393">
                  <c:v>0.85855000000000004</c:v>
                </c:pt>
                <c:pt idx="1394">
                  <c:v>0.85962000000000005</c:v>
                </c:pt>
                <c:pt idx="1395">
                  <c:v>0.86068999999999996</c:v>
                </c:pt>
                <c:pt idx="1396">
                  <c:v>0.86175999999999997</c:v>
                </c:pt>
                <c:pt idx="1397">
                  <c:v>0.86282999999999999</c:v>
                </c:pt>
                <c:pt idx="1398">
                  <c:v>0.8639</c:v>
                </c:pt>
                <c:pt idx="1399">
                  <c:v>0.86497000000000002</c:v>
                </c:pt>
                <c:pt idx="1400">
                  <c:v>0.86604000000000003</c:v>
                </c:pt>
                <c:pt idx="1401">
                  <c:v>0.86711000000000005</c:v>
                </c:pt>
                <c:pt idx="1402">
                  <c:v>0.86817999999999995</c:v>
                </c:pt>
                <c:pt idx="1403">
                  <c:v>0.86924999999999997</c:v>
                </c:pt>
                <c:pt idx="1404">
                  <c:v>0.87031999999999998</c:v>
                </c:pt>
                <c:pt idx="1405">
                  <c:v>0.87138000000000004</c:v>
                </c:pt>
                <c:pt idx="1406">
                  <c:v>0.87244999999999995</c:v>
                </c:pt>
                <c:pt idx="1407">
                  <c:v>0.87351999999999996</c:v>
                </c:pt>
                <c:pt idx="1408">
                  <c:v>0.87458999999999998</c:v>
                </c:pt>
                <c:pt idx="1409">
                  <c:v>0.87565999999999999</c:v>
                </c:pt>
                <c:pt idx="1410">
                  <c:v>0.87673000000000001</c:v>
                </c:pt>
                <c:pt idx="1411">
                  <c:v>0.87780000000000002</c:v>
                </c:pt>
                <c:pt idx="1412">
                  <c:v>0.87887000000000004</c:v>
                </c:pt>
                <c:pt idx="1413">
                  <c:v>0.87994000000000006</c:v>
                </c:pt>
                <c:pt idx="1414">
                  <c:v>0.88100999999999996</c:v>
                </c:pt>
                <c:pt idx="1415">
                  <c:v>0.88207999999999998</c:v>
                </c:pt>
                <c:pt idx="1416">
                  <c:v>0.88314999999999999</c:v>
                </c:pt>
                <c:pt idx="1417">
                  <c:v>0.88422000000000001</c:v>
                </c:pt>
                <c:pt idx="1418">
                  <c:v>0.88529000000000002</c:v>
                </c:pt>
                <c:pt idx="1419">
                  <c:v>0.88636000000000004</c:v>
                </c:pt>
                <c:pt idx="1420">
                  <c:v>0.88743000000000005</c:v>
                </c:pt>
                <c:pt idx="1421">
                  <c:v>0.88849999999999996</c:v>
                </c:pt>
                <c:pt idx="1422">
                  <c:v>0.88956999999999997</c:v>
                </c:pt>
                <c:pt idx="1423">
                  <c:v>0.89063999999999999</c:v>
                </c:pt>
                <c:pt idx="1424">
                  <c:v>0.89171</c:v>
                </c:pt>
                <c:pt idx="1425">
                  <c:v>0.89278000000000002</c:v>
                </c:pt>
                <c:pt idx="1426">
                  <c:v>0.89383999999999997</c:v>
                </c:pt>
                <c:pt idx="1427">
                  <c:v>0.89490999999999998</c:v>
                </c:pt>
                <c:pt idx="1428">
                  <c:v>0.89598</c:v>
                </c:pt>
                <c:pt idx="1429">
                  <c:v>0.89705000000000001</c:v>
                </c:pt>
                <c:pt idx="1430">
                  <c:v>0.89812000000000003</c:v>
                </c:pt>
                <c:pt idx="1431">
                  <c:v>0.89919000000000004</c:v>
                </c:pt>
                <c:pt idx="1432">
                  <c:v>0.90025999999999995</c:v>
                </c:pt>
                <c:pt idx="1433">
                  <c:v>0.90132999999999996</c:v>
                </c:pt>
                <c:pt idx="1434">
                  <c:v>0.90239999999999998</c:v>
                </c:pt>
                <c:pt idx="1435">
                  <c:v>0.90347</c:v>
                </c:pt>
                <c:pt idx="1436">
                  <c:v>0.90454000000000001</c:v>
                </c:pt>
                <c:pt idx="1437">
                  <c:v>0.90561000000000003</c:v>
                </c:pt>
                <c:pt idx="1438">
                  <c:v>0.90668000000000004</c:v>
                </c:pt>
                <c:pt idx="1439">
                  <c:v>0.90774999999999995</c:v>
                </c:pt>
                <c:pt idx="1440">
                  <c:v>0.90881999999999996</c:v>
                </c:pt>
                <c:pt idx="1441">
                  <c:v>0.90988999999999998</c:v>
                </c:pt>
                <c:pt idx="1442">
                  <c:v>0.91095999999999999</c:v>
                </c:pt>
                <c:pt idx="1443">
                  <c:v>0.91203000000000001</c:v>
                </c:pt>
                <c:pt idx="1444">
                  <c:v>0.91310000000000002</c:v>
                </c:pt>
                <c:pt idx="1445">
                  <c:v>0.91417000000000004</c:v>
                </c:pt>
                <c:pt idx="1446">
                  <c:v>0.91522999999999999</c:v>
                </c:pt>
                <c:pt idx="1447">
                  <c:v>0.9163</c:v>
                </c:pt>
                <c:pt idx="1448">
                  <c:v>0.91737000000000002</c:v>
                </c:pt>
                <c:pt idx="1449">
                  <c:v>0.91844000000000003</c:v>
                </c:pt>
                <c:pt idx="1450">
                  <c:v>0.91951000000000005</c:v>
                </c:pt>
                <c:pt idx="1451">
                  <c:v>0.92057999999999995</c:v>
                </c:pt>
                <c:pt idx="1452">
                  <c:v>0.92164999999999997</c:v>
                </c:pt>
                <c:pt idx="1453">
                  <c:v>0.92271999999999998</c:v>
                </c:pt>
                <c:pt idx="1454">
                  <c:v>0.92379</c:v>
                </c:pt>
                <c:pt idx="1455">
                  <c:v>0.92486000000000002</c:v>
                </c:pt>
                <c:pt idx="1456">
                  <c:v>0.92593000000000003</c:v>
                </c:pt>
                <c:pt idx="1457">
                  <c:v>0.92700000000000005</c:v>
                </c:pt>
                <c:pt idx="1458">
                  <c:v>0.92806999999999995</c:v>
                </c:pt>
                <c:pt idx="1459">
                  <c:v>0.92913999999999997</c:v>
                </c:pt>
                <c:pt idx="1460">
                  <c:v>0.93020999999999998</c:v>
                </c:pt>
                <c:pt idx="1461">
                  <c:v>0.93128</c:v>
                </c:pt>
                <c:pt idx="1462">
                  <c:v>0.93235000000000001</c:v>
                </c:pt>
                <c:pt idx="1463">
                  <c:v>0.93342000000000003</c:v>
                </c:pt>
                <c:pt idx="1464">
                  <c:v>0.93449000000000004</c:v>
                </c:pt>
                <c:pt idx="1465">
                  <c:v>0.93555999999999995</c:v>
                </c:pt>
                <c:pt idx="1466">
                  <c:v>0.93662000000000001</c:v>
                </c:pt>
                <c:pt idx="1467">
                  <c:v>0.93769000000000002</c:v>
                </c:pt>
                <c:pt idx="1468">
                  <c:v>0.93876000000000004</c:v>
                </c:pt>
                <c:pt idx="1469">
                  <c:v>0.93983000000000005</c:v>
                </c:pt>
                <c:pt idx="1470">
                  <c:v>0.94089999999999996</c:v>
                </c:pt>
                <c:pt idx="1471">
                  <c:v>0.94196999999999997</c:v>
                </c:pt>
                <c:pt idx="1472">
                  <c:v>0.94303999999999999</c:v>
                </c:pt>
                <c:pt idx="1473">
                  <c:v>0.94411</c:v>
                </c:pt>
                <c:pt idx="1474">
                  <c:v>0.94518000000000002</c:v>
                </c:pt>
                <c:pt idx="1475">
                  <c:v>0.94625000000000004</c:v>
                </c:pt>
                <c:pt idx="1476">
                  <c:v>0.94732000000000005</c:v>
                </c:pt>
                <c:pt idx="1477">
                  <c:v>0.94838999999999996</c:v>
                </c:pt>
                <c:pt idx="1478">
                  <c:v>0.94945999999999997</c:v>
                </c:pt>
                <c:pt idx="1479">
                  <c:v>0.95052999999999999</c:v>
                </c:pt>
                <c:pt idx="1480">
                  <c:v>0.9516</c:v>
                </c:pt>
                <c:pt idx="1481">
                  <c:v>0.95267000000000002</c:v>
                </c:pt>
                <c:pt idx="1482">
                  <c:v>0.95374000000000003</c:v>
                </c:pt>
                <c:pt idx="1483">
                  <c:v>0.95481000000000005</c:v>
                </c:pt>
                <c:pt idx="1484">
                  <c:v>0.95587999999999995</c:v>
                </c:pt>
                <c:pt idx="1485">
                  <c:v>0.95694999999999997</c:v>
                </c:pt>
                <c:pt idx="1486">
                  <c:v>0.95801999999999998</c:v>
                </c:pt>
                <c:pt idx="1487">
                  <c:v>0.95908000000000004</c:v>
                </c:pt>
                <c:pt idx="1488">
                  <c:v>0.96014999999999995</c:v>
                </c:pt>
                <c:pt idx="1489">
                  <c:v>0.96121999999999996</c:v>
                </c:pt>
                <c:pt idx="1490">
                  <c:v>0.96228999999999998</c:v>
                </c:pt>
                <c:pt idx="1491">
                  <c:v>0.96335999999999999</c:v>
                </c:pt>
                <c:pt idx="1492">
                  <c:v>0.96443000000000001</c:v>
                </c:pt>
                <c:pt idx="1493">
                  <c:v>0.96550000000000002</c:v>
                </c:pt>
                <c:pt idx="1494">
                  <c:v>0.96657000000000004</c:v>
                </c:pt>
                <c:pt idx="1495">
                  <c:v>0.96763999999999994</c:v>
                </c:pt>
                <c:pt idx="1496">
                  <c:v>0.96870999999999996</c:v>
                </c:pt>
                <c:pt idx="1497">
                  <c:v>0.96977999999999998</c:v>
                </c:pt>
                <c:pt idx="1498">
                  <c:v>0.97084999999999999</c:v>
                </c:pt>
                <c:pt idx="1499">
                  <c:v>0.97192000000000001</c:v>
                </c:pt>
                <c:pt idx="1500">
                  <c:v>0.97299000000000002</c:v>
                </c:pt>
                <c:pt idx="1501">
                  <c:v>0.97406000000000004</c:v>
                </c:pt>
                <c:pt idx="1502">
                  <c:v>0.97513000000000005</c:v>
                </c:pt>
                <c:pt idx="1503">
                  <c:v>0.97619999999999996</c:v>
                </c:pt>
                <c:pt idx="1504">
                  <c:v>0.97726999999999997</c:v>
                </c:pt>
                <c:pt idx="1505">
                  <c:v>0.97833999999999999</c:v>
                </c:pt>
                <c:pt idx="1506">
                  <c:v>0.97941</c:v>
                </c:pt>
                <c:pt idx="1507">
                  <c:v>0.98046999999999995</c:v>
                </c:pt>
                <c:pt idx="1508">
                  <c:v>0.98153999999999997</c:v>
                </c:pt>
                <c:pt idx="1509">
                  <c:v>0.98260999999999998</c:v>
                </c:pt>
                <c:pt idx="1510">
                  <c:v>0.98368</c:v>
                </c:pt>
                <c:pt idx="1511">
                  <c:v>0.98475000000000001</c:v>
                </c:pt>
                <c:pt idx="1512">
                  <c:v>0.98582000000000003</c:v>
                </c:pt>
                <c:pt idx="1513">
                  <c:v>0.98689000000000004</c:v>
                </c:pt>
                <c:pt idx="1514">
                  <c:v>0.98795999999999995</c:v>
                </c:pt>
                <c:pt idx="1515">
                  <c:v>0.98902999999999996</c:v>
                </c:pt>
                <c:pt idx="1516">
                  <c:v>0.99009999999999998</c:v>
                </c:pt>
                <c:pt idx="1517">
                  <c:v>0.99117</c:v>
                </c:pt>
                <c:pt idx="1518">
                  <c:v>0.99224000000000001</c:v>
                </c:pt>
                <c:pt idx="1519">
                  <c:v>0.99331000000000003</c:v>
                </c:pt>
                <c:pt idx="1520">
                  <c:v>0.99438000000000004</c:v>
                </c:pt>
                <c:pt idx="1521">
                  <c:v>0.99544999999999995</c:v>
                </c:pt>
                <c:pt idx="1522">
                  <c:v>0.99651999999999996</c:v>
                </c:pt>
                <c:pt idx="1523">
                  <c:v>0.99758999999999998</c:v>
                </c:pt>
                <c:pt idx="1524">
                  <c:v>0.99865999999999999</c:v>
                </c:pt>
                <c:pt idx="1525">
                  <c:v>0.99973000000000001</c:v>
                </c:pt>
                <c:pt idx="1526">
                  <c:v>1.0007999999999999</c:v>
                </c:pt>
                <c:pt idx="1527">
                  <c:v>1.00186</c:v>
                </c:pt>
                <c:pt idx="1528">
                  <c:v>1.0029300000000001</c:v>
                </c:pt>
                <c:pt idx="1529">
                  <c:v>1.004</c:v>
                </c:pt>
                <c:pt idx="1530">
                  <c:v>1.0050699999999999</c:v>
                </c:pt>
                <c:pt idx="1531">
                  <c:v>1.00614</c:v>
                </c:pt>
                <c:pt idx="1532">
                  <c:v>1.0072099999999999</c:v>
                </c:pt>
                <c:pt idx="1533">
                  <c:v>1.0082800000000001</c:v>
                </c:pt>
                <c:pt idx="1534">
                  <c:v>1.00935</c:v>
                </c:pt>
                <c:pt idx="1535">
                  <c:v>1.0104200000000001</c:v>
                </c:pt>
                <c:pt idx="1536">
                  <c:v>1.01149</c:v>
                </c:pt>
                <c:pt idx="1537">
                  <c:v>1.0125599999999999</c:v>
                </c:pt>
                <c:pt idx="1538">
                  <c:v>1.01363</c:v>
                </c:pt>
                <c:pt idx="1539">
                  <c:v>1.0146999999999999</c:v>
                </c:pt>
                <c:pt idx="1540">
                  <c:v>1.0157700000000001</c:v>
                </c:pt>
                <c:pt idx="1541">
                  <c:v>1.01684</c:v>
                </c:pt>
                <c:pt idx="1542">
                  <c:v>1.0179100000000001</c:v>
                </c:pt>
                <c:pt idx="1543">
                  <c:v>1.01898</c:v>
                </c:pt>
                <c:pt idx="1544">
                  <c:v>1.0200499999999999</c:v>
                </c:pt>
                <c:pt idx="1545">
                  <c:v>1.02112</c:v>
                </c:pt>
                <c:pt idx="1546">
                  <c:v>1.0221899999999999</c:v>
                </c:pt>
                <c:pt idx="1547">
                  <c:v>1.0232600000000001</c:v>
                </c:pt>
                <c:pt idx="1548">
                  <c:v>1.0243199999999999</c:v>
                </c:pt>
                <c:pt idx="1549">
                  <c:v>1.02539</c:v>
                </c:pt>
                <c:pt idx="1550">
                  <c:v>1.0264599999999999</c:v>
                </c:pt>
                <c:pt idx="1551">
                  <c:v>1.0275300000000001</c:v>
                </c:pt>
                <c:pt idx="1552">
                  <c:v>1.0286</c:v>
                </c:pt>
                <c:pt idx="1553">
                  <c:v>1.0296700000000001</c:v>
                </c:pt>
                <c:pt idx="1554">
                  <c:v>1.03074</c:v>
                </c:pt>
                <c:pt idx="1555">
                  <c:v>1.0318099999999999</c:v>
                </c:pt>
                <c:pt idx="1556">
                  <c:v>1.03288</c:v>
                </c:pt>
                <c:pt idx="1557">
                  <c:v>1.0339499999999999</c:v>
                </c:pt>
                <c:pt idx="1558">
                  <c:v>1.0350200000000001</c:v>
                </c:pt>
                <c:pt idx="1559">
                  <c:v>1.03609</c:v>
                </c:pt>
                <c:pt idx="1560">
                  <c:v>1.0371600000000001</c:v>
                </c:pt>
                <c:pt idx="1561">
                  <c:v>1.03823</c:v>
                </c:pt>
                <c:pt idx="1562">
                  <c:v>1.0392999999999999</c:v>
                </c:pt>
                <c:pt idx="1563">
                  <c:v>1.04037</c:v>
                </c:pt>
                <c:pt idx="1564">
                  <c:v>1.0414399999999999</c:v>
                </c:pt>
                <c:pt idx="1565">
                  <c:v>1.04251</c:v>
                </c:pt>
                <c:pt idx="1566">
                  <c:v>1.04358</c:v>
                </c:pt>
                <c:pt idx="1567">
                  <c:v>1.0446500000000001</c:v>
                </c:pt>
                <c:pt idx="1568">
                  <c:v>1.0457099999999999</c:v>
                </c:pt>
                <c:pt idx="1569">
                  <c:v>1.04678</c:v>
                </c:pt>
                <c:pt idx="1570">
                  <c:v>1.0478499999999999</c:v>
                </c:pt>
                <c:pt idx="1571">
                  <c:v>1.0489200000000001</c:v>
                </c:pt>
                <c:pt idx="1572">
                  <c:v>1.04999</c:v>
                </c:pt>
                <c:pt idx="1573">
                  <c:v>1.0510600000000001</c:v>
                </c:pt>
                <c:pt idx="1574">
                  <c:v>1.05213</c:v>
                </c:pt>
                <c:pt idx="1575">
                  <c:v>1.0531999999999999</c:v>
                </c:pt>
                <c:pt idx="1576">
                  <c:v>1.05427</c:v>
                </c:pt>
                <c:pt idx="1577">
                  <c:v>1.0553399999999999</c:v>
                </c:pt>
                <c:pt idx="1578">
                  <c:v>1.0564100000000001</c:v>
                </c:pt>
                <c:pt idx="1579">
                  <c:v>1.05748</c:v>
                </c:pt>
                <c:pt idx="1580">
                  <c:v>1.0585500000000001</c:v>
                </c:pt>
                <c:pt idx="1581">
                  <c:v>1.05962</c:v>
                </c:pt>
                <c:pt idx="1582">
                  <c:v>1.0606899999999999</c:v>
                </c:pt>
                <c:pt idx="1583">
                  <c:v>1.06176</c:v>
                </c:pt>
                <c:pt idx="1584">
                  <c:v>1.0628299999999999</c:v>
                </c:pt>
                <c:pt idx="1585">
                  <c:v>1.0639000000000001</c:v>
                </c:pt>
                <c:pt idx="1586">
                  <c:v>1.06497</c:v>
                </c:pt>
                <c:pt idx="1587">
                  <c:v>1.0660400000000001</c:v>
                </c:pt>
                <c:pt idx="1588">
                  <c:v>1.0670999999999999</c:v>
                </c:pt>
                <c:pt idx="1589">
                  <c:v>1.0681700000000001</c:v>
                </c:pt>
                <c:pt idx="1590">
                  <c:v>1.06924</c:v>
                </c:pt>
                <c:pt idx="1591">
                  <c:v>1.0703100000000001</c:v>
                </c:pt>
                <c:pt idx="1592">
                  <c:v>1.07138</c:v>
                </c:pt>
                <c:pt idx="1593">
                  <c:v>1.0724499999999999</c:v>
                </c:pt>
                <c:pt idx="1594">
                  <c:v>1.07352</c:v>
                </c:pt>
                <c:pt idx="1595">
                  <c:v>1.0745899999999999</c:v>
                </c:pt>
                <c:pt idx="1596">
                  <c:v>1.0756600000000001</c:v>
                </c:pt>
                <c:pt idx="1597">
                  <c:v>1.07673</c:v>
                </c:pt>
                <c:pt idx="1598">
                  <c:v>1.0778000000000001</c:v>
                </c:pt>
                <c:pt idx="1599">
                  <c:v>1.07887</c:v>
                </c:pt>
                <c:pt idx="1600">
                  <c:v>1.0799399999999999</c:v>
                </c:pt>
                <c:pt idx="1601">
                  <c:v>1.08101</c:v>
                </c:pt>
                <c:pt idx="1602">
                  <c:v>1.0820799999999999</c:v>
                </c:pt>
                <c:pt idx="1603">
                  <c:v>1.0831500000000001</c:v>
                </c:pt>
                <c:pt idx="1604">
                  <c:v>1.08422</c:v>
                </c:pt>
                <c:pt idx="1605">
                  <c:v>1.0852900000000001</c:v>
                </c:pt>
                <c:pt idx="1606">
                  <c:v>1.08636</c:v>
                </c:pt>
                <c:pt idx="1607">
                  <c:v>1.0874299999999999</c:v>
                </c:pt>
                <c:pt idx="1608">
                  <c:v>1.0885</c:v>
                </c:pt>
                <c:pt idx="1609">
                  <c:v>1.0895600000000001</c:v>
                </c:pt>
                <c:pt idx="1610">
                  <c:v>1.09063</c:v>
                </c:pt>
                <c:pt idx="1611">
                  <c:v>1.0916999999999999</c:v>
                </c:pt>
                <c:pt idx="1612">
                  <c:v>1.09277</c:v>
                </c:pt>
                <c:pt idx="1613">
                  <c:v>1.0938399999999999</c:v>
                </c:pt>
                <c:pt idx="1614">
                  <c:v>1.09491</c:v>
                </c:pt>
                <c:pt idx="1615">
                  <c:v>1.09598</c:v>
                </c:pt>
                <c:pt idx="1616">
                  <c:v>1.0970500000000001</c:v>
                </c:pt>
                <c:pt idx="1617">
                  <c:v>1.09812</c:v>
                </c:pt>
                <c:pt idx="1618">
                  <c:v>1.0991899999999999</c:v>
                </c:pt>
                <c:pt idx="1619">
                  <c:v>1.10026</c:v>
                </c:pt>
                <c:pt idx="1620">
                  <c:v>1.1013299999999999</c:v>
                </c:pt>
                <c:pt idx="1621">
                  <c:v>1.1024</c:v>
                </c:pt>
                <c:pt idx="1622">
                  <c:v>1.10347</c:v>
                </c:pt>
                <c:pt idx="1623">
                  <c:v>1.1045400000000001</c:v>
                </c:pt>
                <c:pt idx="1624">
                  <c:v>1.10561</c:v>
                </c:pt>
                <c:pt idx="1625">
                  <c:v>1.1066800000000001</c:v>
                </c:pt>
                <c:pt idx="1626">
                  <c:v>1.10775</c:v>
                </c:pt>
                <c:pt idx="1627">
                  <c:v>1.1088199999999999</c:v>
                </c:pt>
                <c:pt idx="1628">
                  <c:v>1.10989</c:v>
                </c:pt>
                <c:pt idx="1629">
                  <c:v>1.1109500000000001</c:v>
                </c:pt>
                <c:pt idx="1630">
                  <c:v>1.11202</c:v>
                </c:pt>
                <c:pt idx="1631">
                  <c:v>1.1130899999999999</c:v>
                </c:pt>
                <c:pt idx="1632">
                  <c:v>1.11416</c:v>
                </c:pt>
                <c:pt idx="1633">
                  <c:v>1.1152299999999999</c:v>
                </c:pt>
                <c:pt idx="1634">
                  <c:v>1.1163000000000001</c:v>
                </c:pt>
                <c:pt idx="1635">
                  <c:v>1.11737</c:v>
                </c:pt>
                <c:pt idx="1636">
                  <c:v>1.1184400000000001</c:v>
                </c:pt>
                <c:pt idx="1637">
                  <c:v>1.11951</c:v>
                </c:pt>
                <c:pt idx="1638">
                  <c:v>1.1205799999999999</c:v>
                </c:pt>
                <c:pt idx="1639">
                  <c:v>1.12165</c:v>
                </c:pt>
                <c:pt idx="1640">
                  <c:v>1.1227199999999999</c:v>
                </c:pt>
                <c:pt idx="1641">
                  <c:v>1.1237900000000001</c:v>
                </c:pt>
                <c:pt idx="1642">
                  <c:v>1.12486</c:v>
                </c:pt>
                <c:pt idx="1643">
                  <c:v>1.1259300000000001</c:v>
                </c:pt>
                <c:pt idx="1644">
                  <c:v>1.127</c:v>
                </c:pt>
                <c:pt idx="1645">
                  <c:v>1.1280699999999999</c:v>
                </c:pt>
                <c:pt idx="1646">
                  <c:v>1.12914</c:v>
                </c:pt>
                <c:pt idx="1647">
                  <c:v>1.1302099999999999</c:v>
                </c:pt>
                <c:pt idx="1648">
                  <c:v>1.1312800000000001</c:v>
                </c:pt>
                <c:pt idx="1649">
                  <c:v>1.1323399999999999</c:v>
                </c:pt>
                <c:pt idx="1650">
                  <c:v>1.13341</c:v>
                </c:pt>
                <c:pt idx="1651">
                  <c:v>1.1344799999999999</c:v>
                </c:pt>
                <c:pt idx="1652">
                  <c:v>1.1355500000000001</c:v>
                </c:pt>
                <c:pt idx="1653">
                  <c:v>1.13662</c:v>
                </c:pt>
                <c:pt idx="1654">
                  <c:v>1.1376900000000001</c:v>
                </c:pt>
                <c:pt idx="1655">
                  <c:v>1.13876</c:v>
                </c:pt>
                <c:pt idx="1656">
                  <c:v>1.1398299999999999</c:v>
                </c:pt>
                <c:pt idx="1657">
                  <c:v>1.1409</c:v>
                </c:pt>
                <c:pt idx="1658">
                  <c:v>1.1419699999999999</c:v>
                </c:pt>
                <c:pt idx="1659">
                  <c:v>1.1430400000000001</c:v>
                </c:pt>
                <c:pt idx="1660">
                  <c:v>1.14411</c:v>
                </c:pt>
                <c:pt idx="1661">
                  <c:v>1.1451800000000001</c:v>
                </c:pt>
                <c:pt idx="1662">
                  <c:v>1.14625</c:v>
                </c:pt>
                <c:pt idx="1663">
                  <c:v>1.1473199999999999</c:v>
                </c:pt>
                <c:pt idx="1664">
                  <c:v>1.14839</c:v>
                </c:pt>
                <c:pt idx="1665">
                  <c:v>1.1494599999999999</c:v>
                </c:pt>
                <c:pt idx="1666">
                  <c:v>1.1505300000000001</c:v>
                </c:pt>
                <c:pt idx="1667">
                  <c:v>1.1516</c:v>
                </c:pt>
                <c:pt idx="1668">
                  <c:v>1.1526700000000001</c:v>
                </c:pt>
                <c:pt idx="1669">
                  <c:v>1.1537299999999999</c:v>
                </c:pt>
                <c:pt idx="1670">
                  <c:v>1.1548</c:v>
                </c:pt>
                <c:pt idx="1671">
                  <c:v>1.15587</c:v>
                </c:pt>
                <c:pt idx="1672">
                  <c:v>1.1569400000000001</c:v>
                </c:pt>
                <c:pt idx="1673">
                  <c:v>1.15801</c:v>
                </c:pt>
              </c:numCache>
            </c:numRef>
          </c:xVal>
          <c:yVal>
            <c:numRef>
              <c:f>'Fe55-1750V'!$B$1:$B$1674</c:f>
              <c:numCache>
                <c:formatCode>General</c:formatCode>
                <c:ptCount val="16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</c:v>
                </c:pt>
                <c:pt idx="625">
                  <c:v>1</c:v>
                </c:pt>
                <c:pt idx="626">
                  <c:v>0</c:v>
                </c:pt>
                <c:pt idx="627">
                  <c:v>6</c:v>
                </c:pt>
                <c:pt idx="628">
                  <c:v>9</c:v>
                </c:pt>
                <c:pt idx="629">
                  <c:v>23</c:v>
                </c:pt>
                <c:pt idx="630">
                  <c:v>26</c:v>
                </c:pt>
                <c:pt idx="631">
                  <c:v>45</c:v>
                </c:pt>
                <c:pt idx="632">
                  <c:v>42</c:v>
                </c:pt>
                <c:pt idx="633">
                  <c:v>57</c:v>
                </c:pt>
                <c:pt idx="634">
                  <c:v>42</c:v>
                </c:pt>
                <c:pt idx="635">
                  <c:v>62</c:v>
                </c:pt>
                <c:pt idx="636">
                  <c:v>55</c:v>
                </c:pt>
                <c:pt idx="637">
                  <c:v>48</c:v>
                </c:pt>
                <c:pt idx="638">
                  <c:v>48</c:v>
                </c:pt>
                <c:pt idx="639">
                  <c:v>53</c:v>
                </c:pt>
                <c:pt idx="640">
                  <c:v>36</c:v>
                </c:pt>
                <c:pt idx="641">
                  <c:v>35</c:v>
                </c:pt>
                <c:pt idx="642">
                  <c:v>36</c:v>
                </c:pt>
                <c:pt idx="643">
                  <c:v>47</c:v>
                </c:pt>
                <c:pt idx="644">
                  <c:v>48</c:v>
                </c:pt>
                <c:pt idx="645">
                  <c:v>60</c:v>
                </c:pt>
                <c:pt idx="646">
                  <c:v>59</c:v>
                </c:pt>
                <c:pt idx="647">
                  <c:v>49</c:v>
                </c:pt>
                <c:pt idx="648">
                  <c:v>61</c:v>
                </c:pt>
                <c:pt idx="649">
                  <c:v>41</c:v>
                </c:pt>
                <c:pt idx="650">
                  <c:v>54</c:v>
                </c:pt>
                <c:pt idx="651">
                  <c:v>53</c:v>
                </c:pt>
                <c:pt idx="652">
                  <c:v>35</c:v>
                </c:pt>
                <c:pt idx="653">
                  <c:v>40</c:v>
                </c:pt>
                <c:pt idx="654">
                  <c:v>33</c:v>
                </c:pt>
                <c:pt idx="655">
                  <c:v>49</c:v>
                </c:pt>
                <c:pt idx="656">
                  <c:v>46</c:v>
                </c:pt>
                <c:pt idx="657">
                  <c:v>43</c:v>
                </c:pt>
                <c:pt idx="658">
                  <c:v>45</c:v>
                </c:pt>
                <c:pt idx="659">
                  <c:v>26</c:v>
                </c:pt>
                <c:pt idx="660">
                  <c:v>49</c:v>
                </c:pt>
                <c:pt idx="661">
                  <c:v>46</c:v>
                </c:pt>
                <c:pt idx="662">
                  <c:v>31</c:v>
                </c:pt>
                <c:pt idx="663">
                  <c:v>52</c:v>
                </c:pt>
                <c:pt idx="664">
                  <c:v>44</c:v>
                </c:pt>
                <c:pt idx="665">
                  <c:v>29</c:v>
                </c:pt>
                <c:pt idx="666">
                  <c:v>34</c:v>
                </c:pt>
                <c:pt idx="667">
                  <c:v>31</c:v>
                </c:pt>
                <c:pt idx="668">
                  <c:v>40</c:v>
                </c:pt>
                <c:pt idx="669">
                  <c:v>48</c:v>
                </c:pt>
                <c:pt idx="670">
                  <c:v>58</c:v>
                </c:pt>
                <c:pt idx="671">
                  <c:v>55</c:v>
                </c:pt>
                <c:pt idx="672">
                  <c:v>35</c:v>
                </c:pt>
                <c:pt idx="673">
                  <c:v>45</c:v>
                </c:pt>
                <c:pt idx="674">
                  <c:v>35</c:v>
                </c:pt>
                <c:pt idx="675">
                  <c:v>43</c:v>
                </c:pt>
                <c:pt idx="676">
                  <c:v>48</c:v>
                </c:pt>
                <c:pt idx="677">
                  <c:v>35</c:v>
                </c:pt>
                <c:pt idx="678">
                  <c:v>37</c:v>
                </c:pt>
                <c:pt idx="679">
                  <c:v>48</c:v>
                </c:pt>
                <c:pt idx="680">
                  <c:v>37</c:v>
                </c:pt>
                <c:pt idx="681">
                  <c:v>35</c:v>
                </c:pt>
                <c:pt idx="682">
                  <c:v>32</c:v>
                </c:pt>
                <c:pt idx="683">
                  <c:v>26</c:v>
                </c:pt>
                <c:pt idx="684">
                  <c:v>51</c:v>
                </c:pt>
                <c:pt idx="685">
                  <c:v>39</c:v>
                </c:pt>
                <c:pt idx="686">
                  <c:v>53</c:v>
                </c:pt>
                <c:pt idx="687">
                  <c:v>36</c:v>
                </c:pt>
                <c:pt idx="688">
                  <c:v>42</c:v>
                </c:pt>
                <c:pt idx="689">
                  <c:v>38</c:v>
                </c:pt>
                <c:pt idx="690">
                  <c:v>34</c:v>
                </c:pt>
                <c:pt idx="691">
                  <c:v>44</c:v>
                </c:pt>
                <c:pt idx="692">
                  <c:v>39</c:v>
                </c:pt>
                <c:pt idx="693">
                  <c:v>42</c:v>
                </c:pt>
                <c:pt idx="694">
                  <c:v>50</c:v>
                </c:pt>
                <c:pt idx="695">
                  <c:v>50</c:v>
                </c:pt>
                <c:pt idx="696">
                  <c:v>42</c:v>
                </c:pt>
                <c:pt idx="697">
                  <c:v>49</c:v>
                </c:pt>
                <c:pt idx="698">
                  <c:v>23</c:v>
                </c:pt>
                <c:pt idx="699">
                  <c:v>33</c:v>
                </c:pt>
                <c:pt idx="700">
                  <c:v>37</c:v>
                </c:pt>
                <c:pt idx="701">
                  <c:v>44</c:v>
                </c:pt>
                <c:pt idx="702">
                  <c:v>39</c:v>
                </c:pt>
                <c:pt idx="703">
                  <c:v>46</c:v>
                </c:pt>
                <c:pt idx="704">
                  <c:v>52</c:v>
                </c:pt>
                <c:pt idx="705">
                  <c:v>43</c:v>
                </c:pt>
                <c:pt idx="706">
                  <c:v>45</c:v>
                </c:pt>
                <c:pt idx="707">
                  <c:v>46</c:v>
                </c:pt>
                <c:pt idx="708">
                  <c:v>37</c:v>
                </c:pt>
                <c:pt idx="709">
                  <c:v>48</c:v>
                </c:pt>
                <c:pt idx="710">
                  <c:v>37</c:v>
                </c:pt>
                <c:pt idx="711">
                  <c:v>58</c:v>
                </c:pt>
                <c:pt idx="712">
                  <c:v>44</c:v>
                </c:pt>
                <c:pt idx="713">
                  <c:v>44</c:v>
                </c:pt>
                <c:pt idx="714">
                  <c:v>45</c:v>
                </c:pt>
                <c:pt idx="715">
                  <c:v>53</c:v>
                </c:pt>
                <c:pt idx="716">
                  <c:v>60</c:v>
                </c:pt>
                <c:pt idx="717">
                  <c:v>50</c:v>
                </c:pt>
                <c:pt idx="718">
                  <c:v>61</c:v>
                </c:pt>
                <c:pt idx="719">
                  <c:v>55</c:v>
                </c:pt>
                <c:pt idx="720">
                  <c:v>65</c:v>
                </c:pt>
                <c:pt idx="721">
                  <c:v>47</c:v>
                </c:pt>
                <c:pt idx="722">
                  <c:v>47</c:v>
                </c:pt>
                <c:pt idx="723">
                  <c:v>57</c:v>
                </c:pt>
                <c:pt idx="724">
                  <c:v>69</c:v>
                </c:pt>
                <c:pt idx="725">
                  <c:v>54</c:v>
                </c:pt>
                <c:pt idx="726">
                  <c:v>62</c:v>
                </c:pt>
                <c:pt idx="727">
                  <c:v>64</c:v>
                </c:pt>
                <c:pt idx="728">
                  <c:v>71</c:v>
                </c:pt>
                <c:pt idx="729">
                  <c:v>77</c:v>
                </c:pt>
                <c:pt idx="730">
                  <c:v>68</c:v>
                </c:pt>
                <c:pt idx="731">
                  <c:v>111</c:v>
                </c:pt>
                <c:pt idx="732">
                  <c:v>122</c:v>
                </c:pt>
                <c:pt idx="733">
                  <c:v>155</c:v>
                </c:pt>
                <c:pt idx="734">
                  <c:v>132</c:v>
                </c:pt>
                <c:pt idx="735">
                  <c:v>146</c:v>
                </c:pt>
                <c:pt idx="736">
                  <c:v>169</c:v>
                </c:pt>
                <c:pt idx="737">
                  <c:v>155</c:v>
                </c:pt>
                <c:pt idx="738">
                  <c:v>173</c:v>
                </c:pt>
                <c:pt idx="739">
                  <c:v>173</c:v>
                </c:pt>
                <c:pt idx="740">
                  <c:v>172</c:v>
                </c:pt>
                <c:pt idx="741">
                  <c:v>180</c:v>
                </c:pt>
                <c:pt idx="742">
                  <c:v>212</c:v>
                </c:pt>
                <c:pt idx="743">
                  <c:v>264</c:v>
                </c:pt>
                <c:pt idx="744">
                  <c:v>284</c:v>
                </c:pt>
                <c:pt idx="745">
                  <c:v>318</c:v>
                </c:pt>
                <c:pt idx="746">
                  <c:v>323</c:v>
                </c:pt>
                <c:pt idx="747">
                  <c:v>297</c:v>
                </c:pt>
                <c:pt idx="748">
                  <c:v>284</c:v>
                </c:pt>
                <c:pt idx="749">
                  <c:v>315</c:v>
                </c:pt>
                <c:pt idx="750">
                  <c:v>305</c:v>
                </c:pt>
                <c:pt idx="751">
                  <c:v>303</c:v>
                </c:pt>
                <c:pt idx="752">
                  <c:v>293</c:v>
                </c:pt>
                <c:pt idx="753">
                  <c:v>287</c:v>
                </c:pt>
                <c:pt idx="754">
                  <c:v>257</c:v>
                </c:pt>
                <c:pt idx="755">
                  <c:v>279</c:v>
                </c:pt>
                <c:pt idx="756">
                  <c:v>263</c:v>
                </c:pt>
                <c:pt idx="757">
                  <c:v>216</c:v>
                </c:pt>
                <c:pt idx="758">
                  <c:v>184</c:v>
                </c:pt>
                <c:pt idx="759">
                  <c:v>196</c:v>
                </c:pt>
                <c:pt idx="760">
                  <c:v>150</c:v>
                </c:pt>
                <c:pt idx="761">
                  <c:v>167</c:v>
                </c:pt>
                <c:pt idx="762">
                  <c:v>180</c:v>
                </c:pt>
                <c:pt idx="763">
                  <c:v>143</c:v>
                </c:pt>
                <c:pt idx="764">
                  <c:v>147</c:v>
                </c:pt>
                <c:pt idx="765">
                  <c:v>137</c:v>
                </c:pt>
                <c:pt idx="766">
                  <c:v>116</c:v>
                </c:pt>
                <c:pt idx="767">
                  <c:v>97</c:v>
                </c:pt>
                <c:pt idx="768">
                  <c:v>100</c:v>
                </c:pt>
                <c:pt idx="769">
                  <c:v>76</c:v>
                </c:pt>
                <c:pt idx="770">
                  <c:v>81</c:v>
                </c:pt>
                <c:pt idx="771">
                  <c:v>53</c:v>
                </c:pt>
                <c:pt idx="772">
                  <c:v>62</c:v>
                </c:pt>
                <c:pt idx="773">
                  <c:v>83</c:v>
                </c:pt>
                <c:pt idx="774">
                  <c:v>67</c:v>
                </c:pt>
                <c:pt idx="775">
                  <c:v>46</c:v>
                </c:pt>
                <c:pt idx="776">
                  <c:v>46</c:v>
                </c:pt>
                <c:pt idx="777">
                  <c:v>28</c:v>
                </c:pt>
                <c:pt idx="778">
                  <c:v>22</c:v>
                </c:pt>
                <c:pt idx="779">
                  <c:v>20</c:v>
                </c:pt>
                <c:pt idx="780">
                  <c:v>18</c:v>
                </c:pt>
                <c:pt idx="781">
                  <c:v>28</c:v>
                </c:pt>
                <c:pt idx="782">
                  <c:v>8</c:v>
                </c:pt>
                <c:pt idx="783">
                  <c:v>12</c:v>
                </c:pt>
                <c:pt idx="784">
                  <c:v>8</c:v>
                </c:pt>
                <c:pt idx="785">
                  <c:v>7</c:v>
                </c:pt>
                <c:pt idx="786">
                  <c:v>9</c:v>
                </c:pt>
                <c:pt idx="787">
                  <c:v>5</c:v>
                </c:pt>
                <c:pt idx="788">
                  <c:v>2</c:v>
                </c:pt>
                <c:pt idx="789">
                  <c:v>1</c:v>
                </c:pt>
                <c:pt idx="790">
                  <c:v>2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1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2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1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1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1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1</c:v>
                </c:pt>
                <c:pt idx="858">
                  <c:v>0</c:v>
                </c:pt>
                <c:pt idx="859">
                  <c:v>1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1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1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1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1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2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1</c:v>
                </c:pt>
                <c:pt idx="1042">
                  <c:v>1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21680"/>
        <c:axId val="198225600"/>
      </c:scatterChart>
      <c:valAx>
        <c:axId val="198221680"/>
        <c:scaling>
          <c:orientation val="minMax"/>
          <c:max val="0.5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198225600"/>
        <c:crosses val="autoZero"/>
        <c:crossBetween val="midCat"/>
      </c:valAx>
      <c:valAx>
        <c:axId val="1982256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221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'C:\Users\LU\Fast Timing\04102012\Fe55-calib\[Fe55-1775V.xlsx]Fe55-1775V'!$A$1:$A$1902</c:f>
              <c:numCache>
                <c:formatCode>General</c:formatCode>
                <c:ptCount val="1902"/>
                <c:pt idx="0">
                  <c:v>-1.7441500000000001</c:v>
                </c:pt>
                <c:pt idx="1">
                  <c:v>-1.7418800000000001</c:v>
                </c:pt>
                <c:pt idx="2">
                  <c:v>-1.7396</c:v>
                </c:pt>
                <c:pt idx="3">
                  <c:v>-1.73733</c:v>
                </c:pt>
                <c:pt idx="4">
                  <c:v>-1.73506</c:v>
                </c:pt>
                <c:pt idx="5">
                  <c:v>-1.7327900000000001</c:v>
                </c:pt>
                <c:pt idx="6">
                  <c:v>-1.73051</c:v>
                </c:pt>
                <c:pt idx="7">
                  <c:v>-1.72824</c:v>
                </c:pt>
                <c:pt idx="8">
                  <c:v>-1.72597</c:v>
                </c:pt>
                <c:pt idx="9">
                  <c:v>-1.7237</c:v>
                </c:pt>
                <c:pt idx="10">
                  <c:v>-1.72142</c:v>
                </c:pt>
                <c:pt idx="11">
                  <c:v>-1.71915</c:v>
                </c:pt>
                <c:pt idx="12">
                  <c:v>-1.71688</c:v>
                </c:pt>
                <c:pt idx="13">
                  <c:v>-1.71461</c:v>
                </c:pt>
                <c:pt idx="14">
                  <c:v>-1.7123299999999999</c:v>
                </c:pt>
                <c:pt idx="15">
                  <c:v>-1.7100599999999999</c:v>
                </c:pt>
                <c:pt idx="16">
                  <c:v>-1.7077899999999999</c:v>
                </c:pt>
                <c:pt idx="17">
                  <c:v>-1.7055199999999999</c:v>
                </c:pt>
                <c:pt idx="18">
                  <c:v>-1.7032400000000001</c:v>
                </c:pt>
                <c:pt idx="19">
                  <c:v>-1.7009700000000001</c:v>
                </c:pt>
                <c:pt idx="20">
                  <c:v>-1.6987000000000001</c:v>
                </c:pt>
                <c:pt idx="21">
                  <c:v>-1.6964300000000001</c:v>
                </c:pt>
                <c:pt idx="22">
                  <c:v>-1.69415</c:v>
                </c:pt>
                <c:pt idx="23">
                  <c:v>-1.6918800000000001</c:v>
                </c:pt>
                <c:pt idx="24">
                  <c:v>-1.6896100000000001</c:v>
                </c:pt>
                <c:pt idx="25">
                  <c:v>-1.6873400000000001</c:v>
                </c:pt>
                <c:pt idx="26">
                  <c:v>-1.68506</c:v>
                </c:pt>
                <c:pt idx="27">
                  <c:v>-1.68279</c:v>
                </c:pt>
                <c:pt idx="28">
                  <c:v>-1.68052</c:v>
                </c:pt>
                <c:pt idx="29">
                  <c:v>-1.67825</c:v>
                </c:pt>
                <c:pt idx="30">
                  <c:v>-1.67597</c:v>
                </c:pt>
                <c:pt idx="31">
                  <c:v>-1.6737</c:v>
                </c:pt>
                <c:pt idx="32">
                  <c:v>-1.67143</c:v>
                </c:pt>
                <c:pt idx="33">
                  <c:v>-1.66916</c:v>
                </c:pt>
                <c:pt idx="34">
                  <c:v>-1.6668799999999999</c:v>
                </c:pt>
                <c:pt idx="35">
                  <c:v>-1.6646099999999999</c:v>
                </c:pt>
                <c:pt idx="36">
                  <c:v>-1.6623399999999999</c:v>
                </c:pt>
                <c:pt idx="37">
                  <c:v>-1.6600699999999999</c:v>
                </c:pt>
                <c:pt idx="38">
                  <c:v>-1.6577900000000001</c:v>
                </c:pt>
                <c:pt idx="39">
                  <c:v>-1.6555200000000001</c:v>
                </c:pt>
                <c:pt idx="40">
                  <c:v>-1.6532500000000001</c:v>
                </c:pt>
                <c:pt idx="41">
                  <c:v>-1.6509799999999999</c:v>
                </c:pt>
                <c:pt idx="42">
                  <c:v>-1.6487000000000001</c:v>
                </c:pt>
                <c:pt idx="43">
                  <c:v>-1.6464300000000001</c:v>
                </c:pt>
                <c:pt idx="44">
                  <c:v>-1.6441600000000001</c:v>
                </c:pt>
                <c:pt idx="45">
                  <c:v>-1.6418900000000001</c:v>
                </c:pt>
                <c:pt idx="46">
                  <c:v>-1.63961</c:v>
                </c:pt>
                <c:pt idx="47">
                  <c:v>-1.63734</c:v>
                </c:pt>
                <c:pt idx="48">
                  <c:v>-1.63507</c:v>
                </c:pt>
                <c:pt idx="49">
                  <c:v>-1.6328</c:v>
                </c:pt>
                <c:pt idx="50">
                  <c:v>-1.63052</c:v>
                </c:pt>
                <c:pt idx="51">
                  <c:v>-1.62825</c:v>
                </c:pt>
                <c:pt idx="52">
                  <c:v>-1.62598</c:v>
                </c:pt>
                <c:pt idx="53">
                  <c:v>-1.62371</c:v>
                </c:pt>
                <c:pt idx="54">
                  <c:v>-1.62144</c:v>
                </c:pt>
                <c:pt idx="55">
                  <c:v>-1.6191599999999999</c:v>
                </c:pt>
                <c:pt idx="56">
                  <c:v>-1.6168899999999999</c:v>
                </c:pt>
                <c:pt idx="57">
                  <c:v>-1.6146199999999999</c:v>
                </c:pt>
                <c:pt idx="58">
                  <c:v>-1.6123499999999999</c:v>
                </c:pt>
                <c:pt idx="59">
                  <c:v>-1.6100699999999999</c:v>
                </c:pt>
                <c:pt idx="60">
                  <c:v>-1.6077999999999999</c:v>
                </c:pt>
                <c:pt idx="61">
                  <c:v>-1.6055299999999999</c:v>
                </c:pt>
                <c:pt idx="62">
                  <c:v>-1.6032599999999999</c:v>
                </c:pt>
                <c:pt idx="63">
                  <c:v>-1.6009800000000001</c:v>
                </c:pt>
                <c:pt idx="64">
                  <c:v>-1.5987100000000001</c:v>
                </c:pt>
                <c:pt idx="65">
                  <c:v>-1.5964400000000001</c:v>
                </c:pt>
                <c:pt idx="66">
                  <c:v>-1.5941700000000001</c:v>
                </c:pt>
                <c:pt idx="67">
                  <c:v>-1.59189</c:v>
                </c:pt>
                <c:pt idx="68">
                  <c:v>-1.58962</c:v>
                </c:pt>
                <c:pt idx="69">
                  <c:v>-1.58735</c:v>
                </c:pt>
                <c:pt idx="70">
                  <c:v>-1.58508</c:v>
                </c:pt>
                <c:pt idx="71">
                  <c:v>-1.5828</c:v>
                </c:pt>
                <c:pt idx="72">
                  <c:v>-1.58053</c:v>
                </c:pt>
                <c:pt idx="73">
                  <c:v>-1.57826</c:v>
                </c:pt>
                <c:pt idx="74">
                  <c:v>-1.57599</c:v>
                </c:pt>
                <c:pt idx="75">
                  <c:v>-1.5737099999999999</c:v>
                </c:pt>
                <c:pt idx="76">
                  <c:v>-1.5714399999999999</c:v>
                </c:pt>
                <c:pt idx="77">
                  <c:v>-1.56917</c:v>
                </c:pt>
                <c:pt idx="78">
                  <c:v>-1.5669</c:v>
                </c:pt>
                <c:pt idx="79">
                  <c:v>-1.5646199999999999</c:v>
                </c:pt>
                <c:pt idx="80">
                  <c:v>-1.5623499999999999</c:v>
                </c:pt>
                <c:pt idx="81">
                  <c:v>-1.5600799999999999</c:v>
                </c:pt>
                <c:pt idx="82">
                  <c:v>-1.5578099999999999</c:v>
                </c:pt>
                <c:pt idx="83">
                  <c:v>-1.5555300000000001</c:v>
                </c:pt>
                <c:pt idx="84">
                  <c:v>-1.5532600000000001</c:v>
                </c:pt>
                <c:pt idx="85">
                  <c:v>-1.5509900000000001</c:v>
                </c:pt>
                <c:pt idx="86">
                  <c:v>-1.5487200000000001</c:v>
                </c:pt>
                <c:pt idx="87">
                  <c:v>-1.54644</c:v>
                </c:pt>
                <c:pt idx="88">
                  <c:v>-1.54417</c:v>
                </c:pt>
                <c:pt idx="89">
                  <c:v>-1.5419</c:v>
                </c:pt>
                <c:pt idx="90">
                  <c:v>-1.5396300000000001</c:v>
                </c:pt>
                <c:pt idx="91">
                  <c:v>-1.53735</c:v>
                </c:pt>
                <c:pt idx="92">
                  <c:v>-1.53508</c:v>
                </c:pt>
                <c:pt idx="93">
                  <c:v>-1.53281</c:v>
                </c:pt>
                <c:pt idx="94">
                  <c:v>-1.53054</c:v>
                </c:pt>
                <c:pt idx="95">
                  <c:v>-1.52826</c:v>
                </c:pt>
                <c:pt idx="96">
                  <c:v>-1.52599</c:v>
                </c:pt>
                <c:pt idx="97">
                  <c:v>-1.52372</c:v>
                </c:pt>
                <c:pt idx="98">
                  <c:v>-1.52145</c:v>
                </c:pt>
                <c:pt idx="99">
                  <c:v>-1.5191699999999999</c:v>
                </c:pt>
                <c:pt idx="100">
                  <c:v>-1.5168999999999999</c:v>
                </c:pt>
                <c:pt idx="101">
                  <c:v>-1.5146299999999999</c:v>
                </c:pt>
                <c:pt idx="102">
                  <c:v>-1.5123599999999999</c:v>
                </c:pt>
                <c:pt idx="103">
                  <c:v>-1.5100800000000001</c:v>
                </c:pt>
                <c:pt idx="104">
                  <c:v>-1.5078100000000001</c:v>
                </c:pt>
                <c:pt idx="105">
                  <c:v>-1.5055400000000001</c:v>
                </c:pt>
                <c:pt idx="106">
                  <c:v>-1.5032700000000001</c:v>
                </c:pt>
                <c:pt idx="107">
                  <c:v>-1.50099</c:v>
                </c:pt>
                <c:pt idx="108">
                  <c:v>-1.4987200000000001</c:v>
                </c:pt>
                <c:pt idx="109">
                  <c:v>-1.4964500000000001</c:v>
                </c:pt>
                <c:pt idx="110">
                  <c:v>-1.4941800000000001</c:v>
                </c:pt>
                <c:pt idx="111">
                  <c:v>-1.4919</c:v>
                </c:pt>
                <c:pt idx="112">
                  <c:v>-1.48963</c:v>
                </c:pt>
                <c:pt idx="113">
                  <c:v>-1.48736</c:v>
                </c:pt>
                <c:pt idx="114">
                  <c:v>-1.48509</c:v>
                </c:pt>
                <c:pt idx="115">
                  <c:v>-1.48281</c:v>
                </c:pt>
                <c:pt idx="116">
                  <c:v>-1.48054</c:v>
                </c:pt>
                <c:pt idx="117">
                  <c:v>-1.47827</c:v>
                </c:pt>
                <c:pt idx="118">
                  <c:v>-1.476</c:v>
                </c:pt>
                <c:pt idx="119">
                  <c:v>-1.47373</c:v>
                </c:pt>
                <c:pt idx="120">
                  <c:v>-1.4714499999999999</c:v>
                </c:pt>
                <c:pt idx="121">
                  <c:v>-1.4691799999999999</c:v>
                </c:pt>
                <c:pt idx="122">
                  <c:v>-1.4669099999999999</c:v>
                </c:pt>
                <c:pt idx="123">
                  <c:v>-1.4646399999999999</c:v>
                </c:pt>
                <c:pt idx="124">
                  <c:v>-1.4623600000000001</c:v>
                </c:pt>
                <c:pt idx="125">
                  <c:v>-1.4600900000000001</c:v>
                </c:pt>
                <c:pt idx="126">
                  <c:v>-1.4578199999999999</c:v>
                </c:pt>
                <c:pt idx="127">
                  <c:v>-1.4555499999999999</c:v>
                </c:pt>
                <c:pt idx="128">
                  <c:v>-1.4532700000000001</c:v>
                </c:pt>
                <c:pt idx="129">
                  <c:v>-1.4510000000000001</c:v>
                </c:pt>
                <c:pt idx="130">
                  <c:v>-1.4487300000000001</c:v>
                </c:pt>
                <c:pt idx="131">
                  <c:v>-1.4464600000000001</c:v>
                </c:pt>
                <c:pt idx="132">
                  <c:v>-1.44418</c:v>
                </c:pt>
                <c:pt idx="133">
                  <c:v>-1.44191</c:v>
                </c:pt>
                <c:pt idx="134">
                  <c:v>-1.43964</c:v>
                </c:pt>
                <c:pt idx="135">
                  <c:v>-1.43737</c:v>
                </c:pt>
                <c:pt idx="136">
                  <c:v>-1.43509</c:v>
                </c:pt>
                <c:pt idx="137">
                  <c:v>-1.43282</c:v>
                </c:pt>
                <c:pt idx="138">
                  <c:v>-1.43055</c:v>
                </c:pt>
                <c:pt idx="139">
                  <c:v>-1.42828</c:v>
                </c:pt>
                <c:pt idx="140">
                  <c:v>-1.4259999999999999</c:v>
                </c:pt>
                <c:pt idx="141">
                  <c:v>-1.4237299999999999</c:v>
                </c:pt>
                <c:pt idx="142">
                  <c:v>-1.4214599999999999</c:v>
                </c:pt>
                <c:pt idx="143">
                  <c:v>-1.41919</c:v>
                </c:pt>
                <c:pt idx="144">
                  <c:v>-1.4169099999999999</c:v>
                </c:pt>
                <c:pt idx="145">
                  <c:v>-1.4146399999999999</c:v>
                </c:pt>
                <c:pt idx="146">
                  <c:v>-1.4123699999999999</c:v>
                </c:pt>
                <c:pt idx="147">
                  <c:v>-1.4100999999999999</c:v>
                </c:pt>
                <c:pt idx="148">
                  <c:v>-1.4078200000000001</c:v>
                </c:pt>
                <c:pt idx="149">
                  <c:v>-1.4055500000000001</c:v>
                </c:pt>
                <c:pt idx="150">
                  <c:v>-1.4032800000000001</c:v>
                </c:pt>
                <c:pt idx="151">
                  <c:v>-1.4010100000000001</c:v>
                </c:pt>
                <c:pt idx="152">
                  <c:v>-1.39873</c:v>
                </c:pt>
                <c:pt idx="153">
                  <c:v>-1.39646</c:v>
                </c:pt>
                <c:pt idx="154">
                  <c:v>-1.39419</c:v>
                </c:pt>
                <c:pt idx="155">
                  <c:v>-1.39192</c:v>
                </c:pt>
                <c:pt idx="156">
                  <c:v>-1.38964</c:v>
                </c:pt>
                <c:pt idx="157">
                  <c:v>-1.38737</c:v>
                </c:pt>
                <c:pt idx="158">
                  <c:v>-1.3851</c:v>
                </c:pt>
                <c:pt idx="159">
                  <c:v>-1.38283</c:v>
                </c:pt>
                <c:pt idx="160">
                  <c:v>-1.3805499999999999</c:v>
                </c:pt>
                <c:pt idx="161">
                  <c:v>-1.3782799999999999</c:v>
                </c:pt>
                <c:pt idx="162">
                  <c:v>-1.37601</c:v>
                </c:pt>
                <c:pt idx="163">
                  <c:v>-1.37374</c:v>
                </c:pt>
                <c:pt idx="164">
                  <c:v>-1.3714599999999999</c:v>
                </c:pt>
                <c:pt idx="165">
                  <c:v>-1.3691899999999999</c:v>
                </c:pt>
                <c:pt idx="166">
                  <c:v>-1.3669199999999999</c:v>
                </c:pt>
                <c:pt idx="167">
                  <c:v>-1.3646499999999999</c:v>
                </c:pt>
                <c:pt idx="168">
                  <c:v>-1.3623700000000001</c:v>
                </c:pt>
                <c:pt idx="169">
                  <c:v>-1.3601000000000001</c:v>
                </c:pt>
                <c:pt idx="170">
                  <c:v>-1.3578300000000001</c:v>
                </c:pt>
                <c:pt idx="171">
                  <c:v>-1.3555600000000001</c:v>
                </c:pt>
                <c:pt idx="172">
                  <c:v>-1.35328</c:v>
                </c:pt>
                <c:pt idx="173">
                  <c:v>-1.35101</c:v>
                </c:pt>
                <c:pt idx="174">
                  <c:v>-1.34874</c:v>
                </c:pt>
                <c:pt idx="175">
                  <c:v>-1.3464700000000001</c:v>
                </c:pt>
                <c:pt idx="176">
                  <c:v>-1.34419</c:v>
                </c:pt>
                <c:pt idx="177">
                  <c:v>-1.34192</c:v>
                </c:pt>
                <c:pt idx="178">
                  <c:v>-1.33965</c:v>
                </c:pt>
                <c:pt idx="179">
                  <c:v>-1.33738</c:v>
                </c:pt>
                <c:pt idx="180">
                  <c:v>-1.33511</c:v>
                </c:pt>
                <c:pt idx="181">
                  <c:v>-1.33283</c:v>
                </c:pt>
                <c:pt idx="182">
                  <c:v>-1.33056</c:v>
                </c:pt>
                <c:pt idx="183">
                  <c:v>-1.32829</c:v>
                </c:pt>
                <c:pt idx="184">
                  <c:v>-1.32602</c:v>
                </c:pt>
                <c:pt idx="185">
                  <c:v>-1.3237399999999999</c:v>
                </c:pt>
                <c:pt idx="186">
                  <c:v>-1.3214699999999999</c:v>
                </c:pt>
                <c:pt idx="187">
                  <c:v>-1.3191999999999999</c:v>
                </c:pt>
                <c:pt idx="188">
                  <c:v>-1.3169299999999999</c:v>
                </c:pt>
                <c:pt idx="189">
                  <c:v>-1.3146500000000001</c:v>
                </c:pt>
                <c:pt idx="190">
                  <c:v>-1.3123800000000001</c:v>
                </c:pt>
                <c:pt idx="191">
                  <c:v>-1.3101100000000001</c:v>
                </c:pt>
                <c:pt idx="192">
                  <c:v>-1.3078399999999999</c:v>
                </c:pt>
                <c:pt idx="193">
                  <c:v>-1.3055600000000001</c:v>
                </c:pt>
                <c:pt idx="194">
                  <c:v>-1.3032900000000001</c:v>
                </c:pt>
                <c:pt idx="195">
                  <c:v>-1.3010200000000001</c:v>
                </c:pt>
                <c:pt idx="196">
                  <c:v>-1.2987500000000001</c:v>
                </c:pt>
                <c:pt idx="197">
                  <c:v>-1.29647</c:v>
                </c:pt>
                <c:pt idx="198">
                  <c:v>-1.2942</c:v>
                </c:pt>
                <c:pt idx="199">
                  <c:v>-1.29193</c:v>
                </c:pt>
                <c:pt idx="200">
                  <c:v>-1.28966</c:v>
                </c:pt>
                <c:pt idx="201">
                  <c:v>-1.28738</c:v>
                </c:pt>
                <c:pt idx="202">
                  <c:v>-1.28511</c:v>
                </c:pt>
                <c:pt idx="203">
                  <c:v>-1.28284</c:v>
                </c:pt>
                <c:pt idx="204">
                  <c:v>-1.28057</c:v>
                </c:pt>
                <c:pt idx="205">
                  <c:v>-1.2782899999999999</c:v>
                </c:pt>
                <c:pt idx="206">
                  <c:v>-1.2760199999999999</c:v>
                </c:pt>
                <c:pt idx="207">
                  <c:v>-1.2737499999999999</c:v>
                </c:pt>
                <c:pt idx="208">
                  <c:v>-1.2714799999999999</c:v>
                </c:pt>
                <c:pt idx="209">
                  <c:v>-1.2692000000000001</c:v>
                </c:pt>
                <c:pt idx="210">
                  <c:v>-1.2669299999999999</c:v>
                </c:pt>
                <c:pt idx="211">
                  <c:v>-1.2646599999999999</c:v>
                </c:pt>
                <c:pt idx="212">
                  <c:v>-1.2623899999999999</c:v>
                </c:pt>
                <c:pt idx="213">
                  <c:v>-1.2601100000000001</c:v>
                </c:pt>
                <c:pt idx="214">
                  <c:v>-1.2578400000000001</c:v>
                </c:pt>
                <c:pt idx="215">
                  <c:v>-1.2555700000000001</c:v>
                </c:pt>
                <c:pt idx="216">
                  <c:v>-1.2533000000000001</c:v>
                </c:pt>
                <c:pt idx="217">
                  <c:v>-1.25102</c:v>
                </c:pt>
                <c:pt idx="218">
                  <c:v>-1.24875</c:v>
                </c:pt>
                <c:pt idx="219">
                  <c:v>-1.24648</c:v>
                </c:pt>
                <c:pt idx="220">
                  <c:v>-1.24421</c:v>
                </c:pt>
                <c:pt idx="221">
                  <c:v>-1.24193</c:v>
                </c:pt>
                <c:pt idx="222">
                  <c:v>-1.23966</c:v>
                </c:pt>
                <c:pt idx="223">
                  <c:v>-1.23739</c:v>
                </c:pt>
                <c:pt idx="224">
                  <c:v>-1.23512</c:v>
                </c:pt>
                <c:pt idx="225">
                  <c:v>-1.2328399999999999</c:v>
                </c:pt>
                <c:pt idx="226">
                  <c:v>-1.2305699999999999</c:v>
                </c:pt>
                <c:pt idx="227">
                  <c:v>-1.2282999999999999</c:v>
                </c:pt>
                <c:pt idx="228">
                  <c:v>-1.22603</c:v>
                </c:pt>
                <c:pt idx="229">
                  <c:v>-1.2237499999999999</c:v>
                </c:pt>
                <c:pt idx="230">
                  <c:v>-1.2214799999999999</c:v>
                </c:pt>
                <c:pt idx="231">
                  <c:v>-1.2192099999999999</c:v>
                </c:pt>
                <c:pt idx="232">
                  <c:v>-1.2169399999999999</c:v>
                </c:pt>
                <c:pt idx="233">
                  <c:v>-1.2146600000000001</c:v>
                </c:pt>
                <c:pt idx="234">
                  <c:v>-1.2123900000000001</c:v>
                </c:pt>
                <c:pt idx="235">
                  <c:v>-1.2101200000000001</c:v>
                </c:pt>
                <c:pt idx="236">
                  <c:v>-1.2078500000000001</c:v>
                </c:pt>
                <c:pt idx="237">
                  <c:v>-1.20557</c:v>
                </c:pt>
                <c:pt idx="238">
                  <c:v>-1.2033</c:v>
                </c:pt>
                <c:pt idx="239">
                  <c:v>-1.20103</c:v>
                </c:pt>
                <c:pt idx="240">
                  <c:v>-1.19876</c:v>
                </c:pt>
                <c:pt idx="241">
                  <c:v>-1.19648</c:v>
                </c:pt>
                <c:pt idx="242">
                  <c:v>-1.19421</c:v>
                </c:pt>
                <c:pt idx="243">
                  <c:v>-1.19194</c:v>
                </c:pt>
                <c:pt idx="244">
                  <c:v>-1.18967</c:v>
                </c:pt>
                <c:pt idx="245">
                  <c:v>-1.1874</c:v>
                </c:pt>
                <c:pt idx="246">
                  <c:v>-1.18512</c:v>
                </c:pt>
                <c:pt idx="247">
                  <c:v>-1.18285</c:v>
                </c:pt>
                <c:pt idx="248">
                  <c:v>-1.18058</c:v>
                </c:pt>
                <c:pt idx="249">
                  <c:v>-1.17831</c:v>
                </c:pt>
                <c:pt idx="250">
                  <c:v>-1.1760299999999999</c:v>
                </c:pt>
                <c:pt idx="251">
                  <c:v>-1.1737599999999999</c:v>
                </c:pt>
                <c:pt idx="252">
                  <c:v>-1.1714899999999999</c:v>
                </c:pt>
                <c:pt idx="253">
                  <c:v>-1.1692199999999999</c:v>
                </c:pt>
                <c:pt idx="254">
                  <c:v>-1.1669400000000001</c:v>
                </c:pt>
                <c:pt idx="255">
                  <c:v>-1.1646700000000001</c:v>
                </c:pt>
                <c:pt idx="256">
                  <c:v>-1.1624000000000001</c:v>
                </c:pt>
                <c:pt idx="257">
                  <c:v>-1.1601300000000001</c:v>
                </c:pt>
                <c:pt idx="258">
                  <c:v>-1.15785</c:v>
                </c:pt>
                <c:pt idx="259">
                  <c:v>-1.1555800000000001</c:v>
                </c:pt>
                <c:pt idx="260">
                  <c:v>-1.1533100000000001</c:v>
                </c:pt>
                <c:pt idx="261">
                  <c:v>-1.1510400000000001</c:v>
                </c:pt>
                <c:pt idx="262">
                  <c:v>-1.14876</c:v>
                </c:pt>
                <c:pt idx="263">
                  <c:v>-1.14649</c:v>
                </c:pt>
                <c:pt idx="264">
                  <c:v>-1.14422</c:v>
                </c:pt>
                <c:pt idx="265">
                  <c:v>-1.14195</c:v>
                </c:pt>
                <c:pt idx="266">
                  <c:v>-1.13967</c:v>
                </c:pt>
                <c:pt idx="267">
                  <c:v>-1.1374</c:v>
                </c:pt>
                <c:pt idx="268">
                  <c:v>-1.13513</c:v>
                </c:pt>
                <c:pt idx="269">
                  <c:v>-1.13286</c:v>
                </c:pt>
                <c:pt idx="270">
                  <c:v>-1.1305799999999999</c:v>
                </c:pt>
                <c:pt idx="271">
                  <c:v>-1.1283099999999999</c:v>
                </c:pt>
                <c:pt idx="272">
                  <c:v>-1.1260399999999999</c:v>
                </c:pt>
                <c:pt idx="273">
                  <c:v>-1.1237699999999999</c:v>
                </c:pt>
                <c:pt idx="274">
                  <c:v>-1.1214900000000001</c:v>
                </c:pt>
                <c:pt idx="275">
                  <c:v>-1.1192200000000001</c:v>
                </c:pt>
                <c:pt idx="276">
                  <c:v>-1.1169500000000001</c:v>
                </c:pt>
                <c:pt idx="277">
                  <c:v>-1.1146799999999999</c:v>
                </c:pt>
                <c:pt idx="278">
                  <c:v>-1.1124000000000001</c:v>
                </c:pt>
                <c:pt idx="279">
                  <c:v>-1.1101300000000001</c:v>
                </c:pt>
                <c:pt idx="280">
                  <c:v>-1.1078600000000001</c:v>
                </c:pt>
                <c:pt idx="281">
                  <c:v>-1.1055900000000001</c:v>
                </c:pt>
                <c:pt idx="282">
                  <c:v>-1.10331</c:v>
                </c:pt>
                <c:pt idx="283">
                  <c:v>-1.10104</c:v>
                </c:pt>
                <c:pt idx="284">
                  <c:v>-1.09877</c:v>
                </c:pt>
                <c:pt idx="285">
                  <c:v>-1.0965</c:v>
                </c:pt>
                <c:pt idx="286">
                  <c:v>-1.09422</c:v>
                </c:pt>
                <c:pt idx="287">
                  <c:v>-1.09195</c:v>
                </c:pt>
                <c:pt idx="288">
                  <c:v>-1.08968</c:v>
                </c:pt>
                <c:pt idx="289">
                  <c:v>-1.08741</c:v>
                </c:pt>
                <c:pt idx="290">
                  <c:v>-1.0851299999999999</c:v>
                </c:pt>
                <c:pt idx="291">
                  <c:v>-1.0828599999999999</c:v>
                </c:pt>
                <c:pt idx="292">
                  <c:v>-1.0805899999999999</c:v>
                </c:pt>
                <c:pt idx="293">
                  <c:v>-1.0783199999999999</c:v>
                </c:pt>
                <c:pt idx="294">
                  <c:v>-1.0760400000000001</c:v>
                </c:pt>
                <c:pt idx="295">
                  <c:v>-1.0737699999999999</c:v>
                </c:pt>
                <c:pt idx="296">
                  <c:v>-1.0714999999999999</c:v>
                </c:pt>
                <c:pt idx="297">
                  <c:v>-1.0692299999999999</c:v>
                </c:pt>
                <c:pt idx="298">
                  <c:v>-1.0669500000000001</c:v>
                </c:pt>
                <c:pt idx="299">
                  <c:v>-1.0646800000000001</c:v>
                </c:pt>
                <c:pt idx="300">
                  <c:v>-1.0624100000000001</c:v>
                </c:pt>
                <c:pt idx="301">
                  <c:v>-1.0601400000000001</c:v>
                </c:pt>
                <c:pt idx="302">
                  <c:v>-1.05786</c:v>
                </c:pt>
                <c:pt idx="303">
                  <c:v>-1.05559</c:v>
                </c:pt>
                <c:pt idx="304">
                  <c:v>-1.05332</c:v>
                </c:pt>
                <c:pt idx="305">
                  <c:v>-1.05105</c:v>
                </c:pt>
                <c:pt idx="306">
                  <c:v>-1.04877</c:v>
                </c:pt>
                <c:pt idx="307">
                  <c:v>-1.0465</c:v>
                </c:pt>
                <c:pt idx="308">
                  <c:v>-1.04423</c:v>
                </c:pt>
                <c:pt idx="309">
                  <c:v>-1.04196</c:v>
                </c:pt>
                <c:pt idx="310">
                  <c:v>-1.03969</c:v>
                </c:pt>
                <c:pt idx="311">
                  <c:v>-1.0374099999999999</c:v>
                </c:pt>
                <c:pt idx="312">
                  <c:v>-1.0351399999999999</c:v>
                </c:pt>
                <c:pt idx="313">
                  <c:v>-1.03287</c:v>
                </c:pt>
                <c:pt idx="314">
                  <c:v>-1.0306</c:v>
                </c:pt>
                <c:pt idx="315">
                  <c:v>-1.0283199999999999</c:v>
                </c:pt>
                <c:pt idx="316">
                  <c:v>-1.0260499999999999</c:v>
                </c:pt>
                <c:pt idx="317">
                  <c:v>-1.0237799999999999</c:v>
                </c:pt>
                <c:pt idx="318">
                  <c:v>-1.0215099999999999</c:v>
                </c:pt>
                <c:pt idx="319">
                  <c:v>-1.0192300000000001</c:v>
                </c:pt>
                <c:pt idx="320">
                  <c:v>-1.0169600000000001</c:v>
                </c:pt>
                <c:pt idx="321">
                  <c:v>-1.0146900000000001</c:v>
                </c:pt>
                <c:pt idx="322">
                  <c:v>-1.0124200000000001</c:v>
                </c:pt>
                <c:pt idx="323">
                  <c:v>-1.01014</c:v>
                </c:pt>
                <c:pt idx="324">
                  <c:v>-1.00787</c:v>
                </c:pt>
                <c:pt idx="325">
                  <c:v>-1.0056</c:v>
                </c:pt>
                <c:pt idx="326">
                  <c:v>-1.0033300000000001</c:v>
                </c:pt>
                <c:pt idx="327">
                  <c:v>-1.00105</c:v>
                </c:pt>
                <c:pt idx="328">
                  <c:v>-0.99878</c:v>
                </c:pt>
                <c:pt idx="329">
                  <c:v>-0.99651000000000001</c:v>
                </c:pt>
                <c:pt idx="330">
                  <c:v>-0.99424000000000001</c:v>
                </c:pt>
                <c:pt idx="331">
                  <c:v>-0.99195999999999995</c:v>
                </c:pt>
                <c:pt idx="332">
                  <c:v>-0.98968999999999996</c:v>
                </c:pt>
                <c:pt idx="333">
                  <c:v>-0.98741999999999996</c:v>
                </c:pt>
                <c:pt idx="334">
                  <c:v>-0.98514999999999997</c:v>
                </c:pt>
                <c:pt idx="335">
                  <c:v>-0.98287000000000002</c:v>
                </c:pt>
                <c:pt idx="336">
                  <c:v>-0.98060000000000003</c:v>
                </c:pt>
                <c:pt idx="337">
                  <c:v>-0.97833000000000003</c:v>
                </c:pt>
                <c:pt idx="338">
                  <c:v>-0.97606000000000004</c:v>
                </c:pt>
                <c:pt idx="339">
                  <c:v>-0.97377999999999998</c:v>
                </c:pt>
                <c:pt idx="340">
                  <c:v>-0.97150999999999998</c:v>
                </c:pt>
                <c:pt idx="341">
                  <c:v>-0.96923999999999999</c:v>
                </c:pt>
                <c:pt idx="342">
                  <c:v>-0.96697</c:v>
                </c:pt>
                <c:pt idx="343">
                  <c:v>-0.96469000000000005</c:v>
                </c:pt>
                <c:pt idx="344">
                  <c:v>-0.96242000000000005</c:v>
                </c:pt>
                <c:pt idx="345">
                  <c:v>-0.96014999999999995</c:v>
                </c:pt>
                <c:pt idx="346">
                  <c:v>-0.95787999999999995</c:v>
                </c:pt>
                <c:pt idx="347">
                  <c:v>-0.9556</c:v>
                </c:pt>
                <c:pt idx="348">
                  <c:v>-0.95333000000000001</c:v>
                </c:pt>
                <c:pt idx="349">
                  <c:v>-0.95106000000000002</c:v>
                </c:pt>
                <c:pt idx="350">
                  <c:v>-0.94879000000000002</c:v>
                </c:pt>
                <c:pt idx="351">
                  <c:v>-0.94650999999999996</c:v>
                </c:pt>
                <c:pt idx="352">
                  <c:v>-0.94423999999999997</c:v>
                </c:pt>
                <c:pt idx="353">
                  <c:v>-0.94196999999999997</c:v>
                </c:pt>
                <c:pt idx="354">
                  <c:v>-0.93969999999999998</c:v>
                </c:pt>
                <c:pt idx="355">
                  <c:v>-0.93742000000000003</c:v>
                </c:pt>
                <c:pt idx="356">
                  <c:v>-0.93515000000000004</c:v>
                </c:pt>
                <c:pt idx="357">
                  <c:v>-0.93288000000000004</c:v>
                </c:pt>
                <c:pt idx="358">
                  <c:v>-0.93061000000000005</c:v>
                </c:pt>
                <c:pt idx="359">
                  <c:v>-0.92832999999999999</c:v>
                </c:pt>
                <c:pt idx="360">
                  <c:v>-0.92605999999999999</c:v>
                </c:pt>
                <c:pt idx="361">
                  <c:v>-0.92379</c:v>
                </c:pt>
                <c:pt idx="362">
                  <c:v>-0.92152000000000001</c:v>
                </c:pt>
                <c:pt idx="363">
                  <c:v>-0.91923999999999995</c:v>
                </c:pt>
                <c:pt idx="364">
                  <c:v>-0.91696999999999995</c:v>
                </c:pt>
                <c:pt idx="365">
                  <c:v>-0.91469999999999996</c:v>
                </c:pt>
                <c:pt idx="366">
                  <c:v>-0.91242999999999996</c:v>
                </c:pt>
                <c:pt idx="367">
                  <c:v>-0.91015000000000001</c:v>
                </c:pt>
                <c:pt idx="368">
                  <c:v>-0.90788000000000002</c:v>
                </c:pt>
                <c:pt idx="369">
                  <c:v>-0.90561000000000003</c:v>
                </c:pt>
                <c:pt idx="370">
                  <c:v>-0.90334000000000003</c:v>
                </c:pt>
                <c:pt idx="371">
                  <c:v>-0.90105999999999997</c:v>
                </c:pt>
                <c:pt idx="372">
                  <c:v>-0.89878999999999998</c:v>
                </c:pt>
                <c:pt idx="373">
                  <c:v>-0.89651999999999998</c:v>
                </c:pt>
                <c:pt idx="374">
                  <c:v>-0.89424999999999999</c:v>
                </c:pt>
                <c:pt idx="375">
                  <c:v>-0.89198</c:v>
                </c:pt>
                <c:pt idx="376">
                  <c:v>-0.88970000000000005</c:v>
                </c:pt>
                <c:pt idx="377">
                  <c:v>-0.88743000000000005</c:v>
                </c:pt>
                <c:pt idx="378">
                  <c:v>-0.88515999999999995</c:v>
                </c:pt>
                <c:pt idx="379">
                  <c:v>-0.88288999999999995</c:v>
                </c:pt>
                <c:pt idx="380">
                  <c:v>-0.88061</c:v>
                </c:pt>
                <c:pt idx="381">
                  <c:v>-0.87834000000000001</c:v>
                </c:pt>
                <c:pt idx="382">
                  <c:v>-0.87607000000000002</c:v>
                </c:pt>
                <c:pt idx="383">
                  <c:v>-0.87380000000000002</c:v>
                </c:pt>
                <c:pt idx="384">
                  <c:v>-0.87151999999999996</c:v>
                </c:pt>
                <c:pt idx="385">
                  <c:v>-0.86924999999999997</c:v>
                </c:pt>
                <c:pt idx="386">
                  <c:v>-0.86697999999999997</c:v>
                </c:pt>
                <c:pt idx="387">
                  <c:v>-0.86470999999999998</c:v>
                </c:pt>
                <c:pt idx="388">
                  <c:v>-0.86243000000000003</c:v>
                </c:pt>
                <c:pt idx="389">
                  <c:v>-0.86016000000000004</c:v>
                </c:pt>
                <c:pt idx="390">
                  <c:v>-0.85789000000000004</c:v>
                </c:pt>
                <c:pt idx="391">
                  <c:v>-0.85562000000000005</c:v>
                </c:pt>
                <c:pt idx="392">
                  <c:v>-0.85333999999999999</c:v>
                </c:pt>
                <c:pt idx="393">
                  <c:v>-0.85106999999999999</c:v>
                </c:pt>
                <c:pt idx="394">
                  <c:v>-0.8488</c:v>
                </c:pt>
                <c:pt idx="395">
                  <c:v>-0.84653</c:v>
                </c:pt>
                <c:pt idx="396">
                  <c:v>-0.84424999999999994</c:v>
                </c:pt>
                <c:pt idx="397">
                  <c:v>-0.84197999999999995</c:v>
                </c:pt>
                <c:pt idx="398">
                  <c:v>-0.83970999999999996</c:v>
                </c:pt>
                <c:pt idx="399">
                  <c:v>-0.83743999999999996</c:v>
                </c:pt>
                <c:pt idx="400">
                  <c:v>-0.83516000000000001</c:v>
                </c:pt>
                <c:pt idx="401">
                  <c:v>-0.83289000000000002</c:v>
                </c:pt>
                <c:pt idx="402">
                  <c:v>-0.83062000000000002</c:v>
                </c:pt>
                <c:pt idx="403">
                  <c:v>-0.82835000000000003</c:v>
                </c:pt>
                <c:pt idx="404">
                  <c:v>-0.82606999999999997</c:v>
                </c:pt>
                <c:pt idx="405">
                  <c:v>-0.82379999999999998</c:v>
                </c:pt>
                <c:pt idx="406">
                  <c:v>-0.82152999999999998</c:v>
                </c:pt>
                <c:pt idx="407">
                  <c:v>-0.81925999999999999</c:v>
                </c:pt>
                <c:pt idx="408">
                  <c:v>-0.81698000000000004</c:v>
                </c:pt>
                <c:pt idx="409">
                  <c:v>-0.81471000000000005</c:v>
                </c:pt>
                <c:pt idx="410">
                  <c:v>-0.81244000000000005</c:v>
                </c:pt>
                <c:pt idx="411">
                  <c:v>-0.81016999999999995</c:v>
                </c:pt>
                <c:pt idx="412">
                  <c:v>-0.80789</c:v>
                </c:pt>
                <c:pt idx="413">
                  <c:v>-0.80562</c:v>
                </c:pt>
                <c:pt idx="414">
                  <c:v>-0.80335000000000001</c:v>
                </c:pt>
                <c:pt idx="415">
                  <c:v>-0.80108000000000001</c:v>
                </c:pt>
                <c:pt idx="416">
                  <c:v>-0.79879999999999995</c:v>
                </c:pt>
                <c:pt idx="417">
                  <c:v>-0.79652999999999996</c:v>
                </c:pt>
                <c:pt idx="418">
                  <c:v>-0.79425999999999997</c:v>
                </c:pt>
                <c:pt idx="419">
                  <c:v>-0.79198999999999997</c:v>
                </c:pt>
                <c:pt idx="420">
                  <c:v>-0.78971000000000002</c:v>
                </c:pt>
                <c:pt idx="421">
                  <c:v>-0.78744000000000003</c:v>
                </c:pt>
                <c:pt idx="422">
                  <c:v>-0.78517000000000003</c:v>
                </c:pt>
                <c:pt idx="423">
                  <c:v>-0.78290000000000004</c:v>
                </c:pt>
                <c:pt idx="424">
                  <c:v>-0.78061999999999998</c:v>
                </c:pt>
                <c:pt idx="425">
                  <c:v>-0.77834999999999999</c:v>
                </c:pt>
                <c:pt idx="426">
                  <c:v>-0.77607999999999999</c:v>
                </c:pt>
                <c:pt idx="427">
                  <c:v>-0.77381</c:v>
                </c:pt>
                <c:pt idx="428">
                  <c:v>-0.77153000000000005</c:v>
                </c:pt>
                <c:pt idx="429">
                  <c:v>-0.76926000000000005</c:v>
                </c:pt>
                <c:pt idx="430">
                  <c:v>-0.76698999999999995</c:v>
                </c:pt>
                <c:pt idx="431">
                  <c:v>-0.76471999999999996</c:v>
                </c:pt>
                <c:pt idx="432">
                  <c:v>-0.76244000000000001</c:v>
                </c:pt>
                <c:pt idx="433">
                  <c:v>-0.76017000000000001</c:v>
                </c:pt>
                <c:pt idx="434">
                  <c:v>-0.75790000000000002</c:v>
                </c:pt>
                <c:pt idx="435">
                  <c:v>-0.75563000000000002</c:v>
                </c:pt>
                <c:pt idx="436">
                  <c:v>-0.75334999999999996</c:v>
                </c:pt>
                <c:pt idx="437">
                  <c:v>-0.75107999999999997</c:v>
                </c:pt>
                <c:pt idx="438">
                  <c:v>-0.74880999999999998</c:v>
                </c:pt>
                <c:pt idx="439">
                  <c:v>-0.74653999999999998</c:v>
                </c:pt>
                <c:pt idx="440">
                  <c:v>-0.74426999999999999</c:v>
                </c:pt>
                <c:pt idx="441">
                  <c:v>-0.74199000000000004</c:v>
                </c:pt>
                <c:pt idx="442">
                  <c:v>-0.73972000000000004</c:v>
                </c:pt>
                <c:pt idx="443">
                  <c:v>-0.73745000000000005</c:v>
                </c:pt>
                <c:pt idx="444">
                  <c:v>-0.73517999999999994</c:v>
                </c:pt>
                <c:pt idx="445">
                  <c:v>-0.7329</c:v>
                </c:pt>
                <c:pt idx="446">
                  <c:v>-0.73063</c:v>
                </c:pt>
                <c:pt idx="447">
                  <c:v>-0.72836000000000001</c:v>
                </c:pt>
                <c:pt idx="448">
                  <c:v>-0.72609000000000001</c:v>
                </c:pt>
                <c:pt idx="449">
                  <c:v>-0.72380999999999995</c:v>
                </c:pt>
                <c:pt idx="450">
                  <c:v>-0.72153999999999996</c:v>
                </c:pt>
                <c:pt idx="451">
                  <c:v>-0.71926999999999996</c:v>
                </c:pt>
                <c:pt idx="452">
                  <c:v>-0.71699999999999997</c:v>
                </c:pt>
                <c:pt idx="453">
                  <c:v>-0.71472000000000002</c:v>
                </c:pt>
                <c:pt idx="454">
                  <c:v>-0.71245000000000003</c:v>
                </c:pt>
                <c:pt idx="455">
                  <c:v>-0.71018000000000003</c:v>
                </c:pt>
                <c:pt idx="456">
                  <c:v>-0.70791000000000004</c:v>
                </c:pt>
                <c:pt idx="457">
                  <c:v>-0.70562999999999998</c:v>
                </c:pt>
                <c:pt idx="458">
                  <c:v>-0.70335999999999999</c:v>
                </c:pt>
                <c:pt idx="459">
                  <c:v>-0.70108999999999999</c:v>
                </c:pt>
                <c:pt idx="460">
                  <c:v>-0.69882</c:v>
                </c:pt>
                <c:pt idx="461">
                  <c:v>-0.69654000000000005</c:v>
                </c:pt>
                <c:pt idx="462">
                  <c:v>-0.69427000000000005</c:v>
                </c:pt>
                <c:pt idx="463">
                  <c:v>-0.69199999999999995</c:v>
                </c:pt>
                <c:pt idx="464">
                  <c:v>-0.68972999999999995</c:v>
                </c:pt>
                <c:pt idx="465">
                  <c:v>-0.68745000000000001</c:v>
                </c:pt>
                <c:pt idx="466">
                  <c:v>-0.68518000000000001</c:v>
                </c:pt>
                <c:pt idx="467">
                  <c:v>-0.68291000000000002</c:v>
                </c:pt>
                <c:pt idx="468">
                  <c:v>-0.68064000000000002</c:v>
                </c:pt>
                <c:pt idx="469">
                  <c:v>-0.67835999999999996</c:v>
                </c:pt>
                <c:pt idx="470">
                  <c:v>-0.67608999999999997</c:v>
                </c:pt>
                <c:pt idx="471">
                  <c:v>-0.67381999999999997</c:v>
                </c:pt>
                <c:pt idx="472">
                  <c:v>-0.67154999999999998</c:v>
                </c:pt>
                <c:pt idx="473">
                  <c:v>-0.66927000000000003</c:v>
                </c:pt>
                <c:pt idx="474">
                  <c:v>-0.66700000000000004</c:v>
                </c:pt>
                <c:pt idx="475">
                  <c:v>-0.66473000000000004</c:v>
                </c:pt>
                <c:pt idx="476">
                  <c:v>-0.66246000000000005</c:v>
                </c:pt>
                <c:pt idx="477">
                  <c:v>-0.66017999999999999</c:v>
                </c:pt>
                <c:pt idx="478">
                  <c:v>-0.65790999999999999</c:v>
                </c:pt>
                <c:pt idx="479">
                  <c:v>-0.65564</c:v>
                </c:pt>
                <c:pt idx="480">
                  <c:v>-0.65337000000000001</c:v>
                </c:pt>
                <c:pt idx="481">
                  <c:v>-0.65108999999999995</c:v>
                </c:pt>
                <c:pt idx="482">
                  <c:v>-0.64881999999999995</c:v>
                </c:pt>
                <c:pt idx="483">
                  <c:v>-0.64654999999999996</c:v>
                </c:pt>
                <c:pt idx="484">
                  <c:v>-0.64427999999999996</c:v>
                </c:pt>
                <c:pt idx="485">
                  <c:v>-0.64200000000000002</c:v>
                </c:pt>
                <c:pt idx="486">
                  <c:v>-0.63973000000000002</c:v>
                </c:pt>
                <c:pt idx="487">
                  <c:v>-0.63746000000000003</c:v>
                </c:pt>
                <c:pt idx="488">
                  <c:v>-0.63519000000000003</c:v>
                </c:pt>
                <c:pt idx="489">
                  <c:v>-0.63290999999999997</c:v>
                </c:pt>
                <c:pt idx="490">
                  <c:v>-0.63063999999999998</c:v>
                </c:pt>
                <c:pt idx="491">
                  <c:v>-0.62836999999999998</c:v>
                </c:pt>
                <c:pt idx="492">
                  <c:v>-0.62609999999999999</c:v>
                </c:pt>
                <c:pt idx="493">
                  <c:v>-0.62382000000000004</c:v>
                </c:pt>
                <c:pt idx="494">
                  <c:v>-0.62155000000000005</c:v>
                </c:pt>
                <c:pt idx="495">
                  <c:v>-0.61928000000000005</c:v>
                </c:pt>
                <c:pt idx="496">
                  <c:v>-0.61700999999999995</c:v>
                </c:pt>
                <c:pt idx="497">
                  <c:v>-0.61473</c:v>
                </c:pt>
                <c:pt idx="498">
                  <c:v>-0.61246</c:v>
                </c:pt>
                <c:pt idx="499">
                  <c:v>-0.61019000000000001</c:v>
                </c:pt>
                <c:pt idx="500">
                  <c:v>-0.60792000000000002</c:v>
                </c:pt>
                <c:pt idx="501">
                  <c:v>-0.60565000000000002</c:v>
                </c:pt>
                <c:pt idx="502">
                  <c:v>-0.60336999999999996</c:v>
                </c:pt>
                <c:pt idx="503">
                  <c:v>-0.60109999999999997</c:v>
                </c:pt>
                <c:pt idx="504">
                  <c:v>-0.59882999999999997</c:v>
                </c:pt>
                <c:pt idx="505">
                  <c:v>-0.59655999999999998</c:v>
                </c:pt>
                <c:pt idx="506">
                  <c:v>-0.59428000000000003</c:v>
                </c:pt>
                <c:pt idx="507">
                  <c:v>-0.59201000000000004</c:v>
                </c:pt>
                <c:pt idx="508">
                  <c:v>-0.58974000000000004</c:v>
                </c:pt>
                <c:pt idx="509">
                  <c:v>-0.58747000000000005</c:v>
                </c:pt>
                <c:pt idx="510">
                  <c:v>-0.58518999999999999</c:v>
                </c:pt>
                <c:pt idx="511">
                  <c:v>-0.58291999999999999</c:v>
                </c:pt>
                <c:pt idx="512">
                  <c:v>-0.58065</c:v>
                </c:pt>
                <c:pt idx="513">
                  <c:v>-0.57838000000000001</c:v>
                </c:pt>
                <c:pt idx="514">
                  <c:v>-0.57609999999999995</c:v>
                </c:pt>
                <c:pt idx="515">
                  <c:v>-0.57382999999999995</c:v>
                </c:pt>
                <c:pt idx="516">
                  <c:v>-0.57155999999999996</c:v>
                </c:pt>
                <c:pt idx="517">
                  <c:v>-0.56928999999999996</c:v>
                </c:pt>
                <c:pt idx="518">
                  <c:v>-0.56701000000000001</c:v>
                </c:pt>
                <c:pt idx="519">
                  <c:v>-0.56474000000000002</c:v>
                </c:pt>
                <c:pt idx="520">
                  <c:v>-0.56247000000000003</c:v>
                </c:pt>
                <c:pt idx="521">
                  <c:v>-0.56020000000000003</c:v>
                </c:pt>
                <c:pt idx="522">
                  <c:v>-0.55791999999999997</c:v>
                </c:pt>
                <c:pt idx="523">
                  <c:v>-0.55564999999999998</c:v>
                </c:pt>
                <c:pt idx="524">
                  <c:v>-0.55337999999999998</c:v>
                </c:pt>
                <c:pt idx="525">
                  <c:v>-0.55110999999999999</c:v>
                </c:pt>
                <c:pt idx="526">
                  <c:v>-0.54883000000000004</c:v>
                </c:pt>
                <c:pt idx="527">
                  <c:v>-0.54656000000000005</c:v>
                </c:pt>
                <c:pt idx="528">
                  <c:v>-0.54429000000000005</c:v>
                </c:pt>
                <c:pt idx="529">
                  <c:v>-0.54201999999999995</c:v>
                </c:pt>
                <c:pt idx="530">
                  <c:v>-0.53974</c:v>
                </c:pt>
                <c:pt idx="531">
                  <c:v>-0.53747</c:v>
                </c:pt>
                <c:pt idx="532">
                  <c:v>-0.53520000000000001</c:v>
                </c:pt>
                <c:pt idx="533">
                  <c:v>-0.53293000000000001</c:v>
                </c:pt>
                <c:pt idx="534">
                  <c:v>-0.53064999999999996</c:v>
                </c:pt>
                <c:pt idx="535">
                  <c:v>-0.52837999999999996</c:v>
                </c:pt>
                <c:pt idx="536">
                  <c:v>-0.52610999999999997</c:v>
                </c:pt>
                <c:pt idx="537">
                  <c:v>-0.52383999999999997</c:v>
                </c:pt>
                <c:pt idx="538">
                  <c:v>-0.52156000000000002</c:v>
                </c:pt>
                <c:pt idx="539">
                  <c:v>-0.51929000000000003</c:v>
                </c:pt>
                <c:pt idx="540">
                  <c:v>-0.51702000000000004</c:v>
                </c:pt>
                <c:pt idx="541">
                  <c:v>-0.51475000000000004</c:v>
                </c:pt>
                <c:pt idx="542">
                  <c:v>-0.51246999999999998</c:v>
                </c:pt>
                <c:pt idx="543">
                  <c:v>-0.51019999999999999</c:v>
                </c:pt>
                <c:pt idx="544">
                  <c:v>-0.50792999999999999</c:v>
                </c:pt>
                <c:pt idx="545">
                  <c:v>-0.50566</c:v>
                </c:pt>
                <c:pt idx="546">
                  <c:v>-0.50338000000000005</c:v>
                </c:pt>
                <c:pt idx="547">
                  <c:v>-0.50111000000000006</c:v>
                </c:pt>
                <c:pt idx="548">
                  <c:v>-0.49884000000000001</c:v>
                </c:pt>
                <c:pt idx="549">
                  <c:v>-0.49657000000000001</c:v>
                </c:pt>
                <c:pt idx="550">
                  <c:v>-0.49429000000000001</c:v>
                </c:pt>
                <c:pt idx="551">
                  <c:v>-0.49202000000000001</c:v>
                </c:pt>
                <c:pt idx="552">
                  <c:v>-0.48975000000000002</c:v>
                </c:pt>
                <c:pt idx="553">
                  <c:v>-0.48748000000000002</c:v>
                </c:pt>
                <c:pt idx="554">
                  <c:v>-0.48520000000000002</c:v>
                </c:pt>
                <c:pt idx="555">
                  <c:v>-0.48293000000000003</c:v>
                </c:pt>
                <c:pt idx="556">
                  <c:v>-0.48065999999999998</c:v>
                </c:pt>
                <c:pt idx="557">
                  <c:v>-0.47838999999999998</c:v>
                </c:pt>
                <c:pt idx="558">
                  <c:v>-0.47610999999999998</c:v>
                </c:pt>
                <c:pt idx="559">
                  <c:v>-0.47383999999999998</c:v>
                </c:pt>
                <c:pt idx="560">
                  <c:v>-0.47156999999999999</c:v>
                </c:pt>
                <c:pt idx="561">
                  <c:v>-0.46929999999999999</c:v>
                </c:pt>
                <c:pt idx="562">
                  <c:v>-0.46701999999999999</c:v>
                </c:pt>
                <c:pt idx="563">
                  <c:v>-0.46475</c:v>
                </c:pt>
                <c:pt idx="564">
                  <c:v>-0.46248</c:v>
                </c:pt>
                <c:pt idx="565">
                  <c:v>-0.46021000000000001</c:v>
                </c:pt>
                <c:pt idx="566">
                  <c:v>-0.45794000000000001</c:v>
                </c:pt>
                <c:pt idx="567">
                  <c:v>-0.45566000000000001</c:v>
                </c:pt>
                <c:pt idx="568">
                  <c:v>-0.45339000000000002</c:v>
                </c:pt>
                <c:pt idx="569">
                  <c:v>-0.45112000000000002</c:v>
                </c:pt>
                <c:pt idx="570">
                  <c:v>-0.44885000000000003</c:v>
                </c:pt>
                <c:pt idx="571">
                  <c:v>-0.44657000000000002</c:v>
                </c:pt>
                <c:pt idx="572">
                  <c:v>-0.44429999999999997</c:v>
                </c:pt>
                <c:pt idx="573">
                  <c:v>-0.44202999999999998</c:v>
                </c:pt>
                <c:pt idx="574">
                  <c:v>-0.43975999999999998</c:v>
                </c:pt>
                <c:pt idx="575">
                  <c:v>-0.43747999999999998</c:v>
                </c:pt>
                <c:pt idx="576">
                  <c:v>-0.43520999999999999</c:v>
                </c:pt>
                <c:pt idx="577">
                  <c:v>-0.43293999999999999</c:v>
                </c:pt>
                <c:pt idx="578">
                  <c:v>-0.43067</c:v>
                </c:pt>
                <c:pt idx="579">
                  <c:v>-0.42838999999999999</c:v>
                </c:pt>
                <c:pt idx="580">
                  <c:v>-0.42612</c:v>
                </c:pt>
                <c:pt idx="581">
                  <c:v>-0.42385</c:v>
                </c:pt>
                <c:pt idx="582">
                  <c:v>-0.42158000000000001</c:v>
                </c:pt>
                <c:pt idx="583">
                  <c:v>-0.41930000000000001</c:v>
                </c:pt>
                <c:pt idx="584">
                  <c:v>-0.41703000000000001</c:v>
                </c:pt>
                <c:pt idx="585">
                  <c:v>-0.41476000000000002</c:v>
                </c:pt>
                <c:pt idx="586">
                  <c:v>-0.41249000000000002</c:v>
                </c:pt>
                <c:pt idx="587">
                  <c:v>-0.41021000000000002</c:v>
                </c:pt>
                <c:pt idx="588">
                  <c:v>-0.40794000000000002</c:v>
                </c:pt>
                <c:pt idx="589">
                  <c:v>-0.40566999999999998</c:v>
                </c:pt>
                <c:pt idx="590">
                  <c:v>-0.40339999999999998</c:v>
                </c:pt>
                <c:pt idx="591">
                  <c:v>-0.40111999999999998</c:v>
                </c:pt>
                <c:pt idx="592">
                  <c:v>-0.39884999999999998</c:v>
                </c:pt>
                <c:pt idx="593">
                  <c:v>-0.39657999999999999</c:v>
                </c:pt>
                <c:pt idx="594">
                  <c:v>-0.39430999999999999</c:v>
                </c:pt>
                <c:pt idx="595">
                  <c:v>-0.39202999999999999</c:v>
                </c:pt>
                <c:pt idx="596">
                  <c:v>-0.38976</c:v>
                </c:pt>
                <c:pt idx="597">
                  <c:v>-0.38749</c:v>
                </c:pt>
                <c:pt idx="598">
                  <c:v>-0.38522000000000001</c:v>
                </c:pt>
                <c:pt idx="599">
                  <c:v>-0.38294</c:v>
                </c:pt>
                <c:pt idx="600">
                  <c:v>-0.38067000000000001</c:v>
                </c:pt>
                <c:pt idx="601">
                  <c:v>-0.37840000000000001</c:v>
                </c:pt>
                <c:pt idx="602">
                  <c:v>-0.37613000000000002</c:v>
                </c:pt>
                <c:pt idx="603">
                  <c:v>-0.37385000000000002</c:v>
                </c:pt>
                <c:pt idx="604">
                  <c:v>-0.37158000000000002</c:v>
                </c:pt>
                <c:pt idx="605">
                  <c:v>-0.36931000000000003</c:v>
                </c:pt>
                <c:pt idx="606">
                  <c:v>-0.36703999999999998</c:v>
                </c:pt>
                <c:pt idx="607">
                  <c:v>-0.36475999999999997</c:v>
                </c:pt>
                <c:pt idx="608">
                  <c:v>-0.36248999999999998</c:v>
                </c:pt>
                <c:pt idx="609">
                  <c:v>-0.36021999999999998</c:v>
                </c:pt>
                <c:pt idx="610">
                  <c:v>-0.35794999999999999</c:v>
                </c:pt>
                <c:pt idx="611">
                  <c:v>-0.35566999999999999</c:v>
                </c:pt>
                <c:pt idx="612">
                  <c:v>-0.35339999999999999</c:v>
                </c:pt>
                <c:pt idx="613">
                  <c:v>-0.35113</c:v>
                </c:pt>
                <c:pt idx="614">
                  <c:v>-0.34886</c:v>
                </c:pt>
                <c:pt idx="615">
                  <c:v>-0.34658</c:v>
                </c:pt>
                <c:pt idx="616">
                  <c:v>-0.34431</c:v>
                </c:pt>
                <c:pt idx="617">
                  <c:v>-0.34204000000000001</c:v>
                </c:pt>
                <c:pt idx="618">
                  <c:v>-0.33977000000000002</c:v>
                </c:pt>
                <c:pt idx="619">
                  <c:v>-0.33749000000000001</c:v>
                </c:pt>
                <c:pt idx="620">
                  <c:v>-0.33522000000000002</c:v>
                </c:pt>
                <c:pt idx="621">
                  <c:v>-0.33295000000000002</c:v>
                </c:pt>
                <c:pt idx="622">
                  <c:v>-0.33067999999999997</c:v>
                </c:pt>
                <c:pt idx="623">
                  <c:v>-0.32840000000000003</c:v>
                </c:pt>
                <c:pt idx="624">
                  <c:v>-0.32612999999999998</c:v>
                </c:pt>
                <c:pt idx="625">
                  <c:v>-0.32385999999999998</c:v>
                </c:pt>
                <c:pt idx="626">
                  <c:v>-0.32158999999999999</c:v>
                </c:pt>
                <c:pt idx="627">
                  <c:v>-0.31930999999999998</c:v>
                </c:pt>
                <c:pt idx="628">
                  <c:v>-0.31703999999999999</c:v>
                </c:pt>
                <c:pt idx="629">
                  <c:v>-0.31476999999999999</c:v>
                </c:pt>
                <c:pt idx="630">
                  <c:v>-0.3125</c:v>
                </c:pt>
                <c:pt idx="631">
                  <c:v>-0.31023000000000001</c:v>
                </c:pt>
                <c:pt idx="632">
                  <c:v>-0.30795</c:v>
                </c:pt>
                <c:pt idx="633">
                  <c:v>-0.30568000000000001</c:v>
                </c:pt>
                <c:pt idx="634">
                  <c:v>-0.30341000000000001</c:v>
                </c:pt>
                <c:pt idx="635">
                  <c:v>-0.30114000000000002</c:v>
                </c:pt>
                <c:pt idx="636">
                  <c:v>-0.29886000000000001</c:v>
                </c:pt>
                <c:pt idx="637">
                  <c:v>-0.29659000000000002</c:v>
                </c:pt>
                <c:pt idx="638">
                  <c:v>-0.29432000000000003</c:v>
                </c:pt>
                <c:pt idx="639">
                  <c:v>-0.29204999999999998</c:v>
                </c:pt>
                <c:pt idx="640">
                  <c:v>-0.28977000000000003</c:v>
                </c:pt>
                <c:pt idx="641">
                  <c:v>-0.28749999999999998</c:v>
                </c:pt>
                <c:pt idx="642">
                  <c:v>-0.28522999999999998</c:v>
                </c:pt>
                <c:pt idx="643">
                  <c:v>-0.28295999999999999</c:v>
                </c:pt>
                <c:pt idx="644">
                  <c:v>-0.28067999999999999</c:v>
                </c:pt>
                <c:pt idx="645">
                  <c:v>-0.27840999999999999</c:v>
                </c:pt>
                <c:pt idx="646">
                  <c:v>-0.27614</c:v>
                </c:pt>
                <c:pt idx="647">
                  <c:v>-0.27387</c:v>
                </c:pt>
                <c:pt idx="648">
                  <c:v>-0.27159</c:v>
                </c:pt>
                <c:pt idx="649">
                  <c:v>-0.26932</c:v>
                </c:pt>
                <c:pt idx="650">
                  <c:v>-0.26705000000000001</c:v>
                </c:pt>
                <c:pt idx="651">
                  <c:v>-0.26478000000000002</c:v>
                </c:pt>
                <c:pt idx="652">
                  <c:v>-0.26250000000000001</c:v>
                </c:pt>
                <c:pt idx="653">
                  <c:v>-0.26023000000000002</c:v>
                </c:pt>
                <c:pt idx="654">
                  <c:v>-0.25796000000000002</c:v>
                </c:pt>
                <c:pt idx="655">
                  <c:v>-0.25568999999999997</c:v>
                </c:pt>
                <c:pt idx="656">
                  <c:v>-0.25341000000000002</c:v>
                </c:pt>
                <c:pt idx="657">
                  <c:v>-0.25113999999999997</c:v>
                </c:pt>
                <c:pt idx="658">
                  <c:v>-0.24887000000000001</c:v>
                </c:pt>
                <c:pt idx="659">
                  <c:v>-0.24660000000000001</c:v>
                </c:pt>
                <c:pt idx="660">
                  <c:v>-0.24432000000000001</c:v>
                </c:pt>
                <c:pt idx="661">
                  <c:v>-0.24204999999999999</c:v>
                </c:pt>
                <c:pt idx="662">
                  <c:v>-0.23977999999999999</c:v>
                </c:pt>
                <c:pt idx="663">
                  <c:v>-0.23751</c:v>
                </c:pt>
                <c:pt idx="664">
                  <c:v>-0.23522999999999999</c:v>
                </c:pt>
                <c:pt idx="665">
                  <c:v>-0.23296</c:v>
                </c:pt>
                <c:pt idx="666">
                  <c:v>-0.23069000000000001</c:v>
                </c:pt>
                <c:pt idx="667">
                  <c:v>-0.22842000000000001</c:v>
                </c:pt>
                <c:pt idx="668">
                  <c:v>-0.22614000000000001</c:v>
                </c:pt>
                <c:pt idx="669">
                  <c:v>-0.22387000000000001</c:v>
                </c:pt>
                <c:pt idx="670">
                  <c:v>-0.22159999999999999</c:v>
                </c:pt>
                <c:pt idx="671">
                  <c:v>-0.21933</c:v>
                </c:pt>
                <c:pt idx="672">
                  <c:v>-0.21704999999999999</c:v>
                </c:pt>
                <c:pt idx="673">
                  <c:v>-0.21478</c:v>
                </c:pt>
                <c:pt idx="674">
                  <c:v>-0.21251</c:v>
                </c:pt>
                <c:pt idx="675">
                  <c:v>-0.21024000000000001</c:v>
                </c:pt>
                <c:pt idx="676">
                  <c:v>-0.20796000000000001</c:v>
                </c:pt>
                <c:pt idx="677">
                  <c:v>-0.20569000000000001</c:v>
                </c:pt>
                <c:pt idx="678">
                  <c:v>-0.20341999999999999</c:v>
                </c:pt>
                <c:pt idx="679">
                  <c:v>-0.20115</c:v>
                </c:pt>
                <c:pt idx="680">
                  <c:v>-0.19886999999999999</c:v>
                </c:pt>
                <c:pt idx="681">
                  <c:v>-0.1966</c:v>
                </c:pt>
                <c:pt idx="682">
                  <c:v>-0.19433</c:v>
                </c:pt>
                <c:pt idx="683">
                  <c:v>-0.19206000000000001</c:v>
                </c:pt>
                <c:pt idx="684">
                  <c:v>-0.18978</c:v>
                </c:pt>
                <c:pt idx="685">
                  <c:v>-0.18751000000000001</c:v>
                </c:pt>
                <c:pt idx="686">
                  <c:v>-0.18523999999999999</c:v>
                </c:pt>
                <c:pt idx="687">
                  <c:v>-0.18296999999999999</c:v>
                </c:pt>
                <c:pt idx="688">
                  <c:v>-0.18068999999999999</c:v>
                </c:pt>
                <c:pt idx="689">
                  <c:v>-0.17842</c:v>
                </c:pt>
                <c:pt idx="690">
                  <c:v>-0.17615</c:v>
                </c:pt>
                <c:pt idx="691">
                  <c:v>-0.17388000000000001</c:v>
                </c:pt>
                <c:pt idx="692">
                  <c:v>-0.1716</c:v>
                </c:pt>
                <c:pt idx="693">
                  <c:v>-0.16933000000000001</c:v>
                </c:pt>
                <c:pt idx="694">
                  <c:v>-0.16705999999999999</c:v>
                </c:pt>
                <c:pt idx="695">
                  <c:v>-0.16478999999999999</c:v>
                </c:pt>
                <c:pt idx="696">
                  <c:v>-0.16252</c:v>
                </c:pt>
                <c:pt idx="697">
                  <c:v>-0.16023999999999999</c:v>
                </c:pt>
                <c:pt idx="698">
                  <c:v>-0.15797</c:v>
                </c:pt>
                <c:pt idx="699">
                  <c:v>-0.15570000000000001</c:v>
                </c:pt>
                <c:pt idx="700">
                  <c:v>-0.15343000000000001</c:v>
                </c:pt>
                <c:pt idx="701">
                  <c:v>-0.15115000000000001</c:v>
                </c:pt>
                <c:pt idx="702">
                  <c:v>-0.14888000000000001</c:v>
                </c:pt>
                <c:pt idx="703">
                  <c:v>-0.14660999999999999</c:v>
                </c:pt>
                <c:pt idx="704">
                  <c:v>-0.14434</c:v>
                </c:pt>
                <c:pt idx="705">
                  <c:v>-0.14205999999999999</c:v>
                </c:pt>
                <c:pt idx="706">
                  <c:v>-0.13979</c:v>
                </c:pt>
                <c:pt idx="707">
                  <c:v>-0.13752</c:v>
                </c:pt>
                <c:pt idx="708">
                  <c:v>-0.13525000000000001</c:v>
                </c:pt>
                <c:pt idx="709">
                  <c:v>-0.13297</c:v>
                </c:pt>
                <c:pt idx="710">
                  <c:v>-0.13070000000000001</c:v>
                </c:pt>
                <c:pt idx="711">
                  <c:v>-0.12842999999999999</c:v>
                </c:pt>
                <c:pt idx="712">
                  <c:v>-0.12615999999999999</c:v>
                </c:pt>
                <c:pt idx="713">
                  <c:v>-0.12388</c:v>
                </c:pt>
                <c:pt idx="714">
                  <c:v>-0.12161</c:v>
                </c:pt>
                <c:pt idx="715">
                  <c:v>-0.11934</c:v>
                </c:pt>
                <c:pt idx="716">
                  <c:v>-0.11706999999999999</c:v>
                </c:pt>
                <c:pt idx="717">
                  <c:v>-0.11479</c:v>
                </c:pt>
                <c:pt idx="718">
                  <c:v>-0.11252</c:v>
                </c:pt>
                <c:pt idx="719">
                  <c:v>-0.11025</c:v>
                </c:pt>
                <c:pt idx="720">
                  <c:v>-0.10798000000000001</c:v>
                </c:pt>
                <c:pt idx="721">
                  <c:v>-0.1057</c:v>
                </c:pt>
                <c:pt idx="722">
                  <c:v>-0.10342999999999999</c:v>
                </c:pt>
                <c:pt idx="723">
                  <c:v>-0.10116</c:v>
                </c:pt>
                <c:pt idx="724">
                  <c:v>-9.8890000000000006E-2</c:v>
                </c:pt>
                <c:pt idx="725">
                  <c:v>-9.6610000000000001E-2</c:v>
                </c:pt>
                <c:pt idx="726">
                  <c:v>-9.4339999999999993E-2</c:v>
                </c:pt>
                <c:pt idx="727">
                  <c:v>-9.2069999999999999E-2</c:v>
                </c:pt>
                <c:pt idx="728">
                  <c:v>-8.9800000000000005E-2</c:v>
                </c:pt>
                <c:pt idx="729">
                  <c:v>-8.7520000000000001E-2</c:v>
                </c:pt>
                <c:pt idx="730">
                  <c:v>-8.5250000000000006E-2</c:v>
                </c:pt>
                <c:pt idx="731">
                  <c:v>-8.2979999999999998E-2</c:v>
                </c:pt>
                <c:pt idx="732">
                  <c:v>-8.0710000000000004E-2</c:v>
                </c:pt>
                <c:pt idx="733">
                  <c:v>-7.843E-2</c:v>
                </c:pt>
                <c:pt idx="734">
                  <c:v>-7.6160000000000005E-2</c:v>
                </c:pt>
                <c:pt idx="735">
                  <c:v>-7.3889999999999997E-2</c:v>
                </c:pt>
                <c:pt idx="736">
                  <c:v>-7.1620000000000003E-2</c:v>
                </c:pt>
                <c:pt idx="737">
                  <c:v>-6.9339999999999999E-2</c:v>
                </c:pt>
                <c:pt idx="738">
                  <c:v>-6.7070000000000005E-2</c:v>
                </c:pt>
                <c:pt idx="739">
                  <c:v>-6.4799999999999996E-2</c:v>
                </c:pt>
                <c:pt idx="740">
                  <c:v>-6.2530000000000002E-2</c:v>
                </c:pt>
                <c:pt idx="741">
                  <c:v>-6.0249999999999998E-2</c:v>
                </c:pt>
                <c:pt idx="742">
                  <c:v>-5.7979999999999997E-2</c:v>
                </c:pt>
                <c:pt idx="743">
                  <c:v>-5.5710000000000003E-2</c:v>
                </c:pt>
                <c:pt idx="744">
                  <c:v>-5.3440000000000001E-2</c:v>
                </c:pt>
                <c:pt idx="745">
                  <c:v>-5.1159999999999997E-2</c:v>
                </c:pt>
                <c:pt idx="746">
                  <c:v>-4.8890000000000003E-2</c:v>
                </c:pt>
                <c:pt idx="747">
                  <c:v>-4.6620000000000002E-2</c:v>
                </c:pt>
                <c:pt idx="748">
                  <c:v>-4.4350000000000001E-2</c:v>
                </c:pt>
                <c:pt idx="749">
                  <c:v>-4.2070000000000003E-2</c:v>
                </c:pt>
                <c:pt idx="750">
                  <c:v>-3.9800000000000002E-2</c:v>
                </c:pt>
                <c:pt idx="751">
                  <c:v>-3.7530000000000001E-2</c:v>
                </c:pt>
                <c:pt idx="752">
                  <c:v>-3.526E-2</c:v>
                </c:pt>
                <c:pt idx="753">
                  <c:v>-3.2980000000000002E-2</c:v>
                </c:pt>
                <c:pt idx="754">
                  <c:v>-3.0710000000000001E-2</c:v>
                </c:pt>
                <c:pt idx="755">
                  <c:v>-2.844E-2</c:v>
                </c:pt>
                <c:pt idx="756">
                  <c:v>-2.6169999999999999E-2</c:v>
                </c:pt>
                <c:pt idx="757">
                  <c:v>-2.3890000000000002E-2</c:v>
                </c:pt>
                <c:pt idx="758">
                  <c:v>-2.162E-2</c:v>
                </c:pt>
                <c:pt idx="759">
                  <c:v>-1.9349999999999999E-2</c:v>
                </c:pt>
                <c:pt idx="760">
                  <c:v>-1.7080000000000001E-2</c:v>
                </c:pt>
                <c:pt idx="761">
                  <c:v>-1.481E-2</c:v>
                </c:pt>
                <c:pt idx="762">
                  <c:v>-1.2529999999999999E-2</c:v>
                </c:pt>
                <c:pt idx="763">
                  <c:v>-1.026E-2</c:v>
                </c:pt>
                <c:pt idx="764">
                  <c:v>-7.9900000000000006E-3</c:v>
                </c:pt>
                <c:pt idx="765">
                  <c:v>-5.7200000000000003E-3</c:v>
                </c:pt>
                <c:pt idx="766">
                  <c:v>-3.4399999999999999E-3</c:v>
                </c:pt>
                <c:pt idx="767">
                  <c:v>-1.17E-3</c:v>
                </c:pt>
                <c:pt idx="768">
                  <c:v>1.1000000000000001E-3</c:v>
                </c:pt>
                <c:pt idx="769">
                  <c:v>3.3700000000000002E-3</c:v>
                </c:pt>
                <c:pt idx="770">
                  <c:v>5.6499999999999996E-3</c:v>
                </c:pt>
                <c:pt idx="771">
                  <c:v>7.92E-3</c:v>
                </c:pt>
                <c:pt idx="772">
                  <c:v>1.0189999999999999E-2</c:v>
                </c:pt>
                <c:pt idx="773">
                  <c:v>1.2460000000000001E-2</c:v>
                </c:pt>
                <c:pt idx="774">
                  <c:v>1.474E-2</c:v>
                </c:pt>
                <c:pt idx="775">
                  <c:v>1.7010000000000001E-2</c:v>
                </c:pt>
                <c:pt idx="776">
                  <c:v>1.9279999999999999E-2</c:v>
                </c:pt>
                <c:pt idx="777">
                  <c:v>2.155E-2</c:v>
                </c:pt>
                <c:pt idx="778">
                  <c:v>2.383E-2</c:v>
                </c:pt>
                <c:pt idx="779">
                  <c:v>2.6100000000000002E-2</c:v>
                </c:pt>
                <c:pt idx="780">
                  <c:v>2.8369999999999999E-2</c:v>
                </c:pt>
                <c:pt idx="781">
                  <c:v>3.0640000000000001E-2</c:v>
                </c:pt>
                <c:pt idx="782">
                  <c:v>3.2919999999999998E-2</c:v>
                </c:pt>
                <c:pt idx="783">
                  <c:v>3.5189999999999999E-2</c:v>
                </c:pt>
                <c:pt idx="784">
                  <c:v>3.746E-2</c:v>
                </c:pt>
                <c:pt idx="785">
                  <c:v>3.9730000000000001E-2</c:v>
                </c:pt>
                <c:pt idx="786">
                  <c:v>4.2009999999999999E-2</c:v>
                </c:pt>
                <c:pt idx="787">
                  <c:v>4.428E-2</c:v>
                </c:pt>
                <c:pt idx="788">
                  <c:v>4.6550000000000001E-2</c:v>
                </c:pt>
                <c:pt idx="789">
                  <c:v>4.8820000000000002E-2</c:v>
                </c:pt>
                <c:pt idx="790">
                  <c:v>5.11E-2</c:v>
                </c:pt>
                <c:pt idx="791">
                  <c:v>5.3370000000000001E-2</c:v>
                </c:pt>
                <c:pt idx="792">
                  <c:v>5.5640000000000002E-2</c:v>
                </c:pt>
                <c:pt idx="793">
                  <c:v>5.7910000000000003E-2</c:v>
                </c:pt>
                <c:pt idx="794">
                  <c:v>6.019E-2</c:v>
                </c:pt>
                <c:pt idx="795">
                  <c:v>6.2460000000000002E-2</c:v>
                </c:pt>
                <c:pt idx="796">
                  <c:v>6.4729999999999996E-2</c:v>
                </c:pt>
                <c:pt idx="797">
                  <c:v>6.7000000000000004E-2</c:v>
                </c:pt>
                <c:pt idx="798">
                  <c:v>6.9279999999999994E-2</c:v>
                </c:pt>
                <c:pt idx="799">
                  <c:v>7.1550000000000002E-2</c:v>
                </c:pt>
                <c:pt idx="800">
                  <c:v>7.3819999999999997E-2</c:v>
                </c:pt>
                <c:pt idx="801">
                  <c:v>7.6090000000000005E-2</c:v>
                </c:pt>
                <c:pt idx="802">
                  <c:v>7.8369999999999995E-2</c:v>
                </c:pt>
                <c:pt idx="803">
                  <c:v>8.0640000000000003E-2</c:v>
                </c:pt>
                <c:pt idx="804">
                  <c:v>8.2909999999999998E-2</c:v>
                </c:pt>
                <c:pt idx="805">
                  <c:v>8.5180000000000006E-2</c:v>
                </c:pt>
                <c:pt idx="806">
                  <c:v>8.7459999999999996E-2</c:v>
                </c:pt>
                <c:pt idx="807">
                  <c:v>8.9730000000000004E-2</c:v>
                </c:pt>
                <c:pt idx="808">
                  <c:v>9.1999999999999998E-2</c:v>
                </c:pt>
                <c:pt idx="809">
                  <c:v>9.4270000000000007E-2</c:v>
                </c:pt>
                <c:pt idx="810">
                  <c:v>9.6549999999999997E-2</c:v>
                </c:pt>
                <c:pt idx="811">
                  <c:v>9.8820000000000005E-2</c:v>
                </c:pt>
                <c:pt idx="812">
                  <c:v>0.10109</c:v>
                </c:pt>
                <c:pt idx="813">
                  <c:v>0.10335999999999999</c:v>
                </c:pt>
                <c:pt idx="814">
                  <c:v>0.10564</c:v>
                </c:pt>
                <c:pt idx="815">
                  <c:v>0.10791000000000001</c:v>
                </c:pt>
                <c:pt idx="816">
                  <c:v>0.11018</c:v>
                </c:pt>
                <c:pt idx="817">
                  <c:v>0.11244999999999999</c:v>
                </c:pt>
                <c:pt idx="818">
                  <c:v>0.11473</c:v>
                </c:pt>
                <c:pt idx="819">
                  <c:v>0.11700000000000001</c:v>
                </c:pt>
                <c:pt idx="820">
                  <c:v>0.11927</c:v>
                </c:pt>
                <c:pt idx="821">
                  <c:v>0.12154</c:v>
                </c:pt>
                <c:pt idx="822">
                  <c:v>0.12381</c:v>
                </c:pt>
                <c:pt idx="823">
                  <c:v>0.12609000000000001</c:v>
                </c:pt>
                <c:pt idx="824">
                  <c:v>0.12836</c:v>
                </c:pt>
                <c:pt idx="825">
                  <c:v>0.13063</c:v>
                </c:pt>
                <c:pt idx="826">
                  <c:v>0.13289999999999999</c:v>
                </c:pt>
                <c:pt idx="827">
                  <c:v>0.13517999999999999</c:v>
                </c:pt>
                <c:pt idx="828">
                  <c:v>0.13744999999999999</c:v>
                </c:pt>
                <c:pt idx="829">
                  <c:v>0.13972000000000001</c:v>
                </c:pt>
                <c:pt idx="830">
                  <c:v>0.14199000000000001</c:v>
                </c:pt>
                <c:pt idx="831">
                  <c:v>0.14427000000000001</c:v>
                </c:pt>
                <c:pt idx="832">
                  <c:v>0.14654</c:v>
                </c:pt>
                <c:pt idx="833">
                  <c:v>0.14881</c:v>
                </c:pt>
                <c:pt idx="834">
                  <c:v>0.15107999999999999</c:v>
                </c:pt>
                <c:pt idx="835">
                  <c:v>0.15336</c:v>
                </c:pt>
                <c:pt idx="836">
                  <c:v>0.15562999999999999</c:v>
                </c:pt>
                <c:pt idx="837">
                  <c:v>0.15790000000000001</c:v>
                </c:pt>
                <c:pt idx="838">
                  <c:v>0.16017000000000001</c:v>
                </c:pt>
                <c:pt idx="839">
                  <c:v>0.16245000000000001</c:v>
                </c:pt>
                <c:pt idx="840">
                  <c:v>0.16472000000000001</c:v>
                </c:pt>
                <c:pt idx="841">
                  <c:v>0.16699</c:v>
                </c:pt>
                <c:pt idx="842">
                  <c:v>0.16925999999999999</c:v>
                </c:pt>
                <c:pt idx="843">
                  <c:v>0.17154</c:v>
                </c:pt>
                <c:pt idx="844">
                  <c:v>0.17380999999999999</c:v>
                </c:pt>
                <c:pt idx="845">
                  <c:v>0.17607999999999999</c:v>
                </c:pt>
                <c:pt idx="846">
                  <c:v>0.17835000000000001</c:v>
                </c:pt>
                <c:pt idx="847">
                  <c:v>0.18063000000000001</c:v>
                </c:pt>
                <c:pt idx="848">
                  <c:v>0.18290000000000001</c:v>
                </c:pt>
                <c:pt idx="849">
                  <c:v>0.18517</c:v>
                </c:pt>
                <c:pt idx="850">
                  <c:v>0.18744</c:v>
                </c:pt>
                <c:pt idx="851">
                  <c:v>0.18972</c:v>
                </c:pt>
                <c:pt idx="852">
                  <c:v>0.19198999999999999</c:v>
                </c:pt>
                <c:pt idx="853">
                  <c:v>0.19425999999999999</c:v>
                </c:pt>
                <c:pt idx="854">
                  <c:v>0.19653000000000001</c:v>
                </c:pt>
                <c:pt idx="855">
                  <c:v>0.19880999999999999</c:v>
                </c:pt>
                <c:pt idx="856">
                  <c:v>0.20108000000000001</c:v>
                </c:pt>
                <c:pt idx="857">
                  <c:v>0.20335</c:v>
                </c:pt>
                <c:pt idx="858">
                  <c:v>0.20562</c:v>
                </c:pt>
                <c:pt idx="859">
                  <c:v>0.2079</c:v>
                </c:pt>
                <c:pt idx="860">
                  <c:v>0.21017</c:v>
                </c:pt>
                <c:pt idx="861">
                  <c:v>0.21243999999999999</c:v>
                </c:pt>
                <c:pt idx="862">
                  <c:v>0.21471000000000001</c:v>
                </c:pt>
                <c:pt idx="863">
                  <c:v>0.21698999999999999</c:v>
                </c:pt>
                <c:pt idx="864">
                  <c:v>0.21926000000000001</c:v>
                </c:pt>
                <c:pt idx="865">
                  <c:v>0.22153</c:v>
                </c:pt>
                <c:pt idx="866">
                  <c:v>0.2238</c:v>
                </c:pt>
                <c:pt idx="867">
                  <c:v>0.22608</c:v>
                </c:pt>
                <c:pt idx="868">
                  <c:v>0.22835</c:v>
                </c:pt>
                <c:pt idx="869">
                  <c:v>0.23061999999999999</c:v>
                </c:pt>
                <c:pt idx="870">
                  <c:v>0.23289000000000001</c:v>
                </c:pt>
                <c:pt idx="871">
                  <c:v>0.23516999999999999</c:v>
                </c:pt>
                <c:pt idx="872">
                  <c:v>0.23744000000000001</c:v>
                </c:pt>
                <c:pt idx="873">
                  <c:v>0.23971000000000001</c:v>
                </c:pt>
                <c:pt idx="874">
                  <c:v>0.24198</c:v>
                </c:pt>
                <c:pt idx="875">
                  <c:v>0.24426</c:v>
                </c:pt>
                <c:pt idx="876">
                  <c:v>0.24653</c:v>
                </c:pt>
                <c:pt idx="877">
                  <c:v>0.24879999999999999</c:v>
                </c:pt>
                <c:pt idx="878">
                  <c:v>0.25107000000000002</c:v>
                </c:pt>
                <c:pt idx="879">
                  <c:v>0.25335000000000002</c:v>
                </c:pt>
                <c:pt idx="880">
                  <c:v>0.25562000000000001</c:v>
                </c:pt>
                <c:pt idx="881">
                  <c:v>0.25789000000000001</c:v>
                </c:pt>
                <c:pt idx="882">
                  <c:v>0.26016</c:v>
                </c:pt>
                <c:pt idx="883">
                  <c:v>0.26244000000000001</c:v>
                </c:pt>
                <c:pt idx="884">
                  <c:v>0.26471</c:v>
                </c:pt>
                <c:pt idx="885">
                  <c:v>0.26698</c:v>
                </c:pt>
                <c:pt idx="886">
                  <c:v>0.26924999999999999</c:v>
                </c:pt>
                <c:pt idx="887">
                  <c:v>0.27151999999999998</c:v>
                </c:pt>
                <c:pt idx="888">
                  <c:v>0.27379999999999999</c:v>
                </c:pt>
                <c:pt idx="889">
                  <c:v>0.27606999999999998</c:v>
                </c:pt>
                <c:pt idx="890">
                  <c:v>0.27833999999999998</c:v>
                </c:pt>
                <c:pt idx="891">
                  <c:v>0.28061000000000003</c:v>
                </c:pt>
                <c:pt idx="892">
                  <c:v>0.28288999999999997</c:v>
                </c:pt>
                <c:pt idx="893">
                  <c:v>0.28516000000000002</c:v>
                </c:pt>
                <c:pt idx="894">
                  <c:v>0.28743000000000002</c:v>
                </c:pt>
                <c:pt idx="895">
                  <c:v>0.28970000000000001</c:v>
                </c:pt>
                <c:pt idx="896">
                  <c:v>0.29198000000000002</c:v>
                </c:pt>
                <c:pt idx="897">
                  <c:v>0.29425000000000001</c:v>
                </c:pt>
                <c:pt idx="898">
                  <c:v>0.29652000000000001</c:v>
                </c:pt>
                <c:pt idx="899">
                  <c:v>0.29879</c:v>
                </c:pt>
                <c:pt idx="900">
                  <c:v>0.30107</c:v>
                </c:pt>
                <c:pt idx="901">
                  <c:v>0.30334</c:v>
                </c:pt>
                <c:pt idx="902">
                  <c:v>0.30560999999999999</c:v>
                </c:pt>
                <c:pt idx="903">
                  <c:v>0.30787999999999999</c:v>
                </c:pt>
                <c:pt idx="904">
                  <c:v>0.31015999999999999</c:v>
                </c:pt>
                <c:pt idx="905">
                  <c:v>0.31242999999999999</c:v>
                </c:pt>
                <c:pt idx="906">
                  <c:v>0.31469999999999998</c:v>
                </c:pt>
                <c:pt idx="907">
                  <c:v>0.31696999999999997</c:v>
                </c:pt>
                <c:pt idx="908">
                  <c:v>0.31924999999999998</c:v>
                </c:pt>
                <c:pt idx="909">
                  <c:v>0.32151999999999997</c:v>
                </c:pt>
                <c:pt idx="910">
                  <c:v>0.32379000000000002</c:v>
                </c:pt>
                <c:pt idx="911">
                  <c:v>0.32606000000000002</c:v>
                </c:pt>
                <c:pt idx="912">
                  <c:v>0.32834000000000002</c:v>
                </c:pt>
                <c:pt idx="913">
                  <c:v>0.33061000000000001</c:v>
                </c:pt>
                <c:pt idx="914">
                  <c:v>0.33288000000000001</c:v>
                </c:pt>
                <c:pt idx="915">
                  <c:v>0.33515</c:v>
                </c:pt>
                <c:pt idx="916">
                  <c:v>0.33743000000000001</c:v>
                </c:pt>
                <c:pt idx="917">
                  <c:v>0.3397</c:v>
                </c:pt>
                <c:pt idx="918">
                  <c:v>0.34197</c:v>
                </c:pt>
                <c:pt idx="919">
                  <c:v>0.34423999999999999</c:v>
                </c:pt>
                <c:pt idx="920">
                  <c:v>0.34651999999999999</c:v>
                </c:pt>
                <c:pt idx="921">
                  <c:v>0.34878999999999999</c:v>
                </c:pt>
                <c:pt idx="922">
                  <c:v>0.35105999999999998</c:v>
                </c:pt>
                <c:pt idx="923">
                  <c:v>0.35332999999999998</c:v>
                </c:pt>
                <c:pt idx="924">
                  <c:v>0.35560999999999998</c:v>
                </c:pt>
                <c:pt idx="925">
                  <c:v>0.35787999999999998</c:v>
                </c:pt>
                <c:pt idx="926">
                  <c:v>0.36015000000000003</c:v>
                </c:pt>
                <c:pt idx="927">
                  <c:v>0.36242000000000002</c:v>
                </c:pt>
                <c:pt idx="928">
                  <c:v>0.36470000000000002</c:v>
                </c:pt>
                <c:pt idx="929">
                  <c:v>0.36697000000000002</c:v>
                </c:pt>
                <c:pt idx="930">
                  <c:v>0.36924000000000001</c:v>
                </c:pt>
                <c:pt idx="931">
                  <c:v>0.37151000000000001</c:v>
                </c:pt>
                <c:pt idx="932">
                  <c:v>0.37379000000000001</c:v>
                </c:pt>
                <c:pt idx="933">
                  <c:v>0.37606000000000001</c:v>
                </c:pt>
                <c:pt idx="934">
                  <c:v>0.37833</c:v>
                </c:pt>
                <c:pt idx="935">
                  <c:v>0.38059999999999999</c:v>
                </c:pt>
                <c:pt idx="936">
                  <c:v>0.38288</c:v>
                </c:pt>
                <c:pt idx="937">
                  <c:v>0.38514999999999999</c:v>
                </c:pt>
                <c:pt idx="938">
                  <c:v>0.38741999999999999</c:v>
                </c:pt>
                <c:pt idx="939">
                  <c:v>0.38968999999999998</c:v>
                </c:pt>
                <c:pt idx="940">
                  <c:v>0.39196999999999999</c:v>
                </c:pt>
                <c:pt idx="941">
                  <c:v>0.39423999999999998</c:v>
                </c:pt>
                <c:pt idx="942">
                  <c:v>0.39650999999999997</c:v>
                </c:pt>
                <c:pt idx="943">
                  <c:v>0.39878000000000002</c:v>
                </c:pt>
                <c:pt idx="944">
                  <c:v>0.40106000000000003</c:v>
                </c:pt>
                <c:pt idx="945">
                  <c:v>0.40333000000000002</c:v>
                </c:pt>
                <c:pt idx="946">
                  <c:v>0.40560000000000002</c:v>
                </c:pt>
                <c:pt idx="947">
                  <c:v>0.40787000000000001</c:v>
                </c:pt>
                <c:pt idx="948">
                  <c:v>0.41015000000000001</c:v>
                </c:pt>
                <c:pt idx="949">
                  <c:v>0.41242000000000001</c:v>
                </c:pt>
                <c:pt idx="950">
                  <c:v>0.41469</c:v>
                </c:pt>
                <c:pt idx="951">
                  <c:v>0.41696</c:v>
                </c:pt>
                <c:pt idx="952">
                  <c:v>0.41922999999999999</c:v>
                </c:pt>
                <c:pt idx="953">
                  <c:v>0.42151</c:v>
                </c:pt>
                <c:pt idx="954">
                  <c:v>0.42377999999999999</c:v>
                </c:pt>
                <c:pt idx="955">
                  <c:v>0.42604999999999998</c:v>
                </c:pt>
                <c:pt idx="956">
                  <c:v>0.42831999999999998</c:v>
                </c:pt>
                <c:pt idx="957">
                  <c:v>0.43059999999999998</c:v>
                </c:pt>
                <c:pt idx="958">
                  <c:v>0.43286999999999998</c:v>
                </c:pt>
                <c:pt idx="959">
                  <c:v>0.43514000000000003</c:v>
                </c:pt>
                <c:pt idx="960">
                  <c:v>0.43741000000000002</c:v>
                </c:pt>
                <c:pt idx="961">
                  <c:v>0.43969000000000003</c:v>
                </c:pt>
                <c:pt idx="962">
                  <c:v>0.44196000000000002</c:v>
                </c:pt>
                <c:pt idx="963">
                  <c:v>0.44423000000000001</c:v>
                </c:pt>
                <c:pt idx="964">
                  <c:v>0.44650000000000001</c:v>
                </c:pt>
                <c:pt idx="965">
                  <c:v>0.44878000000000001</c:v>
                </c:pt>
                <c:pt idx="966">
                  <c:v>0.45105000000000001</c:v>
                </c:pt>
                <c:pt idx="967">
                  <c:v>0.45332</c:v>
                </c:pt>
                <c:pt idx="968">
                  <c:v>0.45558999999999999</c:v>
                </c:pt>
                <c:pt idx="969">
                  <c:v>0.45787</c:v>
                </c:pt>
                <c:pt idx="970">
                  <c:v>0.46013999999999999</c:v>
                </c:pt>
                <c:pt idx="971">
                  <c:v>0.46240999999999999</c:v>
                </c:pt>
                <c:pt idx="972">
                  <c:v>0.46467999999999998</c:v>
                </c:pt>
                <c:pt idx="973">
                  <c:v>0.46695999999999999</c:v>
                </c:pt>
                <c:pt idx="974">
                  <c:v>0.46922999999999998</c:v>
                </c:pt>
                <c:pt idx="975">
                  <c:v>0.47149999999999997</c:v>
                </c:pt>
                <c:pt idx="976">
                  <c:v>0.47377000000000002</c:v>
                </c:pt>
                <c:pt idx="977">
                  <c:v>0.47604999999999997</c:v>
                </c:pt>
                <c:pt idx="978">
                  <c:v>0.47832000000000002</c:v>
                </c:pt>
                <c:pt idx="979">
                  <c:v>0.48059000000000002</c:v>
                </c:pt>
                <c:pt idx="980">
                  <c:v>0.48286000000000001</c:v>
                </c:pt>
                <c:pt idx="981">
                  <c:v>0.48514000000000002</c:v>
                </c:pt>
                <c:pt idx="982">
                  <c:v>0.48741000000000001</c:v>
                </c:pt>
                <c:pt idx="983">
                  <c:v>0.48968</c:v>
                </c:pt>
                <c:pt idx="984">
                  <c:v>0.49195</c:v>
                </c:pt>
                <c:pt idx="985">
                  <c:v>0.49423</c:v>
                </c:pt>
                <c:pt idx="986">
                  <c:v>0.4965</c:v>
                </c:pt>
                <c:pt idx="987">
                  <c:v>0.49876999999999999</c:v>
                </c:pt>
                <c:pt idx="988">
                  <c:v>0.50104000000000004</c:v>
                </c:pt>
                <c:pt idx="989">
                  <c:v>0.50331999999999999</c:v>
                </c:pt>
                <c:pt idx="990">
                  <c:v>0.50558999999999998</c:v>
                </c:pt>
                <c:pt idx="991">
                  <c:v>0.50785999999999998</c:v>
                </c:pt>
                <c:pt idx="992">
                  <c:v>0.51012999999999997</c:v>
                </c:pt>
                <c:pt idx="993">
                  <c:v>0.51241000000000003</c:v>
                </c:pt>
                <c:pt idx="994">
                  <c:v>0.51468000000000003</c:v>
                </c:pt>
                <c:pt idx="995">
                  <c:v>0.51695000000000002</c:v>
                </c:pt>
                <c:pt idx="996">
                  <c:v>0.51922000000000001</c:v>
                </c:pt>
                <c:pt idx="997">
                  <c:v>0.52149999999999996</c:v>
                </c:pt>
                <c:pt idx="998">
                  <c:v>0.52376999999999996</c:v>
                </c:pt>
                <c:pt idx="999">
                  <c:v>0.52603999999999995</c:v>
                </c:pt>
                <c:pt idx="1000">
                  <c:v>0.52830999999999995</c:v>
                </c:pt>
                <c:pt idx="1001">
                  <c:v>0.53059000000000001</c:v>
                </c:pt>
                <c:pt idx="1002">
                  <c:v>0.53286</c:v>
                </c:pt>
                <c:pt idx="1003">
                  <c:v>0.53512999999999999</c:v>
                </c:pt>
                <c:pt idx="1004">
                  <c:v>0.53739999999999999</c:v>
                </c:pt>
                <c:pt idx="1005">
                  <c:v>0.53968000000000005</c:v>
                </c:pt>
                <c:pt idx="1006">
                  <c:v>0.54195000000000004</c:v>
                </c:pt>
                <c:pt idx="1007">
                  <c:v>0.54422000000000004</c:v>
                </c:pt>
                <c:pt idx="1008">
                  <c:v>0.54649000000000003</c:v>
                </c:pt>
                <c:pt idx="1009">
                  <c:v>0.54876999999999998</c:v>
                </c:pt>
                <c:pt idx="1010">
                  <c:v>0.55103999999999997</c:v>
                </c:pt>
                <c:pt idx="1011">
                  <c:v>0.55330999999999997</c:v>
                </c:pt>
                <c:pt idx="1012">
                  <c:v>0.55557999999999996</c:v>
                </c:pt>
                <c:pt idx="1013">
                  <c:v>0.55786000000000002</c:v>
                </c:pt>
                <c:pt idx="1014">
                  <c:v>0.56013000000000002</c:v>
                </c:pt>
                <c:pt idx="1015">
                  <c:v>0.56240000000000001</c:v>
                </c:pt>
                <c:pt idx="1016">
                  <c:v>0.56467000000000001</c:v>
                </c:pt>
                <c:pt idx="1017">
                  <c:v>0.56694</c:v>
                </c:pt>
                <c:pt idx="1018">
                  <c:v>0.56921999999999995</c:v>
                </c:pt>
                <c:pt idx="1019">
                  <c:v>0.57149000000000005</c:v>
                </c:pt>
                <c:pt idx="1020">
                  <c:v>0.57376000000000005</c:v>
                </c:pt>
                <c:pt idx="1021">
                  <c:v>0.57603000000000004</c:v>
                </c:pt>
                <c:pt idx="1022">
                  <c:v>0.57830999999999999</c:v>
                </c:pt>
                <c:pt idx="1023">
                  <c:v>0.58057999999999998</c:v>
                </c:pt>
                <c:pt idx="1024">
                  <c:v>0.58284999999999998</c:v>
                </c:pt>
                <c:pt idx="1025">
                  <c:v>0.58511999999999997</c:v>
                </c:pt>
                <c:pt idx="1026">
                  <c:v>0.58740000000000003</c:v>
                </c:pt>
                <c:pt idx="1027">
                  <c:v>0.58967000000000003</c:v>
                </c:pt>
                <c:pt idx="1028">
                  <c:v>0.59194000000000002</c:v>
                </c:pt>
                <c:pt idx="1029">
                  <c:v>0.59421000000000002</c:v>
                </c:pt>
                <c:pt idx="1030">
                  <c:v>0.59648999999999996</c:v>
                </c:pt>
                <c:pt idx="1031">
                  <c:v>0.59875999999999996</c:v>
                </c:pt>
                <c:pt idx="1032">
                  <c:v>0.60102999999999995</c:v>
                </c:pt>
                <c:pt idx="1033">
                  <c:v>0.60329999999999995</c:v>
                </c:pt>
                <c:pt idx="1034">
                  <c:v>0.60558000000000001</c:v>
                </c:pt>
                <c:pt idx="1035">
                  <c:v>0.60785</c:v>
                </c:pt>
                <c:pt idx="1036">
                  <c:v>0.61012</c:v>
                </c:pt>
                <c:pt idx="1037">
                  <c:v>0.61238999999999999</c:v>
                </c:pt>
                <c:pt idx="1038">
                  <c:v>0.61467000000000005</c:v>
                </c:pt>
                <c:pt idx="1039">
                  <c:v>0.61694000000000004</c:v>
                </c:pt>
                <c:pt idx="1040">
                  <c:v>0.61921000000000004</c:v>
                </c:pt>
                <c:pt idx="1041">
                  <c:v>0.62148000000000003</c:v>
                </c:pt>
                <c:pt idx="1042">
                  <c:v>0.62375999999999998</c:v>
                </c:pt>
                <c:pt idx="1043">
                  <c:v>0.62602999999999998</c:v>
                </c:pt>
                <c:pt idx="1044">
                  <c:v>0.62829999999999997</c:v>
                </c:pt>
                <c:pt idx="1045">
                  <c:v>0.63056999999999996</c:v>
                </c:pt>
                <c:pt idx="1046">
                  <c:v>0.63285000000000002</c:v>
                </c:pt>
                <c:pt idx="1047">
                  <c:v>0.63512000000000002</c:v>
                </c:pt>
                <c:pt idx="1048">
                  <c:v>0.63739000000000001</c:v>
                </c:pt>
                <c:pt idx="1049">
                  <c:v>0.63966000000000001</c:v>
                </c:pt>
                <c:pt idx="1050">
                  <c:v>0.64193999999999996</c:v>
                </c:pt>
                <c:pt idx="1051">
                  <c:v>0.64420999999999995</c:v>
                </c:pt>
                <c:pt idx="1052">
                  <c:v>0.64648000000000005</c:v>
                </c:pt>
                <c:pt idx="1053">
                  <c:v>0.64875000000000005</c:v>
                </c:pt>
                <c:pt idx="1054">
                  <c:v>0.65103</c:v>
                </c:pt>
                <c:pt idx="1055">
                  <c:v>0.65329999999999999</c:v>
                </c:pt>
                <c:pt idx="1056">
                  <c:v>0.65556999999999999</c:v>
                </c:pt>
                <c:pt idx="1057">
                  <c:v>0.65783999999999998</c:v>
                </c:pt>
                <c:pt idx="1058">
                  <c:v>0.66012000000000004</c:v>
                </c:pt>
                <c:pt idx="1059">
                  <c:v>0.66239000000000003</c:v>
                </c:pt>
                <c:pt idx="1060">
                  <c:v>0.66466000000000003</c:v>
                </c:pt>
                <c:pt idx="1061">
                  <c:v>0.66693000000000002</c:v>
                </c:pt>
                <c:pt idx="1062">
                  <c:v>0.66920999999999997</c:v>
                </c:pt>
                <c:pt idx="1063">
                  <c:v>0.67147999999999997</c:v>
                </c:pt>
                <c:pt idx="1064">
                  <c:v>0.67374999999999996</c:v>
                </c:pt>
                <c:pt idx="1065">
                  <c:v>0.67601999999999995</c:v>
                </c:pt>
                <c:pt idx="1066">
                  <c:v>0.67830000000000001</c:v>
                </c:pt>
                <c:pt idx="1067">
                  <c:v>0.68057000000000001</c:v>
                </c:pt>
                <c:pt idx="1068">
                  <c:v>0.68284</c:v>
                </c:pt>
                <c:pt idx="1069">
                  <c:v>0.68511</c:v>
                </c:pt>
                <c:pt idx="1070">
                  <c:v>0.68738999999999995</c:v>
                </c:pt>
                <c:pt idx="1071">
                  <c:v>0.68966000000000005</c:v>
                </c:pt>
                <c:pt idx="1072">
                  <c:v>0.69193000000000005</c:v>
                </c:pt>
                <c:pt idx="1073">
                  <c:v>0.69420000000000004</c:v>
                </c:pt>
                <c:pt idx="1074">
                  <c:v>0.69647999999999999</c:v>
                </c:pt>
                <c:pt idx="1075">
                  <c:v>0.69874999999999998</c:v>
                </c:pt>
                <c:pt idx="1076">
                  <c:v>0.70101999999999998</c:v>
                </c:pt>
                <c:pt idx="1077">
                  <c:v>0.70328999999999997</c:v>
                </c:pt>
                <c:pt idx="1078">
                  <c:v>0.70557000000000003</c:v>
                </c:pt>
                <c:pt idx="1079">
                  <c:v>0.70784000000000002</c:v>
                </c:pt>
                <c:pt idx="1080">
                  <c:v>0.71011000000000002</c:v>
                </c:pt>
                <c:pt idx="1081">
                  <c:v>0.71238000000000001</c:v>
                </c:pt>
                <c:pt idx="1082">
                  <c:v>0.71465000000000001</c:v>
                </c:pt>
                <c:pt idx="1083">
                  <c:v>0.71692999999999996</c:v>
                </c:pt>
                <c:pt idx="1084">
                  <c:v>0.71919999999999995</c:v>
                </c:pt>
                <c:pt idx="1085">
                  <c:v>0.72146999999999994</c:v>
                </c:pt>
                <c:pt idx="1086">
                  <c:v>0.72374000000000005</c:v>
                </c:pt>
                <c:pt idx="1087">
                  <c:v>0.72602</c:v>
                </c:pt>
                <c:pt idx="1088">
                  <c:v>0.72828999999999999</c:v>
                </c:pt>
                <c:pt idx="1089">
                  <c:v>0.73055999999999999</c:v>
                </c:pt>
                <c:pt idx="1090">
                  <c:v>0.73282999999999998</c:v>
                </c:pt>
                <c:pt idx="1091">
                  <c:v>0.73511000000000004</c:v>
                </c:pt>
                <c:pt idx="1092">
                  <c:v>0.73738000000000004</c:v>
                </c:pt>
                <c:pt idx="1093">
                  <c:v>0.73965000000000003</c:v>
                </c:pt>
                <c:pt idx="1094">
                  <c:v>0.74192000000000002</c:v>
                </c:pt>
                <c:pt idx="1095">
                  <c:v>0.74419999999999997</c:v>
                </c:pt>
                <c:pt idx="1096">
                  <c:v>0.74646999999999997</c:v>
                </c:pt>
                <c:pt idx="1097">
                  <c:v>0.74873999999999996</c:v>
                </c:pt>
                <c:pt idx="1098">
                  <c:v>0.75100999999999996</c:v>
                </c:pt>
                <c:pt idx="1099">
                  <c:v>0.75329000000000002</c:v>
                </c:pt>
                <c:pt idx="1100">
                  <c:v>0.75556000000000001</c:v>
                </c:pt>
                <c:pt idx="1101">
                  <c:v>0.75783</c:v>
                </c:pt>
                <c:pt idx="1102">
                  <c:v>0.7601</c:v>
                </c:pt>
                <c:pt idx="1103">
                  <c:v>0.76237999999999995</c:v>
                </c:pt>
                <c:pt idx="1104">
                  <c:v>0.76465000000000005</c:v>
                </c:pt>
                <c:pt idx="1105">
                  <c:v>0.76692000000000005</c:v>
                </c:pt>
                <c:pt idx="1106">
                  <c:v>0.76919000000000004</c:v>
                </c:pt>
                <c:pt idx="1107">
                  <c:v>0.77146999999999999</c:v>
                </c:pt>
                <c:pt idx="1108">
                  <c:v>0.77373999999999998</c:v>
                </c:pt>
                <c:pt idx="1109">
                  <c:v>0.77600999999999998</c:v>
                </c:pt>
                <c:pt idx="1110">
                  <c:v>0.77827999999999997</c:v>
                </c:pt>
                <c:pt idx="1111">
                  <c:v>0.78056000000000003</c:v>
                </c:pt>
                <c:pt idx="1112">
                  <c:v>0.78283000000000003</c:v>
                </c:pt>
                <c:pt idx="1113">
                  <c:v>0.78510000000000002</c:v>
                </c:pt>
                <c:pt idx="1114">
                  <c:v>0.78737000000000001</c:v>
                </c:pt>
                <c:pt idx="1115">
                  <c:v>0.78964999999999996</c:v>
                </c:pt>
                <c:pt idx="1116">
                  <c:v>0.79191999999999996</c:v>
                </c:pt>
                <c:pt idx="1117">
                  <c:v>0.79418999999999995</c:v>
                </c:pt>
                <c:pt idx="1118">
                  <c:v>0.79645999999999995</c:v>
                </c:pt>
                <c:pt idx="1119">
                  <c:v>0.79874000000000001</c:v>
                </c:pt>
                <c:pt idx="1120">
                  <c:v>0.80101</c:v>
                </c:pt>
                <c:pt idx="1121">
                  <c:v>0.80327999999999999</c:v>
                </c:pt>
                <c:pt idx="1122">
                  <c:v>0.80554999999999999</c:v>
                </c:pt>
                <c:pt idx="1123">
                  <c:v>0.80783000000000005</c:v>
                </c:pt>
                <c:pt idx="1124">
                  <c:v>0.81010000000000004</c:v>
                </c:pt>
                <c:pt idx="1125">
                  <c:v>0.81237000000000004</c:v>
                </c:pt>
                <c:pt idx="1126">
                  <c:v>0.81464000000000003</c:v>
                </c:pt>
                <c:pt idx="1127">
                  <c:v>0.81691999999999998</c:v>
                </c:pt>
                <c:pt idx="1128">
                  <c:v>0.81918999999999997</c:v>
                </c:pt>
                <c:pt idx="1129">
                  <c:v>0.82145999999999997</c:v>
                </c:pt>
                <c:pt idx="1130">
                  <c:v>0.82372999999999996</c:v>
                </c:pt>
                <c:pt idx="1131">
                  <c:v>0.82601000000000002</c:v>
                </c:pt>
                <c:pt idx="1132">
                  <c:v>0.82828000000000002</c:v>
                </c:pt>
                <c:pt idx="1133">
                  <c:v>0.83055000000000001</c:v>
                </c:pt>
                <c:pt idx="1134">
                  <c:v>0.83282</c:v>
                </c:pt>
                <c:pt idx="1135">
                  <c:v>0.83509999999999995</c:v>
                </c:pt>
                <c:pt idx="1136">
                  <c:v>0.83736999999999995</c:v>
                </c:pt>
                <c:pt idx="1137">
                  <c:v>0.83964000000000005</c:v>
                </c:pt>
                <c:pt idx="1138">
                  <c:v>0.84191000000000005</c:v>
                </c:pt>
                <c:pt idx="1139">
                  <c:v>0.84419</c:v>
                </c:pt>
                <c:pt idx="1140">
                  <c:v>0.84645999999999999</c:v>
                </c:pt>
                <c:pt idx="1141">
                  <c:v>0.84872999999999998</c:v>
                </c:pt>
                <c:pt idx="1142">
                  <c:v>0.85099999999999998</c:v>
                </c:pt>
                <c:pt idx="1143">
                  <c:v>0.85328000000000004</c:v>
                </c:pt>
                <c:pt idx="1144">
                  <c:v>0.85555000000000003</c:v>
                </c:pt>
                <c:pt idx="1145">
                  <c:v>0.85782000000000003</c:v>
                </c:pt>
                <c:pt idx="1146">
                  <c:v>0.86009000000000002</c:v>
                </c:pt>
                <c:pt idx="1147">
                  <c:v>0.86236000000000002</c:v>
                </c:pt>
                <c:pt idx="1148">
                  <c:v>0.86463999999999996</c:v>
                </c:pt>
                <c:pt idx="1149">
                  <c:v>0.86690999999999996</c:v>
                </c:pt>
                <c:pt idx="1150">
                  <c:v>0.86917999999999995</c:v>
                </c:pt>
                <c:pt idx="1151">
                  <c:v>0.87144999999999995</c:v>
                </c:pt>
                <c:pt idx="1152">
                  <c:v>0.87373000000000001</c:v>
                </c:pt>
                <c:pt idx="1153">
                  <c:v>0.876</c:v>
                </c:pt>
                <c:pt idx="1154">
                  <c:v>0.87827</c:v>
                </c:pt>
                <c:pt idx="1155">
                  <c:v>0.88053999999999999</c:v>
                </c:pt>
                <c:pt idx="1156">
                  <c:v>0.88282000000000005</c:v>
                </c:pt>
                <c:pt idx="1157">
                  <c:v>0.88509000000000004</c:v>
                </c:pt>
                <c:pt idx="1158">
                  <c:v>0.88736000000000004</c:v>
                </c:pt>
                <c:pt idx="1159">
                  <c:v>0.88963000000000003</c:v>
                </c:pt>
                <c:pt idx="1160">
                  <c:v>0.89190999999999998</c:v>
                </c:pt>
                <c:pt idx="1161">
                  <c:v>0.89417999999999997</c:v>
                </c:pt>
                <c:pt idx="1162">
                  <c:v>0.89644999999999997</c:v>
                </c:pt>
                <c:pt idx="1163">
                  <c:v>0.89871999999999996</c:v>
                </c:pt>
                <c:pt idx="1164">
                  <c:v>0.90100000000000002</c:v>
                </c:pt>
                <c:pt idx="1165">
                  <c:v>0.90327000000000002</c:v>
                </c:pt>
                <c:pt idx="1166">
                  <c:v>0.90554000000000001</c:v>
                </c:pt>
                <c:pt idx="1167">
                  <c:v>0.90781000000000001</c:v>
                </c:pt>
                <c:pt idx="1168">
                  <c:v>0.91008999999999995</c:v>
                </c:pt>
                <c:pt idx="1169">
                  <c:v>0.91235999999999995</c:v>
                </c:pt>
                <c:pt idx="1170">
                  <c:v>0.91463000000000005</c:v>
                </c:pt>
                <c:pt idx="1171">
                  <c:v>0.91690000000000005</c:v>
                </c:pt>
                <c:pt idx="1172">
                  <c:v>0.91918</c:v>
                </c:pt>
                <c:pt idx="1173">
                  <c:v>0.92144999999999999</c:v>
                </c:pt>
                <c:pt idx="1174">
                  <c:v>0.92371999999999999</c:v>
                </c:pt>
                <c:pt idx="1175">
                  <c:v>0.92598999999999998</c:v>
                </c:pt>
                <c:pt idx="1176">
                  <c:v>0.92827000000000004</c:v>
                </c:pt>
                <c:pt idx="1177">
                  <c:v>0.93054000000000003</c:v>
                </c:pt>
                <c:pt idx="1178">
                  <c:v>0.93281000000000003</c:v>
                </c:pt>
                <c:pt idx="1179">
                  <c:v>0.93508000000000002</c:v>
                </c:pt>
                <c:pt idx="1180">
                  <c:v>0.93735999999999997</c:v>
                </c:pt>
                <c:pt idx="1181">
                  <c:v>0.93962999999999997</c:v>
                </c:pt>
                <c:pt idx="1182">
                  <c:v>0.94189999999999996</c:v>
                </c:pt>
                <c:pt idx="1183">
                  <c:v>0.94416999999999995</c:v>
                </c:pt>
                <c:pt idx="1184">
                  <c:v>0.94645000000000001</c:v>
                </c:pt>
                <c:pt idx="1185">
                  <c:v>0.94872000000000001</c:v>
                </c:pt>
                <c:pt idx="1186">
                  <c:v>0.95099</c:v>
                </c:pt>
                <c:pt idx="1187">
                  <c:v>0.95326</c:v>
                </c:pt>
                <c:pt idx="1188">
                  <c:v>0.95553999999999994</c:v>
                </c:pt>
                <c:pt idx="1189">
                  <c:v>0.95781000000000005</c:v>
                </c:pt>
                <c:pt idx="1190">
                  <c:v>0.96008000000000004</c:v>
                </c:pt>
                <c:pt idx="1191">
                  <c:v>0.96235000000000004</c:v>
                </c:pt>
                <c:pt idx="1192">
                  <c:v>0.96462999999999999</c:v>
                </c:pt>
                <c:pt idx="1193">
                  <c:v>0.96689999999999998</c:v>
                </c:pt>
                <c:pt idx="1194">
                  <c:v>0.96916999999999998</c:v>
                </c:pt>
                <c:pt idx="1195">
                  <c:v>0.97143999999999997</c:v>
                </c:pt>
                <c:pt idx="1196">
                  <c:v>0.97372000000000003</c:v>
                </c:pt>
                <c:pt idx="1197">
                  <c:v>0.97599000000000002</c:v>
                </c:pt>
                <c:pt idx="1198">
                  <c:v>0.97826000000000002</c:v>
                </c:pt>
                <c:pt idx="1199">
                  <c:v>0.98053000000000001</c:v>
                </c:pt>
                <c:pt idx="1200">
                  <c:v>0.98280999999999996</c:v>
                </c:pt>
                <c:pt idx="1201">
                  <c:v>0.98507999999999996</c:v>
                </c:pt>
                <c:pt idx="1202">
                  <c:v>0.98734999999999995</c:v>
                </c:pt>
                <c:pt idx="1203">
                  <c:v>0.98962000000000006</c:v>
                </c:pt>
                <c:pt idx="1204">
                  <c:v>0.9919</c:v>
                </c:pt>
                <c:pt idx="1205">
                  <c:v>0.99417</c:v>
                </c:pt>
                <c:pt idx="1206">
                  <c:v>0.99643999999999999</c:v>
                </c:pt>
                <c:pt idx="1207">
                  <c:v>0.99870999999999999</c:v>
                </c:pt>
                <c:pt idx="1208">
                  <c:v>1.00098</c:v>
                </c:pt>
                <c:pt idx="1209">
                  <c:v>1.00326</c:v>
                </c:pt>
                <c:pt idx="1210">
                  <c:v>1.00553</c:v>
                </c:pt>
                <c:pt idx="1211">
                  <c:v>1.0078</c:v>
                </c:pt>
                <c:pt idx="1212">
                  <c:v>1.01007</c:v>
                </c:pt>
                <c:pt idx="1213">
                  <c:v>1.0123500000000001</c:v>
                </c:pt>
                <c:pt idx="1214">
                  <c:v>1.0146200000000001</c:v>
                </c:pt>
                <c:pt idx="1215">
                  <c:v>1.0168900000000001</c:v>
                </c:pt>
                <c:pt idx="1216">
                  <c:v>1.0191600000000001</c:v>
                </c:pt>
                <c:pt idx="1217">
                  <c:v>1.0214399999999999</c:v>
                </c:pt>
                <c:pt idx="1218">
                  <c:v>1.0237099999999999</c:v>
                </c:pt>
                <c:pt idx="1219">
                  <c:v>1.0259799999999999</c:v>
                </c:pt>
                <c:pt idx="1220">
                  <c:v>1.0282500000000001</c:v>
                </c:pt>
                <c:pt idx="1221">
                  <c:v>1.0305299999999999</c:v>
                </c:pt>
                <c:pt idx="1222">
                  <c:v>1.0327999999999999</c:v>
                </c:pt>
                <c:pt idx="1223">
                  <c:v>1.0350699999999999</c:v>
                </c:pt>
                <c:pt idx="1224">
                  <c:v>1.0373399999999999</c:v>
                </c:pt>
                <c:pt idx="1225">
                  <c:v>1.03962</c:v>
                </c:pt>
                <c:pt idx="1226">
                  <c:v>1.04189</c:v>
                </c:pt>
                <c:pt idx="1227">
                  <c:v>1.04416</c:v>
                </c:pt>
                <c:pt idx="1228">
                  <c:v>1.04643</c:v>
                </c:pt>
                <c:pt idx="1229">
                  <c:v>1.04871</c:v>
                </c:pt>
                <c:pt idx="1230">
                  <c:v>1.05098</c:v>
                </c:pt>
                <c:pt idx="1231">
                  <c:v>1.05325</c:v>
                </c:pt>
                <c:pt idx="1232">
                  <c:v>1.05552</c:v>
                </c:pt>
                <c:pt idx="1233">
                  <c:v>1.0578000000000001</c:v>
                </c:pt>
                <c:pt idx="1234">
                  <c:v>1.0600700000000001</c:v>
                </c:pt>
                <c:pt idx="1235">
                  <c:v>1.0623400000000001</c:v>
                </c:pt>
                <c:pt idx="1236">
                  <c:v>1.0646100000000001</c:v>
                </c:pt>
                <c:pt idx="1237">
                  <c:v>1.0668899999999999</c:v>
                </c:pt>
                <c:pt idx="1238">
                  <c:v>1.0691600000000001</c:v>
                </c:pt>
                <c:pt idx="1239">
                  <c:v>1.0714300000000001</c:v>
                </c:pt>
                <c:pt idx="1240">
                  <c:v>1.0737000000000001</c:v>
                </c:pt>
                <c:pt idx="1241">
                  <c:v>1.0759799999999999</c:v>
                </c:pt>
                <c:pt idx="1242">
                  <c:v>1.0782499999999999</c:v>
                </c:pt>
                <c:pt idx="1243">
                  <c:v>1.0805199999999999</c:v>
                </c:pt>
                <c:pt idx="1244">
                  <c:v>1.0827899999999999</c:v>
                </c:pt>
                <c:pt idx="1245">
                  <c:v>1.08507</c:v>
                </c:pt>
                <c:pt idx="1246">
                  <c:v>1.08734</c:v>
                </c:pt>
                <c:pt idx="1247">
                  <c:v>1.08961</c:v>
                </c:pt>
                <c:pt idx="1248">
                  <c:v>1.09188</c:v>
                </c:pt>
                <c:pt idx="1249">
                  <c:v>1.09416</c:v>
                </c:pt>
                <c:pt idx="1250">
                  <c:v>1.09643</c:v>
                </c:pt>
                <c:pt idx="1251">
                  <c:v>1.0987</c:v>
                </c:pt>
                <c:pt idx="1252">
                  <c:v>1.10097</c:v>
                </c:pt>
                <c:pt idx="1253">
                  <c:v>1.1032500000000001</c:v>
                </c:pt>
                <c:pt idx="1254">
                  <c:v>1.1055200000000001</c:v>
                </c:pt>
                <c:pt idx="1255">
                  <c:v>1.1077900000000001</c:v>
                </c:pt>
                <c:pt idx="1256">
                  <c:v>1.11006</c:v>
                </c:pt>
                <c:pt idx="1257">
                  <c:v>1.1123400000000001</c:v>
                </c:pt>
                <c:pt idx="1258">
                  <c:v>1.1146100000000001</c:v>
                </c:pt>
                <c:pt idx="1259">
                  <c:v>1.1168800000000001</c:v>
                </c:pt>
                <c:pt idx="1260">
                  <c:v>1.1191500000000001</c:v>
                </c:pt>
                <c:pt idx="1261">
                  <c:v>1.1214299999999999</c:v>
                </c:pt>
                <c:pt idx="1262">
                  <c:v>1.1236999999999999</c:v>
                </c:pt>
                <c:pt idx="1263">
                  <c:v>1.1259699999999999</c:v>
                </c:pt>
                <c:pt idx="1264">
                  <c:v>1.1282399999999999</c:v>
                </c:pt>
                <c:pt idx="1265">
                  <c:v>1.13052</c:v>
                </c:pt>
                <c:pt idx="1266">
                  <c:v>1.13279</c:v>
                </c:pt>
                <c:pt idx="1267">
                  <c:v>1.13506</c:v>
                </c:pt>
                <c:pt idx="1268">
                  <c:v>1.13733</c:v>
                </c:pt>
                <c:pt idx="1269">
                  <c:v>1.13961</c:v>
                </c:pt>
                <c:pt idx="1270">
                  <c:v>1.14188</c:v>
                </c:pt>
                <c:pt idx="1271">
                  <c:v>1.14415</c:v>
                </c:pt>
                <c:pt idx="1272">
                  <c:v>1.14642</c:v>
                </c:pt>
                <c:pt idx="1273">
                  <c:v>1.14869</c:v>
                </c:pt>
                <c:pt idx="1274">
                  <c:v>1.15097</c:v>
                </c:pt>
                <c:pt idx="1275">
                  <c:v>1.15324</c:v>
                </c:pt>
                <c:pt idx="1276">
                  <c:v>1.15551</c:v>
                </c:pt>
                <c:pt idx="1277">
                  <c:v>1.15778</c:v>
                </c:pt>
                <c:pt idx="1278">
                  <c:v>1.1600600000000001</c:v>
                </c:pt>
                <c:pt idx="1279">
                  <c:v>1.1623300000000001</c:v>
                </c:pt>
                <c:pt idx="1280">
                  <c:v>1.1646000000000001</c:v>
                </c:pt>
                <c:pt idx="1281">
                  <c:v>1.1668700000000001</c:v>
                </c:pt>
                <c:pt idx="1282">
                  <c:v>1.1691499999999999</c:v>
                </c:pt>
                <c:pt idx="1283">
                  <c:v>1.1714199999999999</c:v>
                </c:pt>
                <c:pt idx="1284">
                  <c:v>1.1736899999999999</c:v>
                </c:pt>
                <c:pt idx="1285">
                  <c:v>1.1759599999999999</c:v>
                </c:pt>
                <c:pt idx="1286">
                  <c:v>1.17824</c:v>
                </c:pt>
                <c:pt idx="1287">
                  <c:v>1.1805099999999999</c:v>
                </c:pt>
                <c:pt idx="1288">
                  <c:v>1.1827799999999999</c:v>
                </c:pt>
                <c:pt idx="1289">
                  <c:v>1.1850499999999999</c:v>
                </c:pt>
                <c:pt idx="1290">
                  <c:v>1.18733</c:v>
                </c:pt>
                <c:pt idx="1291">
                  <c:v>1.1896</c:v>
                </c:pt>
                <c:pt idx="1292">
                  <c:v>1.19187</c:v>
                </c:pt>
                <c:pt idx="1293">
                  <c:v>1.19414</c:v>
                </c:pt>
                <c:pt idx="1294">
                  <c:v>1.19642</c:v>
                </c:pt>
                <c:pt idx="1295">
                  <c:v>1.19869</c:v>
                </c:pt>
                <c:pt idx="1296">
                  <c:v>1.20096</c:v>
                </c:pt>
                <c:pt idx="1297">
                  <c:v>1.20323</c:v>
                </c:pt>
                <c:pt idx="1298">
                  <c:v>1.2055100000000001</c:v>
                </c:pt>
                <c:pt idx="1299">
                  <c:v>1.2077800000000001</c:v>
                </c:pt>
                <c:pt idx="1300">
                  <c:v>1.2100500000000001</c:v>
                </c:pt>
                <c:pt idx="1301">
                  <c:v>1.2123200000000001</c:v>
                </c:pt>
                <c:pt idx="1302">
                  <c:v>1.2145999999999999</c:v>
                </c:pt>
                <c:pt idx="1303">
                  <c:v>1.2168699999999999</c:v>
                </c:pt>
                <c:pt idx="1304">
                  <c:v>1.2191399999999999</c:v>
                </c:pt>
                <c:pt idx="1305">
                  <c:v>1.2214100000000001</c:v>
                </c:pt>
                <c:pt idx="1306">
                  <c:v>1.2236899999999999</c:v>
                </c:pt>
                <c:pt idx="1307">
                  <c:v>1.2259599999999999</c:v>
                </c:pt>
                <c:pt idx="1308">
                  <c:v>1.2282299999999999</c:v>
                </c:pt>
                <c:pt idx="1309">
                  <c:v>1.2304999999999999</c:v>
                </c:pt>
                <c:pt idx="1310">
                  <c:v>1.23278</c:v>
                </c:pt>
                <c:pt idx="1311">
                  <c:v>1.23505</c:v>
                </c:pt>
                <c:pt idx="1312">
                  <c:v>1.23732</c:v>
                </c:pt>
                <c:pt idx="1313">
                  <c:v>1.23959</c:v>
                </c:pt>
                <c:pt idx="1314">
                  <c:v>1.24187</c:v>
                </c:pt>
                <c:pt idx="1315">
                  <c:v>1.24414</c:v>
                </c:pt>
                <c:pt idx="1316">
                  <c:v>1.24641</c:v>
                </c:pt>
                <c:pt idx="1317">
                  <c:v>1.24868</c:v>
                </c:pt>
                <c:pt idx="1318">
                  <c:v>1.2509600000000001</c:v>
                </c:pt>
                <c:pt idx="1319">
                  <c:v>1.2532300000000001</c:v>
                </c:pt>
                <c:pt idx="1320">
                  <c:v>1.2555000000000001</c:v>
                </c:pt>
                <c:pt idx="1321">
                  <c:v>1.2577700000000001</c:v>
                </c:pt>
                <c:pt idx="1322">
                  <c:v>1.2600499999999999</c:v>
                </c:pt>
                <c:pt idx="1323">
                  <c:v>1.2623200000000001</c:v>
                </c:pt>
                <c:pt idx="1324">
                  <c:v>1.2645900000000001</c:v>
                </c:pt>
                <c:pt idx="1325">
                  <c:v>1.2668600000000001</c:v>
                </c:pt>
                <c:pt idx="1326">
                  <c:v>1.2691399999999999</c:v>
                </c:pt>
                <c:pt idx="1327">
                  <c:v>1.2714099999999999</c:v>
                </c:pt>
                <c:pt idx="1328">
                  <c:v>1.2736799999999999</c:v>
                </c:pt>
                <c:pt idx="1329">
                  <c:v>1.2759499999999999</c:v>
                </c:pt>
                <c:pt idx="1330">
                  <c:v>1.27823</c:v>
                </c:pt>
                <c:pt idx="1331">
                  <c:v>1.2805</c:v>
                </c:pt>
                <c:pt idx="1332">
                  <c:v>1.28277</c:v>
                </c:pt>
                <c:pt idx="1333">
                  <c:v>1.28504</c:v>
                </c:pt>
                <c:pt idx="1334">
                  <c:v>1.28732</c:v>
                </c:pt>
                <c:pt idx="1335">
                  <c:v>1.28959</c:v>
                </c:pt>
                <c:pt idx="1336">
                  <c:v>1.29186</c:v>
                </c:pt>
                <c:pt idx="1337">
                  <c:v>1.29413</c:v>
                </c:pt>
                <c:pt idx="1338">
                  <c:v>1.2964</c:v>
                </c:pt>
                <c:pt idx="1339">
                  <c:v>1.2986800000000001</c:v>
                </c:pt>
                <c:pt idx="1340">
                  <c:v>1.3009500000000001</c:v>
                </c:pt>
                <c:pt idx="1341">
                  <c:v>1.30322</c:v>
                </c:pt>
                <c:pt idx="1342">
                  <c:v>1.30549</c:v>
                </c:pt>
                <c:pt idx="1343">
                  <c:v>1.3077700000000001</c:v>
                </c:pt>
                <c:pt idx="1344">
                  <c:v>1.3100400000000001</c:v>
                </c:pt>
                <c:pt idx="1345">
                  <c:v>1.3123100000000001</c:v>
                </c:pt>
                <c:pt idx="1346">
                  <c:v>1.3145800000000001</c:v>
                </c:pt>
                <c:pt idx="1347">
                  <c:v>1.3168599999999999</c:v>
                </c:pt>
                <c:pt idx="1348">
                  <c:v>1.3191299999999999</c:v>
                </c:pt>
                <c:pt idx="1349">
                  <c:v>1.3213999999999999</c:v>
                </c:pt>
                <c:pt idx="1350">
                  <c:v>1.3236699999999999</c:v>
                </c:pt>
                <c:pt idx="1351">
                  <c:v>1.32595</c:v>
                </c:pt>
                <c:pt idx="1352">
                  <c:v>1.32822</c:v>
                </c:pt>
                <c:pt idx="1353">
                  <c:v>1.33049</c:v>
                </c:pt>
                <c:pt idx="1354">
                  <c:v>1.3327599999999999</c:v>
                </c:pt>
                <c:pt idx="1355">
                  <c:v>1.33504</c:v>
                </c:pt>
                <c:pt idx="1356">
                  <c:v>1.33731</c:v>
                </c:pt>
                <c:pt idx="1357">
                  <c:v>1.33958</c:v>
                </c:pt>
                <c:pt idx="1358">
                  <c:v>1.34185</c:v>
                </c:pt>
                <c:pt idx="1359">
                  <c:v>1.34413</c:v>
                </c:pt>
                <c:pt idx="1360">
                  <c:v>1.3464</c:v>
                </c:pt>
                <c:pt idx="1361">
                  <c:v>1.34867</c:v>
                </c:pt>
                <c:pt idx="1362">
                  <c:v>1.35094</c:v>
                </c:pt>
                <c:pt idx="1363">
                  <c:v>1.3532200000000001</c:v>
                </c:pt>
                <c:pt idx="1364">
                  <c:v>1.3554900000000001</c:v>
                </c:pt>
                <c:pt idx="1365">
                  <c:v>1.3577600000000001</c:v>
                </c:pt>
                <c:pt idx="1366">
                  <c:v>1.3600300000000001</c:v>
                </c:pt>
                <c:pt idx="1367">
                  <c:v>1.3623099999999999</c:v>
                </c:pt>
                <c:pt idx="1368">
                  <c:v>1.3645799999999999</c:v>
                </c:pt>
                <c:pt idx="1369">
                  <c:v>1.3668499999999999</c:v>
                </c:pt>
                <c:pt idx="1370">
                  <c:v>1.3691199999999999</c:v>
                </c:pt>
                <c:pt idx="1371">
                  <c:v>1.3714</c:v>
                </c:pt>
                <c:pt idx="1372">
                  <c:v>1.3736699999999999</c:v>
                </c:pt>
                <c:pt idx="1373">
                  <c:v>1.3759399999999999</c:v>
                </c:pt>
                <c:pt idx="1374">
                  <c:v>1.3782099999999999</c:v>
                </c:pt>
                <c:pt idx="1375">
                  <c:v>1.38049</c:v>
                </c:pt>
                <c:pt idx="1376">
                  <c:v>1.38276</c:v>
                </c:pt>
                <c:pt idx="1377">
                  <c:v>1.38503</c:v>
                </c:pt>
                <c:pt idx="1378">
                  <c:v>1.3873</c:v>
                </c:pt>
                <c:pt idx="1379">
                  <c:v>1.38958</c:v>
                </c:pt>
                <c:pt idx="1380">
                  <c:v>1.39185</c:v>
                </c:pt>
                <c:pt idx="1381">
                  <c:v>1.39412</c:v>
                </c:pt>
                <c:pt idx="1382">
                  <c:v>1.39639</c:v>
                </c:pt>
                <c:pt idx="1383">
                  <c:v>1.3986700000000001</c:v>
                </c:pt>
                <c:pt idx="1384">
                  <c:v>1.4009400000000001</c:v>
                </c:pt>
                <c:pt idx="1385">
                  <c:v>1.4032100000000001</c:v>
                </c:pt>
                <c:pt idx="1386">
                  <c:v>1.4054800000000001</c:v>
                </c:pt>
                <c:pt idx="1387">
                  <c:v>1.4077599999999999</c:v>
                </c:pt>
                <c:pt idx="1388">
                  <c:v>1.4100299999999999</c:v>
                </c:pt>
                <c:pt idx="1389">
                  <c:v>1.4123000000000001</c:v>
                </c:pt>
                <c:pt idx="1390">
                  <c:v>1.4145700000000001</c:v>
                </c:pt>
                <c:pt idx="1391">
                  <c:v>1.4168499999999999</c:v>
                </c:pt>
                <c:pt idx="1392">
                  <c:v>1.4191199999999999</c:v>
                </c:pt>
                <c:pt idx="1393">
                  <c:v>1.4213899999999999</c:v>
                </c:pt>
                <c:pt idx="1394">
                  <c:v>1.4236599999999999</c:v>
                </c:pt>
                <c:pt idx="1395">
                  <c:v>1.42594</c:v>
                </c:pt>
                <c:pt idx="1396">
                  <c:v>1.42821</c:v>
                </c:pt>
                <c:pt idx="1397">
                  <c:v>1.43048</c:v>
                </c:pt>
                <c:pt idx="1398">
                  <c:v>1.43275</c:v>
                </c:pt>
                <c:pt idx="1399">
                  <c:v>1.43503</c:v>
                </c:pt>
                <c:pt idx="1400">
                  <c:v>1.4373</c:v>
                </c:pt>
                <c:pt idx="1401">
                  <c:v>1.43957</c:v>
                </c:pt>
                <c:pt idx="1402">
                  <c:v>1.44184</c:v>
                </c:pt>
                <c:pt idx="1403">
                  <c:v>1.44411</c:v>
                </c:pt>
                <c:pt idx="1404">
                  <c:v>1.4463900000000001</c:v>
                </c:pt>
                <c:pt idx="1405">
                  <c:v>1.4486600000000001</c:v>
                </c:pt>
                <c:pt idx="1406">
                  <c:v>1.4509300000000001</c:v>
                </c:pt>
                <c:pt idx="1407">
                  <c:v>1.4532</c:v>
                </c:pt>
                <c:pt idx="1408">
                  <c:v>1.4554800000000001</c:v>
                </c:pt>
                <c:pt idx="1409">
                  <c:v>1.4577500000000001</c:v>
                </c:pt>
                <c:pt idx="1410">
                  <c:v>1.4600200000000001</c:v>
                </c:pt>
                <c:pt idx="1411">
                  <c:v>1.4622900000000001</c:v>
                </c:pt>
                <c:pt idx="1412">
                  <c:v>1.4645699999999999</c:v>
                </c:pt>
                <c:pt idx="1413">
                  <c:v>1.4668399999999999</c:v>
                </c:pt>
                <c:pt idx="1414">
                  <c:v>1.4691099999999999</c:v>
                </c:pt>
                <c:pt idx="1415">
                  <c:v>1.4713799999999999</c:v>
                </c:pt>
                <c:pt idx="1416">
                  <c:v>1.47366</c:v>
                </c:pt>
                <c:pt idx="1417">
                  <c:v>1.47593</c:v>
                </c:pt>
                <c:pt idx="1418">
                  <c:v>1.4782</c:v>
                </c:pt>
                <c:pt idx="1419">
                  <c:v>1.48047</c:v>
                </c:pt>
                <c:pt idx="1420">
                  <c:v>1.48275</c:v>
                </c:pt>
                <c:pt idx="1421">
                  <c:v>1.48502</c:v>
                </c:pt>
                <c:pt idx="1422">
                  <c:v>1.48729</c:v>
                </c:pt>
                <c:pt idx="1423">
                  <c:v>1.48956</c:v>
                </c:pt>
                <c:pt idx="1424">
                  <c:v>1.4918400000000001</c:v>
                </c:pt>
                <c:pt idx="1425">
                  <c:v>1.49411</c:v>
                </c:pt>
                <c:pt idx="1426">
                  <c:v>1.49638</c:v>
                </c:pt>
                <c:pt idx="1427">
                  <c:v>1.49865</c:v>
                </c:pt>
                <c:pt idx="1428">
                  <c:v>1.5009300000000001</c:v>
                </c:pt>
                <c:pt idx="1429">
                  <c:v>1.5032000000000001</c:v>
                </c:pt>
                <c:pt idx="1430">
                  <c:v>1.5054700000000001</c:v>
                </c:pt>
                <c:pt idx="1431">
                  <c:v>1.5077400000000001</c:v>
                </c:pt>
                <c:pt idx="1432">
                  <c:v>1.5100199999999999</c:v>
                </c:pt>
                <c:pt idx="1433">
                  <c:v>1.5122899999999999</c:v>
                </c:pt>
                <c:pt idx="1434">
                  <c:v>1.5145599999999999</c:v>
                </c:pt>
                <c:pt idx="1435">
                  <c:v>1.5168299999999999</c:v>
                </c:pt>
                <c:pt idx="1436">
                  <c:v>1.51911</c:v>
                </c:pt>
                <c:pt idx="1437">
                  <c:v>1.52138</c:v>
                </c:pt>
                <c:pt idx="1438">
                  <c:v>1.5236499999999999</c:v>
                </c:pt>
                <c:pt idx="1439">
                  <c:v>1.5259199999999999</c:v>
                </c:pt>
                <c:pt idx="1440">
                  <c:v>1.5282</c:v>
                </c:pt>
                <c:pt idx="1441">
                  <c:v>1.53047</c:v>
                </c:pt>
                <c:pt idx="1442">
                  <c:v>1.53274</c:v>
                </c:pt>
                <c:pt idx="1443">
                  <c:v>1.53501</c:v>
                </c:pt>
                <c:pt idx="1444">
                  <c:v>1.53729</c:v>
                </c:pt>
                <c:pt idx="1445">
                  <c:v>1.53956</c:v>
                </c:pt>
                <c:pt idx="1446">
                  <c:v>1.54183</c:v>
                </c:pt>
                <c:pt idx="1447">
                  <c:v>1.5441</c:v>
                </c:pt>
                <c:pt idx="1448">
                  <c:v>1.5463800000000001</c:v>
                </c:pt>
                <c:pt idx="1449">
                  <c:v>1.5486500000000001</c:v>
                </c:pt>
                <c:pt idx="1450">
                  <c:v>1.5509200000000001</c:v>
                </c:pt>
                <c:pt idx="1451">
                  <c:v>1.5531900000000001</c:v>
                </c:pt>
                <c:pt idx="1452">
                  <c:v>1.5554699999999999</c:v>
                </c:pt>
                <c:pt idx="1453">
                  <c:v>1.5577399999999999</c:v>
                </c:pt>
                <c:pt idx="1454">
                  <c:v>1.5600099999999999</c:v>
                </c:pt>
                <c:pt idx="1455">
                  <c:v>1.5622799999999999</c:v>
                </c:pt>
                <c:pt idx="1456">
                  <c:v>1.56456</c:v>
                </c:pt>
                <c:pt idx="1457">
                  <c:v>1.5668299999999999</c:v>
                </c:pt>
                <c:pt idx="1458">
                  <c:v>1.5690999999999999</c:v>
                </c:pt>
                <c:pt idx="1459">
                  <c:v>1.5713699999999999</c:v>
                </c:pt>
                <c:pt idx="1460">
                  <c:v>1.57365</c:v>
                </c:pt>
                <c:pt idx="1461">
                  <c:v>1.57592</c:v>
                </c:pt>
                <c:pt idx="1462">
                  <c:v>1.57819</c:v>
                </c:pt>
                <c:pt idx="1463">
                  <c:v>1.58046</c:v>
                </c:pt>
                <c:pt idx="1464">
                  <c:v>1.58274</c:v>
                </c:pt>
                <c:pt idx="1465">
                  <c:v>1.58501</c:v>
                </c:pt>
                <c:pt idx="1466">
                  <c:v>1.58728</c:v>
                </c:pt>
                <c:pt idx="1467">
                  <c:v>1.58955</c:v>
                </c:pt>
                <c:pt idx="1468">
                  <c:v>1.59182</c:v>
                </c:pt>
                <c:pt idx="1469">
                  <c:v>1.5941000000000001</c:v>
                </c:pt>
                <c:pt idx="1470">
                  <c:v>1.5963700000000001</c:v>
                </c:pt>
                <c:pt idx="1471">
                  <c:v>1.5986400000000001</c:v>
                </c:pt>
                <c:pt idx="1472">
                  <c:v>1.6009100000000001</c:v>
                </c:pt>
                <c:pt idx="1473">
                  <c:v>1.6031899999999999</c:v>
                </c:pt>
                <c:pt idx="1474">
                  <c:v>1.6054600000000001</c:v>
                </c:pt>
                <c:pt idx="1475">
                  <c:v>1.6077300000000001</c:v>
                </c:pt>
                <c:pt idx="1476">
                  <c:v>1.61</c:v>
                </c:pt>
                <c:pt idx="1477">
                  <c:v>1.6122799999999999</c:v>
                </c:pt>
                <c:pt idx="1478">
                  <c:v>1.6145499999999999</c:v>
                </c:pt>
                <c:pt idx="1479">
                  <c:v>1.6168199999999999</c:v>
                </c:pt>
                <c:pt idx="1480">
                  <c:v>1.6190899999999999</c:v>
                </c:pt>
                <c:pt idx="1481">
                  <c:v>1.62137</c:v>
                </c:pt>
                <c:pt idx="1482">
                  <c:v>1.62364</c:v>
                </c:pt>
                <c:pt idx="1483">
                  <c:v>1.62591</c:v>
                </c:pt>
                <c:pt idx="1484">
                  <c:v>1.62818</c:v>
                </c:pt>
                <c:pt idx="1485">
                  <c:v>1.63046</c:v>
                </c:pt>
                <c:pt idx="1486">
                  <c:v>1.63273</c:v>
                </c:pt>
                <c:pt idx="1487">
                  <c:v>1.635</c:v>
                </c:pt>
                <c:pt idx="1488">
                  <c:v>1.63727</c:v>
                </c:pt>
                <c:pt idx="1489">
                  <c:v>1.6395500000000001</c:v>
                </c:pt>
                <c:pt idx="1490">
                  <c:v>1.6418200000000001</c:v>
                </c:pt>
                <c:pt idx="1491">
                  <c:v>1.6440900000000001</c:v>
                </c:pt>
                <c:pt idx="1492">
                  <c:v>1.64636</c:v>
                </c:pt>
                <c:pt idx="1493">
                  <c:v>1.6486400000000001</c:v>
                </c:pt>
                <c:pt idx="1494">
                  <c:v>1.6509100000000001</c:v>
                </c:pt>
                <c:pt idx="1495">
                  <c:v>1.6531800000000001</c:v>
                </c:pt>
                <c:pt idx="1496">
                  <c:v>1.6554500000000001</c:v>
                </c:pt>
                <c:pt idx="1497">
                  <c:v>1.6577299999999999</c:v>
                </c:pt>
                <c:pt idx="1498">
                  <c:v>1.66</c:v>
                </c:pt>
                <c:pt idx="1499">
                  <c:v>1.6622699999999999</c:v>
                </c:pt>
                <c:pt idx="1500">
                  <c:v>1.6645399999999999</c:v>
                </c:pt>
                <c:pt idx="1501">
                  <c:v>1.66682</c:v>
                </c:pt>
                <c:pt idx="1502">
                  <c:v>1.66909</c:v>
                </c:pt>
                <c:pt idx="1503">
                  <c:v>1.67136</c:v>
                </c:pt>
                <c:pt idx="1504">
                  <c:v>1.67363</c:v>
                </c:pt>
                <c:pt idx="1505">
                  <c:v>1.67591</c:v>
                </c:pt>
                <c:pt idx="1506">
                  <c:v>1.67818</c:v>
                </c:pt>
                <c:pt idx="1507">
                  <c:v>1.68045</c:v>
                </c:pt>
                <c:pt idx="1508">
                  <c:v>1.68272</c:v>
                </c:pt>
                <c:pt idx="1509">
                  <c:v>1.6850000000000001</c:v>
                </c:pt>
                <c:pt idx="1510">
                  <c:v>1.68727</c:v>
                </c:pt>
                <c:pt idx="1511">
                  <c:v>1.68954</c:v>
                </c:pt>
                <c:pt idx="1512">
                  <c:v>1.69181</c:v>
                </c:pt>
                <c:pt idx="1513">
                  <c:v>1.6940900000000001</c:v>
                </c:pt>
                <c:pt idx="1514">
                  <c:v>1.6963600000000001</c:v>
                </c:pt>
                <c:pt idx="1515">
                  <c:v>1.6986300000000001</c:v>
                </c:pt>
                <c:pt idx="1516">
                  <c:v>1.7009000000000001</c:v>
                </c:pt>
                <c:pt idx="1517">
                  <c:v>1.7031799999999999</c:v>
                </c:pt>
                <c:pt idx="1518">
                  <c:v>1.7054499999999999</c:v>
                </c:pt>
                <c:pt idx="1519">
                  <c:v>1.7077199999999999</c:v>
                </c:pt>
                <c:pt idx="1520">
                  <c:v>1.7099899999999999</c:v>
                </c:pt>
                <c:pt idx="1521">
                  <c:v>1.71227</c:v>
                </c:pt>
                <c:pt idx="1522">
                  <c:v>1.71454</c:v>
                </c:pt>
                <c:pt idx="1523">
                  <c:v>1.7168099999999999</c:v>
                </c:pt>
                <c:pt idx="1524">
                  <c:v>1.7190799999999999</c:v>
                </c:pt>
                <c:pt idx="1525">
                  <c:v>1.72136</c:v>
                </c:pt>
                <c:pt idx="1526">
                  <c:v>1.72363</c:v>
                </c:pt>
                <c:pt idx="1527">
                  <c:v>1.7259</c:v>
                </c:pt>
                <c:pt idx="1528">
                  <c:v>1.72817</c:v>
                </c:pt>
                <c:pt idx="1529">
                  <c:v>1.73044</c:v>
                </c:pt>
                <c:pt idx="1530">
                  <c:v>1.73272</c:v>
                </c:pt>
                <c:pt idx="1531">
                  <c:v>1.73499</c:v>
                </c:pt>
                <c:pt idx="1532">
                  <c:v>1.73726</c:v>
                </c:pt>
                <c:pt idx="1533">
                  <c:v>1.73953</c:v>
                </c:pt>
                <c:pt idx="1534">
                  <c:v>1.7418100000000001</c:v>
                </c:pt>
                <c:pt idx="1535">
                  <c:v>1.7440800000000001</c:v>
                </c:pt>
                <c:pt idx="1536">
                  <c:v>1.7463500000000001</c:v>
                </c:pt>
                <c:pt idx="1537">
                  <c:v>1.7486200000000001</c:v>
                </c:pt>
                <c:pt idx="1538">
                  <c:v>1.7508999999999999</c:v>
                </c:pt>
                <c:pt idx="1539">
                  <c:v>1.7531699999999999</c:v>
                </c:pt>
                <c:pt idx="1540">
                  <c:v>1.7554399999999999</c:v>
                </c:pt>
                <c:pt idx="1541">
                  <c:v>1.7577100000000001</c:v>
                </c:pt>
                <c:pt idx="1542">
                  <c:v>1.7599899999999999</c:v>
                </c:pt>
                <c:pt idx="1543">
                  <c:v>1.7622599999999999</c:v>
                </c:pt>
                <c:pt idx="1544">
                  <c:v>1.7645299999999999</c:v>
                </c:pt>
                <c:pt idx="1545">
                  <c:v>1.7667999999999999</c:v>
                </c:pt>
                <c:pt idx="1546">
                  <c:v>1.76908</c:v>
                </c:pt>
                <c:pt idx="1547">
                  <c:v>1.77135</c:v>
                </c:pt>
                <c:pt idx="1548">
                  <c:v>1.77362</c:v>
                </c:pt>
                <c:pt idx="1549">
                  <c:v>1.77589</c:v>
                </c:pt>
                <c:pt idx="1550">
                  <c:v>1.77817</c:v>
                </c:pt>
                <c:pt idx="1551">
                  <c:v>1.78044</c:v>
                </c:pt>
                <c:pt idx="1552">
                  <c:v>1.78271</c:v>
                </c:pt>
                <c:pt idx="1553">
                  <c:v>1.78498</c:v>
                </c:pt>
                <c:pt idx="1554">
                  <c:v>1.7872600000000001</c:v>
                </c:pt>
                <c:pt idx="1555">
                  <c:v>1.7895300000000001</c:v>
                </c:pt>
                <c:pt idx="1556">
                  <c:v>1.7918000000000001</c:v>
                </c:pt>
                <c:pt idx="1557">
                  <c:v>1.7940700000000001</c:v>
                </c:pt>
                <c:pt idx="1558">
                  <c:v>1.7963499999999999</c:v>
                </c:pt>
                <c:pt idx="1559">
                  <c:v>1.7986200000000001</c:v>
                </c:pt>
                <c:pt idx="1560">
                  <c:v>1.8008900000000001</c:v>
                </c:pt>
                <c:pt idx="1561">
                  <c:v>1.8031600000000001</c:v>
                </c:pt>
                <c:pt idx="1562">
                  <c:v>1.8054399999999999</c:v>
                </c:pt>
                <c:pt idx="1563">
                  <c:v>1.8077099999999999</c:v>
                </c:pt>
                <c:pt idx="1564">
                  <c:v>1.8099799999999999</c:v>
                </c:pt>
                <c:pt idx="1565">
                  <c:v>1.8122499999999999</c:v>
                </c:pt>
                <c:pt idx="1566">
                  <c:v>1.81453</c:v>
                </c:pt>
                <c:pt idx="1567">
                  <c:v>1.8168</c:v>
                </c:pt>
                <c:pt idx="1568">
                  <c:v>1.81907</c:v>
                </c:pt>
                <c:pt idx="1569">
                  <c:v>1.82134</c:v>
                </c:pt>
                <c:pt idx="1570">
                  <c:v>1.82362</c:v>
                </c:pt>
                <c:pt idx="1571">
                  <c:v>1.82589</c:v>
                </c:pt>
                <c:pt idx="1572">
                  <c:v>1.82816</c:v>
                </c:pt>
                <c:pt idx="1573">
                  <c:v>1.83043</c:v>
                </c:pt>
                <c:pt idx="1574">
                  <c:v>1.8327100000000001</c:v>
                </c:pt>
                <c:pt idx="1575">
                  <c:v>1.8349800000000001</c:v>
                </c:pt>
                <c:pt idx="1576">
                  <c:v>1.83725</c:v>
                </c:pt>
                <c:pt idx="1577">
                  <c:v>1.83952</c:v>
                </c:pt>
                <c:pt idx="1578">
                  <c:v>1.8418000000000001</c:v>
                </c:pt>
                <c:pt idx="1579">
                  <c:v>1.8440700000000001</c:v>
                </c:pt>
                <c:pt idx="1580">
                  <c:v>1.8463400000000001</c:v>
                </c:pt>
                <c:pt idx="1581">
                  <c:v>1.8486100000000001</c:v>
                </c:pt>
                <c:pt idx="1582">
                  <c:v>1.8508899999999999</c:v>
                </c:pt>
                <c:pt idx="1583">
                  <c:v>1.8531599999999999</c:v>
                </c:pt>
                <c:pt idx="1584">
                  <c:v>1.8554299999999999</c:v>
                </c:pt>
                <c:pt idx="1585">
                  <c:v>1.8576999999999999</c:v>
                </c:pt>
                <c:pt idx="1586">
                  <c:v>1.85998</c:v>
                </c:pt>
                <c:pt idx="1587">
                  <c:v>1.86225</c:v>
                </c:pt>
                <c:pt idx="1588">
                  <c:v>1.86452</c:v>
                </c:pt>
                <c:pt idx="1589">
                  <c:v>1.8667899999999999</c:v>
                </c:pt>
                <c:pt idx="1590">
                  <c:v>1.86907</c:v>
                </c:pt>
                <c:pt idx="1591">
                  <c:v>1.87134</c:v>
                </c:pt>
                <c:pt idx="1592">
                  <c:v>1.87361</c:v>
                </c:pt>
                <c:pt idx="1593">
                  <c:v>1.87588</c:v>
                </c:pt>
                <c:pt idx="1594">
                  <c:v>1.87815</c:v>
                </c:pt>
                <c:pt idx="1595">
                  <c:v>1.88043</c:v>
                </c:pt>
                <c:pt idx="1596">
                  <c:v>1.8827</c:v>
                </c:pt>
                <c:pt idx="1597">
                  <c:v>1.88497</c:v>
                </c:pt>
                <c:pt idx="1598">
                  <c:v>1.88724</c:v>
                </c:pt>
                <c:pt idx="1599">
                  <c:v>1.8895200000000001</c:v>
                </c:pt>
                <c:pt idx="1600">
                  <c:v>1.8917900000000001</c:v>
                </c:pt>
                <c:pt idx="1601">
                  <c:v>1.8940600000000001</c:v>
                </c:pt>
                <c:pt idx="1602">
                  <c:v>1.8963300000000001</c:v>
                </c:pt>
                <c:pt idx="1603">
                  <c:v>1.8986099999999999</c:v>
                </c:pt>
                <c:pt idx="1604">
                  <c:v>1.9008799999999999</c:v>
                </c:pt>
                <c:pt idx="1605">
                  <c:v>1.9031499999999999</c:v>
                </c:pt>
                <c:pt idx="1606">
                  <c:v>1.9054199999999999</c:v>
                </c:pt>
                <c:pt idx="1607">
                  <c:v>1.9077</c:v>
                </c:pt>
                <c:pt idx="1608">
                  <c:v>1.9099699999999999</c:v>
                </c:pt>
                <c:pt idx="1609">
                  <c:v>1.9122399999999999</c:v>
                </c:pt>
                <c:pt idx="1610">
                  <c:v>1.9145099999999999</c:v>
                </c:pt>
                <c:pt idx="1611">
                  <c:v>1.91679</c:v>
                </c:pt>
                <c:pt idx="1612">
                  <c:v>1.91906</c:v>
                </c:pt>
                <c:pt idx="1613">
                  <c:v>1.92133</c:v>
                </c:pt>
                <c:pt idx="1614">
                  <c:v>1.9236</c:v>
                </c:pt>
                <c:pt idx="1615">
                  <c:v>1.92588</c:v>
                </c:pt>
                <c:pt idx="1616">
                  <c:v>1.92815</c:v>
                </c:pt>
                <c:pt idx="1617">
                  <c:v>1.93042</c:v>
                </c:pt>
                <c:pt idx="1618">
                  <c:v>1.93269</c:v>
                </c:pt>
                <c:pt idx="1619">
                  <c:v>1.9349700000000001</c:v>
                </c:pt>
                <c:pt idx="1620">
                  <c:v>1.9372400000000001</c:v>
                </c:pt>
                <c:pt idx="1621">
                  <c:v>1.9395100000000001</c:v>
                </c:pt>
                <c:pt idx="1622">
                  <c:v>1.9417800000000001</c:v>
                </c:pt>
                <c:pt idx="1623">
                  <c:v>1.9440599999999999</c:v>
                </c:pt>
                <c:pt idx="1624">
                  <c:v>1.9463299999999999</c:v>
                </c:pt>
                <c:pt idx="1625">
                  <c:v>1.9486000000000001</c:v>
                </c:pt>
                <c:pt idx="1626">
                  <c:v>1.9508700000000001</c:v>
                </c:pt>
                <c:pt idx="1627">
                  <c:v>1.9531499999999999</c:v>
                </c:pt>
                <c:pt idx="1628">
                  <c:v>1.9554199999999999</c:v>
                </c:pt>
                <c:pt idx="1629">
                  <c:v>1.9576899999999999</c:v>
                </c:pt>
                <c:pt idx="1630">
                  <c:v>1.9599599999999999</c:v>
                </c:pt>
                <c:pt idx="1631">
                  <c:v>1.96224</c:v>
                </c:pt>
                <c:pt idx="1632">
                  <c:v>1.96451</c:v>
                </c:pt>
                <c:pt idx="1633">
                  <c:v>1.96678</c:v>
                </c:pt>
                <c:pt idx="1634">
                  <c:v>1.96905</c:v>
                </c:pt>
                <c:pt idx="1635">
                  <c:v>1.97133</c:v>
                </c:pt>
                <c:pt idx="1636">
                  <c:v>1.9736</c:v>
                </c:pt>
                <c:pt idx="1637">
                  <c:v>1.97587</c:v>
                </c:pt>
                <c:pt idx="1638">
                  <c:v>1.97814</c:v>
                </c:pt>
                <c:pt idx="1639">
                  <c:v>1.9804200000000001</c:v>
                </c:pt>
                <c:pt idx="1640">
                  <c:v>1.9826900000000001</c:v>
                </c:pt>
                <c:pt idx="1641">
                  <c:v>1.9849600000000001</c:v>
                </c:pt>
                <c:pt idx="1642">
                  <c:v>1.9872300000000001</c:v>
                </c:pt>
                <c:pt idx="1643">
                  <c:v>1.9895099999999999</c:v>
                </c:pt>
                <c:pt idx="1644">
                  <c:v>1.9917800000000001</c:v>
                </c:pt>
                <c:pt idx="1645">
                  <c:v>1.9940500000000001</c:v>
                </c:pt>
                <c:pt idx="1646">
                  <c:v>1.9963200000000001</c:v>
                </c:pt>
                <c:pt idx="1647">
                  <c:v>1.9985999999999999</c:v>
                </c:pt>
                <c:pt idx="1648">
                  <c:v>2.0008699999999999</c:v>
                </c:pt>
                <c:pt idx="1649">
                  <c:v>2.0031400000000001</c:v>
                </c:pt>
                <c:pt idx="1650">
                  <c:v>2.0054099999999999</c:v>
                </c:pt>
                <c:pt idx="1651">
                  <c:v>2.0076900000000002</c:v>
                </c:pt>
                <c:pt idx="1652">
                  <c:v>2.00996</c:v>
                </c:pt>
                <c:pt idx="1653">
                  <c:v>2.0122300000000002</c:v>
                </c:pt>
                <c:pt idx="1654">
                  <c:v>2.0145</c:v>
                </c:pt>
                <c:pt idx="1655">
                  <c:v>2.0167799999999998</c:v>
                </c:pt>
                <c:pt idx="1656">
                  <c:v>2.01905</c:v>
                </c:pt>
                <c:pt idx="1657">
                  <c:v>2.0213199999999998</c:v>
                </c:pt>
                <c:pt idx="1658">
                  <c:v>2.02359</c:v>
                </c:pt>
                <c:pt idx="1659">
                  <c:v>2.0258600000000002</c:v>
                </c:pt>
                <c:pt idx="1660">
                  <c:v>2.0281400000000001</c:v>
                </c:pt>
                <c:pt idx="1661">
                  <c:v>2.0304099999999998</c:v>
                </c:pt>
                <c:pt idx="1662">
                  <c:v>2.03268</c:v>
                </c:pt>
                <c:pt idx="1663">
                  <c:v>2.0349499999999998</c:v>
                </c:pt>
                <c:pt idx="1664">
                  <c:v>2.0372300000000001</c:v>
                </c:pt>
                <c:pt idx="1665">
                  <c:v>2.0394999999999999</c:v>
                </c:pt>
                <c:pt idx="1666">
                  <c:v>2.0417700000000001</c:v>
                </c:pt>
                <c:pt idx="1667">
                  <c:v>2.0440399999999999</c:v>
                </c:pt>
                <c:pt idx="1668">
                  <c:v>2.0463200000000001</c:v>
                </c:pt>
                <c:pt idx="1669">
                  <c:v>2.0485899999999999</c:v>
                </c:pt>
                <c:pt idx="1670">
                  <c:v>2.0508600000000001</c:v>
                </c:pt>
                <c:pt idx="1671">
                  <c:v>2.0531299999999999</c:v>
                </c:pt>
                <c:pt idx="1672">
                  <c:v>2.0554100000000002</c:v>
                </c:pt>
                <c:pt idx="1673">
                  <c:v>2.05768</c:v>
                </c:pt>
                <c:pt idx="1674">
                  <c:v>2.0599500000000002</c:v>
                </c:pt>
                <c:pt idx="1675">
                  <c:v>2.0622199999999999</c:v>
                </c:pt>
                <c:pt idx="1676">
                  <c:v>2.0644999999999998</c:v>
                </c:pt>
                <c:pt idx="1677">
                  <c:v>2.06677</c:v>
                </c:pt>
                <c:pt idx="1678">
                  <c:v>2.0690400000000002</c:v>
                </c:pt>
                <c:pt idx="1679">
                  <c:v>2.07131</c:v>
                </c:pt>
                <c:pt idx="1680">
                  <c:v>2.0735899999999998</c:v>
                </c:pt>
                <c:pt idx="1681">
                  <c:v>2.07586</c:v>
                </c:pt>
                <c:pt idx="1682">
                  <c:v>2.0781299999999998</c:v>
                </c:pt>
                <c:pt idx="1683">
                  <c:v>2.0804</c:v>
                </c:pt>
                <c:pt idx="1684">
                  <c:v>2.0826799999999999</c:v>
                </c:pt>
                <c:pt idx="1685">
                  <c:v>2.0849500000000001</c:v>
                </c:pt>
                <c:pt idx="1686">
                  <c:v>2.0872199999999999</c:v>
                </c:pt>
                <c:pt idx="1687">
                  <c:v>2.0894900000000001</c:v>
                </c:pt>
                <c:pt idx="1688">
                  <c:v>2.0917699999999999</c:v>
                </c:pt>
                <c:pt idx="1689">
                  <c:v>2.0940400000000001</c:v>
                </c:pt>
                <c:pt idx="1690">
                  <c:v>2.0963099999999999</c:v>
                </c:pt>
                <c:pt idx="1691">
                  <c:v>2.0985800000000001</c:v>
                </c:pt>
                <c:pt idx="1692">
                  <c:v>2.1008599999999999</c:v>
                </c:pt>
                <c:pt idx="1693">
                  <c:v>2.1031300000000002</c:v>
                </c:pt>
                <c:pt idx="1694">
                  <c:v>2.1053999999999999</c:v>
                </c:pt>
                <c:pt idx="1695">
                  <c:v>2.1076700000000002</c:v>
                </c:pt>
                <c:pt idx="1696">
                  <c:v>2.10995</c:v>
                </c:pt>
                <c:pt idx="1697">
                  <c:v>2.1122200000000002</c:v>
                </c:pt>
                <c:pt idx="1698">
                  <c:v>2.11449</c:v>
                </c:pt>
                <c:pt idx="1699">
                  <c:v>2.1167600000000002</c:v>
                </c:pt>
                <c:pt idx="1700">
                  <c:v>2.11904</c:v>
                </c:pt>
                <c:pt idx="1701">
                  <c:v>2.1213099999999998</c:v>
                </c:pt>
                <c:pt idx="1702">
                  <c:v>2.12358</c:v>
                </c:pt>
                <c:pt idx="1703">
                  <c:v>2.1258499999999998</c:v>
                </c:pt>
                <c:pt idx="1704">
                  <c:v>2.1281300000000001</c:v>
                </c:pt>
                <c:pt idx="1705">
                  <c:v>2.1303999999999998</c:v>
                </c:pt>
                <c:pt idx="1706">
                  <c:v>2.1326700000000001</c:v>
                </c:pt>
                <c:pt idx="1707">
                  <c:v>2.1349399999999998</c:v>
                </c:pt>
                <c:pt idx="1708">
                  <c:v>2.1372200000000001</c:v>
                </c:pt>
                <c:pt idx="1709">
                  <c:v>2.1394899999999999</c:v>
                </c:pt>
                <c:pt idx="1710">
                  <c:v>2.1417600000000001</c:v>
                </c:pt>
                <c:pt idx="1711">
                  <c:v>2.1440299999999999</c:v>
                </c:pt>
                <c:pt idx="1712">
                  <c:v>2.1463100000000002</c:v>
                </c:pt>
                <c:pt idx="1713">
                  <c:v>2.1485799999999999</c:v>
                </c:pt>
                <c:pt idx="1714">
                  <c:v>2.1508500000000002</c:v>
                </c:pt>
                <c:pt idx="1715">
                  <c:v>2.1531199999999999</c:v>
                </c:pt>
                <c:pt idx="1716">
                  <c:v>2.1554000000000002</c:v>
                </c:pt>
                <c:pt idx="1717">
                  <c:v>2.15767</c:v>
                </c:pt>
                <c:pt idx="1718">
                  <c:v>2.1599400000000002</c:v>
                </c:pt>
                <c:pt idx="1719">
                  <c:v>2.16221</c:v>
                </c:pt>
                <c:pt idx="1720">
                  <c:v>2.1644899999999998</c:v>
                </c:pt>
                <c:pt idx="1721">
                  <c:v>2.16676</c:v>
                </c:pt>
                <c:pt idx="1722">
                  <c:v>2.1690299999999998</c:v>
                </c:pt>
                <c:pt idx="1723">
                  <c:v>2.1713</c:v>
                </c:pt>
                <c:pt idx="1724">
                  <c:v>2.1735699999999998</c:v>
                </c:pt>
                <c:pt idx="1725">
                  <c:v>2.1758500000000001</c:v>
                </c:pt>
                <c:pt idx="1726">
                  <c:v>2.1781199999999998</c:v>
                </c:pt>
                <c:pt idx="1727">
                  <c:v>2.1803900000000001</c:v>
                </c:pt>
                <c:pt idx="1728">
                  <c:v>2.1826599999999998</c:v>
                </c:pt>
                <c:pt idx="1729">
                  <c:v>2.1849400000000001</c:v>
                </c:pt>
                <c:pt idx="1730">
                  <c:v>2.1872099999999999</c:v>
                </c:pt>
                <c:pt idx="1731">
                  <c:v>2.1894800000000001</c:v>
                </c:pt>
                <c:pt idx="1732">
                  <c:v>2.1917499999999999</c:v>
                </c:pt>
                <c:pt idx="1733">
                  <c:v>2.1940300000000001</c:v>
                </c:pt>
                <c:pt idx="1734">
                  <c:v>2.1962999999999999</c:v>
                </c:pt>
                <c:pt idx="1735">
                  <c:v>2.1985700000000001</c:v>
                </c:pt>
                <c:pt idx="1736">
                  <c:v>2.2008399999999999</c:v>
                </c:pt>
                <c:pt idx="1737">
                  <c:v>2.2031200000000002</c:v>
                </c:pt>
                <c:pt idx="1738">
                  <c:v>2.20539</c:v>
                </c:pt>
                <c:pt idx="1739">
                  <c:v>2.2076600000000002</c:v>
                </c:pt>
                <c:pt idx="1740">
                  <c:v>2.2099299999999999</c:v>
                </c:pt>
                <c:pt idx="1741">
                  <c:v>2.2122099999999998</c:v>
                </c:pt>
                <c:pt idx="1742">
                  <c:v>2.21448</c:v>
                </c:pt>
                <c:pt idx="1743">
                  <c:v>2.2167500000000002</c:v>
                </c:pt>
                <c:pt idx="1744">
                  <c:v>2.21902</c:v>
                </c:pt>
                <c:pt idx="1745">
                  <c:v>2.2212999999999998</c:v>
                </c:pt>
                <c:pt idx="1746">
                  <c:v>2.22357</c:v>
                </c:pt>
                <c:pt idx="1747">
                  <c:v>2.2258399999999998</c:v>
                </c:pt>
                <c:pt idx="1748">
                  <c:v>2.22811</c:v>
                </c:pt>
                <c:pt idx="1749">
                  <c:v>2.2303899999999999</c:v>
                </c:pt>
                <c:pt idx="1750">
                  <c:v>2.2326600000000001</c:v>
                </c:pt>
                <c:pt idx="1751">
                  <c:v>2.2349299999999999</c:v>
                </c:pt>
                <c:pt idx="1752">
                  <c:v>2.2372000000000001</c:v>
                </c:pt>
                <c:pt idx="1753">
                  <c:v>2.2394799999999999</c:v>
                </c:pt>
                <c:pt idx="1754">
                  <c:v>2.2417500000000001</c:v>
                </c:pt>
                <c:pt idx="1755">
                  <c:v>2.2440199999999999</c:v>
                </c:pt>
                <c:pt idx="1756">
                  <c:v>2.2462900000000001</c:v>
                </c:pt>
                <c:pt idx="1757">
                  <c:v>2.24857</c:v>
                </c:pt>
                <c:pt idx="1758">
                  <c:v>2.2508400000000002</c:v>
                </c:pt>
                <c:pt idx="1759">
                  <c:v>2.2531099999999999</c:v>
                </c:pt>
                <c:pt idx="1760">
                  <c:v>2.2553800000000002</c:v>
                </c:pt>
                <c:pt idx="1761">
                  <c:v>2.25766</c:v>
                </c:pt>
                <c:pt idx="1762">
                  <c:v>2.2599300000000002</c:v>
                </c:pt>
                <c:pt idx="1763">
                  <c:v>2.2622</c:v>
                </c:pt>
                <c:pt idx="1764">
                  <c:v>2.2644700000000002</c:v>
                </c:pt>
                <c:pt idx="1765">
                  <c:v>2.26675</c:v>
                </c:pt>
                <c:pt idx="1766">
                  <c:v>2.2690199999999998</c:v>
                </c:pt>
                <c:pt idx="1767">
                  <c:v>2.27129</c:v>
                </c:pt>
                <c:pt idx="1768">
                  <c:v>2.2735599999999998</c:v>
                </c:pt>
                <c:pt idx="1769">
                  <c:v>2.2758400000000001</c:v>
                </c:pt>
                <c:pt idx="1770">
                  <c:v>2.2781099999999999</c:v>
                </c:pt>
                <c:pt idx="1771">
                  <c:v>2.2803800000000001</c:v>
                </c:pt>
                <c:pt idx="1772">
                  <c:v>2.2826499999999998</c:v>
                </c:pt>
                <c:pt idx="1773">
                  <c:v>2.2849300000000001</c:v>
                </c:pt>
                <c:pt idx="1774">
                  <c:v>2.2871999999999999</c:v>
                </c:pt>
                <c:pt idx="1775">
                  <c:v>2.2894700000000001</c:v>
                </c:pt>
                <c:pt idx="1776">
                  <c:v>2.2917399999999999</c:v>
                </c:pt>
                <c:pt idx="1777">
                  <c:v>2.2940200000000002</c:v>
                </c:pt>
                <c:pt idx="1778">
                  <c:v>2.2962899999999999</c:v>
                </c:pt>
                <c:pt idx="1779">
                  <c:v>2.2985600000000002</c:v>
                </c:pt>
                <c:pt idx="1780">
                  <c:v>2.3008299999999999</c:v>
                </c:pt>
                <c:pt idx="1781">
                  <c:v>2.3031100000000002</c:v>
                </c:pt>
                <c:pt idx="1782">
                  <c:v>2.30538</c:v>
                </c:pt>
                <c:pt idx="1783">
                  <c:v>2.3076500000000002</c:v>
                </c:pt>
                <c:pt idx="1784">
                  <c:v>2.30992</c:v>
                </c:pt>
                <c:pt idx="1785">
                  <c:v>2.3121999999999998</c:v>
                </c:pt>
                <c:pt idx="1786">
                  <c:v>2.31447</c:v>
                </c:pt>
                <c:pt idx="1787">
                  <c:v>2.3167399999999998</c:v>
                </c:pt>
                <c:pt idx="1788">
                  <c:v>2.31901</c:v>
                </c:pt>
                <c:pt idx="1789">
                  <c:v>2.3212799999999998</c:v>
                </c:pt>
                <c:pt idx="1790">
                  <c:v>2.3235600000000001</c:v>
                </c:pt>
                <c:pt idx="1791">
                  <c:v>2.3258299999999998</c:v>
                </c:pt>
                <c:pt idx="1792">
                  <c:v>2.3281000000000001</c:v>
                </c:pt>
                <c:pt idx="1793">
                  <c:v>2.3303699999999998</c:v>
                </c:pt>
                <c:pt idx="1794">
                  <c:v>2.3326500000000001</c:v>
                </c:pt>
                <c:pt idx="1795">
                  <c:v>2.3349199999999999</c:v>
                </c:pt>
                <c:pt idx="1796">
                  <c:v>2.3371900000000001</c:v>
                </c:pt>
                <c:pt idx="1797">
                  <c:v>2.3394599999999999</c:v>
                </c:pt>
                <c:pt idx="1798">
                  <c:v>2.3417400000000002</c:v>
                </c:pt>
                <c:pt idx="1799">
                  <c:v>2.3440099999999999</c:v>
                </c:pt>
                <c:pt idx="1800">
                  <c:v>2.3462800000000001</c:v>
                </c:pt>
                <c:pt idx="1801">
                  <c:v>2.3485499999999999</c:v>
                </c:pt>
                <c:pt idx="1802">
                  <c:v>2.3508300000000002</c:v>
                </c:pt>
                <c:pt idx="1803">
                  <c:v>2.3531</c:v>
                </c:pt>
                <c:pt idx="1804">
                  <c:v>2.3553700000000002</c:v>
                </c:pt>
                <c:pt idx="1805">
                  <c:v>2.35764</c:v>
                </c:pt>
                <c:pt idx="1806">
                  <c:v>2.3599199999999998</c:v>
                </c:pt>
                <c:pt idx="1807">
                  <c:v>2.36219</c:v>
                </c:pt>
                <c:pt idx="1808">
                  <c:v>2.3644599999999998</c:v>
                </c:pt>
                <c:pt idx="1809">
                  <c:v>2.36673</c:v>
                </c:pt>
                <c:pt idx="1810">
                  <c:v>2.3690099999999998</c:v>
                </c:pt>
                <c:pt idx="1811">
                  <c:v>2.3712800000000001</c:v>
                </c:pt>
                <c:pt idx="1812">
                  <c:v>2.3735499999999998</c:v>
                </c:pt>
                <c:pt idx="1813">
                  <c:v>2.37582</c:v>
                </c:pt>
                <c:pt idx="1814">
                  <c:v>2.3780999999999999</c:v>
                </c:pt>
                <c:pt idx="1815">
                  <c:v>2.3803700000000001</c:v>
                </c:pt>
                <c:pt idx="1816">
                  <c:v>2.3826399999999999</c:v>
                </c:pt>
                <c:pt idx="1817">
                  <c:v>2.3849100000000001</c:v>
                </c:pt>
                <c:pt idx="1818">
                  <c:v>2.3871899999999999</c:v>
                </c:pt>
                <c:pt idx="1819">
                  <c:v>2.3894600000000001</c:v>
                </c:pt>
                <c:pt idx="1820">
                  <c:v>2.3917299999999999</c:v>
                </c:pt>
                <c:pt idx="1821">
                  <c:v>2.3940000000000001</c:v>
                </c:pt>
                <c:pt idx="1822">
                  <c:v>2.39628</c:v>
                </c:pt>
                <c:pt idx="1823">
                  <c:v>2.3985500000000002</c:v>
                </c:pt>
                <c:pt idx="1824">
                  <c:v>2.40082</c:v>
                </c:pt>
                <c:pt idx="1825">
                  <c:v>2.4030900000000002</c:v>
                </c:pt>
                <c:pt idx="1826">
                  <c:v>2.40537</c:v>
                </c:pt>
                <c:pt idx="1827">
                  <c:v>2.4076399999999998</c:v>
                </c:pt>
                <c:pt idx="1828">
                  <c:v>2.40991</c:v>
                </c:pt>
                <c:pt idx="1829">
                  <c:v>2.4121800000000002</c:v>
                </c:pt>
                <c:pt idx="1830">
                  <c:v>2.4144600000000001</c:v>
                </c:pt>
                <c:pt idx="1831">
                  <c:v>2.4167299999999998</c:v>
                </c:pt>
                <c:pt idx="1832">
                  <c:v>2.419</c:v>
                </c:pt>
                <c:pt idx="1833">
                  <c:v>2.4212699999999998</c:v>
                </c:pt>
                <c:pt idx="1834">
                  <c:v>2.4235500000000001</c:v>
                </c:pt>
                <c:pt idx="1835">
                  <c:v>2.4258199999999999</c:v>
                </c:pt>
                <c:pt idx="1836">
                  <c:v>2.4280900000000001</c:v>
                </c:pt>
                <c:pt idx="1837">
                  <c:v>2.4303599999999999</c:v>
                </c:pt>
                <c:pt idx="1838">
                  <c:v>2.4326400000000001</c:v>
                </c:pt>
                <c:pt idx="1839">
                  <c:v>2.4349099999999999</c:v>
                </c:pt>
                <c:pt idx="1840">
                  <c:v>2.4371800000000001</c:v>
                </c:pt>
                <c:pt idx="1841">
                  <c:v>2.4394499999999999</c:v>
                </c:pt>
                <c:pt idx="1842">
                  <c:v>2.4417300000000002</c:v>
                </c:pt>
                <c:pt idx="1843">
                  <c:v>2.444</c:v>
                </c:pt>
                <c:pt idx="1844">
                  <c:v>2.4462700000000002</c:v>
                </c:pt>
                <c:pt idx="1845">
                  <c:v>2.4485399999999999</c:v>
                </c:pt>
                <c:pt idx="1846">
                  <c:v>2.4508200000000002</c:v>
                </c:pt>
                <c:pt idx="1847">
                  <c:v>2.45309</c:v>
                </c:pt>
                <c:pt idx="1848">
                  <c:v>2.4553600000000002</c:v>
                </c:pt>
                <c:pt idx="1849">
                  <c:v>2.45763</c:v>
                </c:pt>
                <c:pt idx="1850">
                  <c:v>2.4599000000000002</c:v>
                </c:pt>
                <c:pt idx="1851">
                  <c:v>2.46218</c:v>
                </c:pt>
                <c:pt idx="1852">
                  <c:v>2.4644499999999998</c:v>
                </c:pt>
                <c:pt idx="1853">
                  <c:v>2.46672</c:v>
                </c:pt>
                <c:pt idx="1854">
                  <c:v>2.4689899999999998</c:v>
                </c:pt>
                <c:pt idx="1855">
                  <c:v>2.4712700000000001</c:v>
                </c:pt>
                <c:pt idx="1856">
                  <c:v>2.4735399999999998</c:v>
                </c:pt>
                <c:pt idx="1857">
                  <c:v>2.4758100000000001</c:v>
                </c:pt>
                <c:pt idx="1858">
                  <c:v>2.4780799999999998</c:v>
                </c:pt>
                <c:pt idx="1859">
                  <c:v>2.4803600000000001</c:v>
                </c:pt>
                <c:pt idx="1860">
                  <c:v>2.4826299999999999</c:v>
                </c:pt>
                <c:pt idx="1861">
                  <c:v>2.4849000000000001</c:v>
                </c:pt>
                <c:pt idx="1862">
                  <c:v>2.4871699999999999</c:v>
                </c:pt>
                <c:pt idx="1863">
                  <c:v>2.4894500000000002</c:v>
                </c:pt>
                <c:pt idx="1864">
                  <c:v>2.4917199999999999</c:v>
                </c:pt>
                <c:pt idx="1865">
                  <c:v>2.4939900000000002</c:v>
                </c:pt>
                <c:pt idx="1866">
                  <c:v>2.4962599999999999</c:v>
                </c:pt>
                <c:pt idx="1867">
                  <c:v>2.4985400000000002</c:v>
                </c:pt>
                <c:pt idx="1868">
                  <c:v>2.50081</c:v>
                </c:pt>
                <c:pt idx="1869">
                  <c:v>2.5030800000000002</c:v>
                </c:pt>
                <c:pt idx="1870">
                  <c:v>2.50535</c:v>
                </c:pt>
                <c:pt idx="1871">
                  <c:v>2.5076299999999998</c:v>
                </c:pt>
                <c:pt idx="1872">
                  <c:v>2.5099</c:v>
                </c:pt>
                <c:pt idx="1873">
                  <c:v>2.5121699999999998</c:v>
                </c:pt>
                <c:pt idx="1874">
                  <c:v>2.51444</c:v>
                </c:pt>
                <c:pt idx="1875">
                  <c:v>2.5167199999999998</c:v>
                </c:pt>
                <c:pt idx="1876">
                  <c:v>2.5189900000000001</c:v>
                </c:pt>
                <c:pt idx="1877">
                  <c:v>2.5212599999999998</c:v>
                </c:pt>
                <c:pt idx="1878">
                  <c:v>2.5235300000000001</c:v>
                </c:pt>
                <c:pt idx="1879">
                  <c:v>2.5258099999999999</c:v>
                </c:pt>
                <c:pt idx="1880">
                  <c:v>2.5280800000000001</c:v>
                </c:pt>
                <c:pt idx="1881">
                  <c:v>2.5303499999999999</c:v>
                </c:pt>
                <c:pt idx="1882">
                  <c:v>2.5326200000000001</c:v>
                </c:pt>
                <c:pt idx="1883">
                  <c:v>2.5348999999999999</c:v>
                </c:pt>
                <c:pt idx="1884">
                  <c:v>2.5371700000000001</c:v>
                </c:pt>
                <c:pt idx="1885">
                  <c:v>2.5394399999999999</c:v>
                </c:pt>
                <c:pt idx="1886">
                  <c:v>2.5417100000000001</c:v>
                </c:pt>
                <c:pt idx="1887">
                  <c:v>2.54399</c:v>
                </c:pt>
                <c:pt idx="1888">
                  <c:v>2.5462600000000002</c:v>
                </c:pt>
                <c:pt idx="1889">
                  <c:v>2.54853</c:v>
                </c:pt>
                <c:pt idx="1890">
                  <c:v>2.5508000000000002</c:v>
                </c:pt>
                <c:pt idx="1891">
                  <c:v>2.55308</c:v>
                </c:pt>
                <c:pt idx="1892">
                  <c:v>2.5553499999999998</c:v>
                </c:pt>
                <c:pt idx="1893">
                  <c:v>2.55762</c:v>
                </c:pt>
                <c:pt idx="1894">
                  <c:v>2.5598900000000002</c:v>
                </c:pt>
                <c:pt idx="1895">
                  <c:v>2.5621700000000001</c:v>
                </c:pt>
                <c:pt idx="1896">
                  <c:v>2.5644399999999998</c:v>
                </c:pt>
                <c:pt idx="1897">
                  <c:v>2.56671</c:v>
                </c:pt>
                <c:pt idx="1898">
                  <c:v>2.5689799999999998</c:v>
                </c:pt>
                <c:pt idx="1899">
                  <c:v>2.5712600000000001</c:v>
                </c:pt>
                <c:pt idx="1900">
                  <c:v>2.5735299999999999</c:v>
                </c:pt>
                <c:pt idx="1901">
                  <c:v>2.5758000000000001</c:v>
                </c:pt>
              </c:numCache>
            </c:numRef>
          </c:xVal>
          <c:yVal>
            <c:numRef>
              <c:f>'C:\Users\LU\Fast Timing\04102012\Fe55-calib\[Fe55-1775V.xlsx]Fe55-1775V'!$B$1:$B$1902</c:f>
              <c:numCache>
                <c:formatCode>General</c:formatCode>
                <c:ptCount val="19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2</c:v>
                </c:pt>
                <c:pt idx="801">
                  <c:v>10</c:v>
                </c:pt>
                <c:pt idx="802">
                  <c:v>15</c:v>
                </c:pt>
                <c:pt idx="803">
                  <c:v>31</c:v>
                </c:pt>
                <c:pt idx="804">
                  <c:v>48</c:v>
                </c:pt>
                <c:pt idx="805">
                  <c:v>62</c:v>
                </c:pt>
                <c:pt idx="806">
                  <c:v>56</c:v>
                </c:pt>
                <c:pt idx="807">
                  <c:v>64</c:v>
                </c:pt>
                <c:pt idx="808">
                  <c:v>63</c:v>
                </c:pt>
                <c:pt idx="809">
                  <c:v>58</c:v>
                </c:pt>
                <c:pt idx="810">
                  <c:v>81</c:v>
                </c:pt>
                <c:pt idx="811">
                  <c:v>83</c:v>
                </c:pt>
                <c:pt idx="812">
                  <c:v>91</c:v>
                </c:pt>
                <c:pt idx="813">
                  <c:v>99</c:v>
                </c:pt>
                <c:pt idx="814">
                  <c:v>97</c:v>
                </c:pt>
                <c:pt idx="815">
                  <c:v>110</c:v>
                </c:pt>
                <c:pt idx="816">
                  <c:v>87</c:v>
                </c:pt>
                <c:pt idx="817">
                  <c:v>76</c:v>
                </c:pt>
                <c:pt idx="818">
                  <c:v>84</c:v>
                </c:pt>
                <c:pt idx="819">
                  <c:v>96</c:v>
                </c:pt>
                <c:pt idx="820">
                  <c:v>95</c:v>
                </c:pt>
                <c:pt idx="821">
                  <c:v>90</c:v>
                </c:pt>
                <c:pt idx="822">
                  <c:v>89</c:v>
                </c:pt>
                <c:pt idx="823">
                  <c:v>91</c:v>
                </c:pt>
                <c:pt idx="824">
                  <c:v>93</c:v>
                </c:pt>
                <c:pt idx="825">
                  <c:v>63</c:v>
                </c:pt>
                <c:pt idx="826">
                  <c:v>59</c:v>
                </c:pt>
                <c:pt idx="827">
                  <c:v>64</c:v>
                </c:pt>
                <c:pt idx="828">
                  <c:v>61</c:v>
                </c:pt>
                <c:pt idx="829">
                  <c:v>48</c:v>
                </c:pt>
                <c:pt idx="830">
                  <c:v>45</c:v>
                </c:pt>
                <c:pt idx="831">
                  <c:v>69</c:v>
                </c:pt>
                <c:pt idx="832">
                  <c:v>75</c:v>
                </c:pt>
                <c:pt idx="833">
                  <c:v>72</c:v>
                </c:pt>
                <c:pt idx="834">
                  <c:v>82</c:v>
                </c:pt>
                <c:pt idx="835">
                  <c:v>94</c:v>
                </c:pt>
                <c:pt idx="836">
                  <c:v>89</c:v>
                </c:pt>
                <c:pt idx="837">
                  <c:v>94</c:v>
                </c:pt>
                <c:pt idx="838">
                  <c:v>75</c:v>
                </c:pt>
                <c:pt idx="839">
                  <c:v>73</c:v>
                </c:pt>
                <c:pt idx="840">
                  <c:v>84</c:v>
                </c:pt>
                <c:pt idx="841">
                  <c:v>66</c:v>
                </c:pt>
                <c:pt idx="842">
                  <c:v>75</c:v>
                </c:pt>
                <c:pt idx="843">
                  <c:v>62</c:v>
                </c:pt>
                <c:pt idx="844">
                  <c:v>70</c:v>
                </c:pt>
                <c:pt idx="845">
                  <c:v>88</c:v>
                </c:pt>
                <c:pt idx="846">
                  <c:v>71</c:v>
                </c:pt>
                <c:pt idx="847">
                  <c:v>86</c:v>
                </c:pt>
                <c:pt idx="848">
                  <c:v>66</c:v>
                </c:pt>
                <c:pt idx="849">
                  <c:v>93</c:v>
                </c:pt>
                <c:pt idx="850">
                  <c:v>88</c:v>
                </c:pt>
                <c:pt idx="851">
                  <c:v>89</c:v>
                </c:pt>
                <c:pt idx="852">
                  <c:v>78</c:v>
                </c:pt>
                <c:pt idx="853">
                  <c:v>74</c:v>
                </c:pt>
                <c:pt idx="854">
                  <c:v>89</c:v>
                </c:pt>
                <c:pt idx="855">
                  <c:v>100</c:v>
                </c:pt>
                <c:pt idx="856">
                  <c:v>131</c:v>
                </c:pt>
                <c:pt idx="857">
                  <c:v>119</c:v>
                </c:pt>
                <c:pt idx="858">
                  <c:v>114</c:v>
                </c:pt>
                <c:pt idx="859">
                  <c:v>134</c:v>
                </c:pt>
                <c:pt idx="860">
                  <c:v>112</c:v>
                </c:pt>
                <c:pt idx="861">
                  <c:v>125</c:v>
                </c:pt>
                <c:pt idx="862">
                  <c:v>123</c:v>
                </c:pt>
                <c:pt idx="863">
                  <c:v>141</c:v>
                </c:pt>
                <c:pt idx="864">
                  <c:v>137</c:v>
                </c:pt>
                <c:pt idx="865">
                  <c:v>129</c:v>
                </c:pt>
                <c:pt idx="866">
                  <c:v>186</c:v>
                </c:pt>
                <c:pt idx="867">
                  <c:v>225</c:v>
                </c:pt>
                <c:pt idx="868">
                  <c:v>249</c:v>
                </c:pt>
                <c:pt idx="869">
                  <c:v>264</c:v>
                </c:pt>
                <c:pt idx="870">
                  <c:v>273</c:v>
                </c:pt>
                <c:pt idx="871">
                  <c:v>305</c:v>
                </c:pt>
                <c:pt idx="872">
                  <c:v>331</c:v>
                </c:pt>
                <c:pt idx="873">
                  <c:v>383</c:v>
                </c:pt>
                <c:pt idx="874">
                  <c:v>386</c:v>
                </c:pt>
                <c:pt idx="875">
                  <c:v>489</c:v>
                </c:pt>
                <c:pt idx="876">
                  <c:v>584</c:v>
                </c:pt>
                <c:pt idx="877">
                  <c:v>571</c:v>
                </c:pt>
                <c:pt idx="878">
                  <c:v>606</c:v>
                </c:pt>
                <c:pt idx="879">
                  <c:v>611</c:v>
                </c:pt>
                <c:pt idx="880">
                  <c:v>568</c:v>
                </c:pt>
                <c:pt idx="881">
                  <c:v>568</c:v>
                </c:pt>
                <c:pt idx="882">
                  <c:v>463</c:v>
                </c:pt>
                <c:pt idx="883">
                  <c:v>431</c:v>
                </c:pt>
                <c:pt idx="884">
                  <c:v>412</c:v>
                </c:pt>
                <c:pt idx="885">
                  <c:v>410</c:v>
                </c:pt>
                <c:pt idx="886">
                  <c:v>398</c:v>
                </c:pt>
                <c:pt idx="887">
                  <c:v>363</c:v>
                </c:pt>
                <c:pt idx="888">
                  <c:v>287</c:v>
                </c:pt>
                <c:pt idx="889">
                  <c:v>277</c:v>
                </c:pt>
                <c:pt idx="890">
                  <c:v>210</c:v>
                </c:pt>
                <c:pt idx="891">
                  <c:v>192</c:v>
                </c:pt>
                <c:pt idx="892">
                  <c:v>164</c:v>
                </c:pt>
                <c:pt idx="893">
                  <c:v>144</c:v>
                </c:pt>
                <c:pt idx="894">
                  <c:v>129</c:v>
                </c:pt>
                <c:pt idx="895">
                  <c:v>120</c:v>
                </c:pt>
                <c:pt idx="896">
                  <c:v>92</c:v>
                </c:pt>
                <c:pt idx="897">
                  <c:v>66</c:v>
                </c:pt>
                <c:pt idx="898">
                  <c:v>60</c:v>
                </c:pt>
                <c:pt idx="899">
                  <c:v>53</c:v>
                </c:pt>
                <c:pt idx="900">
                  <c:v>57</c:v>
                </c:pt>
                <c:pt idx="901">
                  <c:v>42</c:v>
                </c:pt>
                <c:pt idx="902">
                  <c:v>17</c:v>
                </c:pt>
                <c:pt idx="903">
                  <c:v>11</c:v>
                </c:pt>
                <c:pt idx="904">
                  <c:v>5</c:v>
                </c:pt>
                <c:pt idx="905">
                  <c:v>5</c:v>
                </c:pt>
                <c:pt idx="906">
                  <c:v>4</c:v>
                </c:pt>
                <c:pt idx="907">
                  <c:v>4</c:v>
                </c:pt>
                <c:pt idx="908">
                  <c:v>3</c:v>
                </c:pt>
                <c:pt idx="909">
                  <c:v>1</c:v>
                </c:pt>
                <c:pt idx="910">
                  <c:v>0</c:v>
                </c:pt>
                <c:pt idx="911">
                  <c:v>1</c:v>
                </c:pt>
                <c:pt idx="912">
                  <c:v>0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0</c:v>
                </c:pt>
                <c:pt idx="917">
                  <c:v>1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3</c:v>
                </c:pt>
                <c:pt idx="923">
                  <c:v>0</c:v>
                </c:pt>
                <c:pt idx="924">
                  <c:v>1</c:v>
                </c:pt>
                <c:pt idx="925">
                  <c:v>0</c:v>
                </c:pt>
                <c:pt idx="926">
                  <c:v>1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1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1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1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1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1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1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1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833760"/>
        <c:axId val="195832640"/>
      </c:scatterChart>
      <c:valAx>
        <c:axId val="195833760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832640"/>
        <c:crosses val="autoZero"/>
        <c:crossBetween val="midCat"/>
      </c:valAx>
      <c:valAx>
        <c:axId val="195832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833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'C:\Users\LU\Fast Timing\04102012\Fe55-calib\[Fe55-1800V.xlsx]Fe55-1800V'!$A$1:$A$1455</c:f>
              <c:numCache>
                <c:formatCode>General</c:formatCode>
                <c:ptCount val="1455"/>
                <c:pt idx="0">
                  <c:v>-0.35654000000000002</c:v>
                </c:pt>
                <c:pt idx="1">
                  <c:v>-0.35515999999999998</c:v>
                </c:pt>
                <c:pt idx="2">
                  <c:v>-0.35378999999999999</c:v>
                </c:pt>
                <c:pt idx="3">
                  <c:v>-0.35241</c:v>
                </c:pt>
                <c:pt idx="4">
                  <c:v>-0.35103000000000001</c:v>
                </c:pt>
                <c:pt idx="5">
                  <c:v>-0.34966000000000003</c:v>
                </c:pt>
                <c:pt idx="6">
                  <c:v>-0.34827999999999998</c:v>
                </c:pt>
                <c:pt idx="7">
                  <c:v>-0.34691</c:v>
                </c:pt>
                <c:pt idx="8">
                  <c:v>-0.34553</c:v>
                </c:pt>
                <c:pt idx="9">
                  <c:v>-0.34415000000000001</c:v>
                </c:pt>
                <c:pt idx="10">
                  <c:v>-0.34277999999999997</c:v>
                </c:pt>
                <c:pt idx="11">
                  <c:v>-0.34139999999999998</c:v>
                </c:pt>
                <c:pt idx="12">
                  <c:v>-0.34003</c:v>
                </c:pt>
                <c:pt idx="13">
                  <c:v>-0.33865000000000001</c:v>
                </c:pt>
                <c:pt idx="14">
                  <c:v>-0.33727000000000001</c:v>
                </c:pt>
                <c:pt idx="15">
                  <c:v>-0.33589999999999998</c:v>
                </c:pt>
                <c:pt idx="16">
                  <c:v>-0.33451999999999998</c:v>
                </c:pt>
                <c:pt idx="17">
                  <c:v>-0.33315</c:v>
                </c:pt>
                <c:pt idx="18">
                  <c:v>-0.33177000000000001</c:v>
                </c:pt>
                <c:pt idx="19">
                  <c:v>-0.33039000000000002</c:v>
                </c:pt>
                <c:pt idx="20">
                  <c:v>-0.32901999999999998</c:v>
                </c:pt>
                <c:pt idx="21">
                  <c:v>-0.32763999999999999</c:v>
                </c:pt>
                <c:pt idx="22">
                  <c:v>-0.32627</c:v>
                </c:pt>
                <c:pt idx="23">
                  <c:v>-0.32489000000000001</c:v>
                </c:pt>
                <c:pt idx="24">
                  <c:v>-0.32351000000000002</c:v>
                </c:pt>
                <c:pt idx="25">
                  <c:v>-0.32213999999999998</c:v>
                </c:pt>
                <c:pt idx="26">
                  <c:v>-0.32075999999999999</c:v>
                </c:pt>
                <c:pt idx="27">
                  <c:v>-0.31939000000000001</c:v>
                </c:pt>
                <c:pt idx="28">
                  <c:v>-0.31801000000000001</c:v>
                </c:pt>
                <c:pt idx="29">
                  <c:v>-0.31663000000000002</c:v>
                </c:pt>
                <c:pt idx="30">
                  <c:v>-0.31525999999999998</c:v>
                </c:pt>
                <c:pt idx="31">
                  <c:v>-0.31387999999999999</c:v>
                </c:pt>
                <c:pt idx="32">
                  <c:v>-0.31251000000000001</c:v>
                </c:pt>
                <c:pt idx="33">
                  <c:v>-0.31113000000000002</c:v>
                </c:pt>
                <c:pt idx="34">
                  <c:v>-0.30975000000000003</c:v>
                </c:pt>
                <c:pt idx="35">
                  <c:v>-0.30837999999999999</c:v>
                </c:pt>
                <c:pt idx="36">
                  <c:v>-0.307</c:v>
                </c:pt>
                <c:pt idx="37">
                  <c:v>-0.30563000000000001</c:v>
                </c:pt>
                <c:pt idx="38">
                  <c:v>-0.30425000000000002</c:v>
                </c:pt>
                <c:pt idx="39">
                  <c:v>-0.30286999999999997</c:v>
                </c:pt>
                <c:pt idx="40">
                  <c:v>-0.30149999999999999</c:v>
                </c:pt>
                <c:pt idx="41">
                  <c:v>-0.30012</c:v>
                </c:pt>
                <c:pt idx="42">
                  <c:v>-0.29875000000000002</c:v>
                </c:pt>
                <c:pt idx="43">
                  <c:v>-0.29737000000000002</c:v>
                </c:pt>
                <c:pt idx="44">
                  <c:v>-0.29598999999999998</c:v>
                </c:pt>
                <c:pt idx="45">
                  <c:v>-0.29461999999999999</c:v>
                </c:pt>
                <c:pt idx="46">
                  <c:v>-0.29324</c:v>
                </c:pt>
                <c:pt idx="47">
                  <c:v>-0.29187000000000002</c:v>
                </c:pt>
                <c:pt idx="48">
                  <c:v>-0.29049000000000003</c:v>
                </c:pt>
                <c:pt idx="49">
                  <c:v>-0.28910999999999998</c:v>
                </c:pt>
                <c:pt idx="50">
                  <c:v>-0.28774</c:v>
                </c:pt>
                <c:pt idx="51">
                  <c:v>-0.28636</c:v>
                </c:pt>
                <c:pt idx="52">
                  <c:v>-0.28499000000000002</c:v>
                </c:pt>
                <c:pt idx="53">
                  <c:v>-0.28360999999999997</c:v>
                </c:pt>
                <c:pt idx="54">
                  <c:v>-0.28222999999999998</c:v>
                </c:pt>
                <c:pt idx="55">
                  <c:v>-0.28086</c:v>
                </c:pt>
                <c:pt idx="56">
                  <c:v>-0.27948000000000001</c:v>
                </c:pt>
                <c:pt idx="57">
                  <c:v>-0.27811000000000002</c:v>
                </c:pt>
                <c:pt idx="58">
                  <c:v>-0.27672999999999998</c:v>
                </c:pt>
                <c:pt idx="59">
                  <c:v>-0.27534999999999998</c:v>
                </c:pt>
                <c:pt idx="60">
                  <c:v>-0.27398</c:v>
                </c:pt>
                <c:pt idx="61">
                  <c:v>-0.27260000000000001</c:v>
                </c:pt>
                <c:pt idx="62">
                  <c:v>-0.27123000000000003</c:v>
                </c:pt>
                <c:pt idx="63">
                  <c:v>-0.26984999999999998</c:v>
                </c:pt>
                <c:pt idx="64">
                  <c:v>-0.26846999999999999</c:v>
                </c:pt>
                <c:pt idx="65">
                  <c:v>-0.2671</c:v>
                </c:pt>
                <c:pt idx="66">
                  <c:v>-0.26572000000000001</c:v>
                </c:pt>
                <c:pt idx="67">
                  <c:v>-0.26434999999999997</c:v>
                </c:pt>
                <c:pt idx="68">
                  <c:v>-0.26296999999999998</c:v>
                </c:pt>
                <c:pt idx="69">
                  <c:v>-0.26158999999999999</c:v>
                </c:pt>
                <c:pt idx="70">
                  <c:v>-0.26022000000000001</c:v>
                </c:pt>
                <c:pt idx="71">
                  <c:v>-0.25884000000000001</c:v>
                </c:pt>
                <c:pt idx="72">
                  <c:v>-0.25746999999999998</c:v>
                </c:pt>
                <c:pt idx="73">
                  <c:v>-0.25608999999999998</c:v>
                </c:pt>
                <c:pt idx="74">
                  <c:v>-0.25470999999999999</c:v>
                </c:pt>
                <c:pt idx="75">
                  <c:v>-0.25334000000000001</c:v>
                </c:pt>
                <c:pt idx="76">
                  <c:v>-0.25196000000000002</c:v>
                </c:pt>
                <c:pt idx="77">
                  <c:v>-0.25058999999999998</c:v>
                </c:pt>
                <c:pt idx="78">
                  <c:v>-0.24920999999999999</c:v>
                </c:pt>
                <c:pt idx="79">
                  <c:v>-0.24782999999999999</c:v>
                </c:pt>
                <c:pt idx="80">
                  <c:v>-0.24646000000000001</c:v>
                </c:pt>
                <c:pt idx="81">
                  <c:v>-0.24507999999999999</c:v>
                </c:pt>
                <c:pt idx="82">
                  <c:v>-0.24371000000000001</c:v>
                </c:pt>
                <c:pt idx="83">
                  <c:v>-0.24232999999999999</c:v>
                </c:pt>
                <c:pt idx="84">
                  <c:v>-0.24095</c:v>
                </c:pt>
                <c:pt idx="85">
                  <c:v>-0.23957999999999999</c:v>
                </c:pt>
                <c:pt idx="86">
                  <c:v>-0.2382</c:v>
                </c:pt>
                <c:pt idx="87">
                  <c:v>-0.23683000000000001</c:v>
                </c:pt>
                <c:pt idx="88">
                  <c:v>-0.23544999999999999</c:v>
                </c:pt>
                <c:pt idx="89">
                  <c:v>-0.23407</c:v>
                </c:pt>
                <c:pt idx="90">
                  <c:v>-0.23269999999999999</c:v>
                </c:pt>
                <c:pt idx="91">
                  <c:v>-0.23132</c:v>
                </c:pt>
                <c:pt idx="92">
                  <c:v>-0.22994999999999999</c:v>
                </c:pt>
                <c:pt idx="93">
                  <c:v>-0.22857</c:v>
                </c:pt>
                <c:pt idx="94">
                  <c:v>-0.22719</c:v>
                </c:pt>
                <c:pt idx="95">
                  <c:v>-0.22581999999999999</c:v>
                </c:pt>
                <c:pt idx="96">
                  <c:v>-0.22444</c:v>
                </c:pt>
                <c:pt idx="97">
                  <c:v>-0.22306999999999999</c:v>
                </c:pt>
                <c:pt idx="98">
                  <c:v>-0.22169</c:v>
                </c:pt>
                <c:pt idx="99">
                  <c:v>-0.22031000000000001</c:v>
                </c:pt>
                <c:pt idx="100">
                  <c:v>-0.21894</c:v>
                </c:pt>
                <c:pt idx="101">
                  <c:v>-0.21756</c:v>
                </c:pt>
                <c:pt idx="102">
                  <c:v>-0.21618999999999999</c:v>
                </c:pt>
                <c:pt idx="103">
                  <c:v>-0.21481</c:v>
                </c:pt>
                <c:pt idx="104">
                  <c:v>-0.21343000000000001</c:v>
                </c:pt>
                <c:pt idx="105">
                  <c:v>-0.21206</c:v>
                </c:pt>
                <c:pt idx="106">
                  <c:v>-0.21068000000000001</c:v>
                </c:pt>
                <c:pt idx="107">
                  <c:v>-0.20931</c:v>
                </c:pt>
                <c:pt idx="108">
                  <c:v>-0.20793</c:v>
                </c:pt>
                <c:pt idx="109">
                  <c:v>-0.20655000000000001</c:v>
                </c:pt>
                <c:pt idx="110">
                  <c:v>-0.20518</c:v>
                </c:pt>
                <c:pt idx="111">
                  <c:v>-0.20380000000000001</c:v>
                </c:pt>
                <c:pt idx="112">
                  <c:v>-0.20243</c:v>
                </c:pt>
                <c:pt idx="113">
                  <c:v>-0.20105000000000001</c:v>
                </c:pt>
                <c:pt idx="114">
                  <c:v>-0.19966999999999999</c:v>
                </c:pt>
                <c:pt idx="115">
                  <c:v>-0.1983</c:v>
                </c:pt>
                <c:pt idx="116">
                  <c:v>-0.19692000000000001</c:v>
                </c:pt>
                <c:pt idx="117">
                  <c:v>-0.19555</c:v>
                </c:pt>
                <c:pt idx="118">
                  <c:v>-0.19417000000000001</c:v>
                </c:pt>
                <c:pt idx="119">
                  <c:v>-0.19278999999999999</c:v>
                </c:pt>
                <c:pt idx="120">
                  <c:v>-0.19142000000000001</c:v>
                </c:pt>
                <c:pt idx="121">
                  <c:v>-0.19003999999999999</c:v>
                </c:pt>
                <c:pt idx="122">
                  <c:v>-0.18867</c:v>
                </c:pt>
                <c:pt idx="123">
                  <c:v>-0.18729000000000001</c:v>
                </c:pt>
                <c:pt idx="124">
                  <c:v>-0.18590999999999999</c:v>
                </c:pt>
                <c:pt idx="125">
                  <c:v>-0.18454000000000001</c:v>
                </c:pt>
                <c:pt idx="126">
                  <c:v>-0.18315999999999999</c:v>
                </c:pt>
                <c:pt idx="127">
                  <c:v>-0.18179000000000001</c:v>
                </c:pt>
                <c:pt idx="128">
                  <c:v>-0.18040999999999999</c:v>
                </c:pt>
                <c:pt idx="129">
                  <c:v>-0.17902999999999999</c:v>
                </c:pt>
                <c:pt idx="130">
                  <c:v>-0.17766000000000001</c:v>
                </c:pt>
                <c:pt idx="131">
                  <c:v>-0.17627999999999999</c:v>
                </c:pt>
                <c:pt idx="132">
                  <c:v>-0.17491000000000001</c:v>
                </c:pt>
                <c:pt idx="133">
                  <c:v>-0.17352999999999999</c:v>
                </c:pt>
                <c:pt idx="134">
                  <c:v>-0.17215</c:v>
                </c:pt>
                <c:pt idx="135">
                  <c:v>-0.17077999999999999</c:v>
                </c:pt>
                <c:pt idx="136">
                  <c:v>-0.1694</c:v>
                </c:pt>
                <c:pt idx="137">
                  <c:v>-0.16803000000000001</c:v>
                </c:pt>
                <c:pt idx="138">
                  <c:v>-0.16664999999999999</c:v>
                </c:pt>
                <c:pt idx="139">
                  <c:v>-0.16527</c:v>
                </c:pt>
                <c:pt idx="140">
                  <c:v>-0.16389999999999999</c:v>
                </c:pt>
                <c:pt idx="141">
                  <c:v>-0.16252</c:v>
                </c:pt>
                <c:pt idx="142">
                  <c:v>-0.16114999999999999</c:v>
                </c:pt>
                <c:pt idx="143">
                  <c:v>-0.15977</c:v>
                </c:pt>
                <c:pt idx="144">
                  <c:v>-0.15840000000000001</c:v>
                </c:pt>
                <c:pt idx="145">
                  <c:v>-0.15701999999999999</c:v>
                </c:pt>
                <c:pt idx="146">
                  <c:v>-0.15564</c:v>
                </c:pt>
                <c:pt idx="147">
                  <c:v>-0.15426999999999999</c:v>
                </c:pt>
                <c:pt idx="148">
                  <c:v>-0.15289</c:v>
                </c:pt>
                <c:pt idx="149">
                  <c:v>-0.15151999999999999</c:v>
                </c:pt>
                <c:pt idx="150">
                  <c:v>-0.15014</c:v>
                </c:pt>
                <c:pt idx="151">
                  <c:v>-0.14876</c:v>
                </c:pt>
                <c:pt idx="152">
                  <c:v>-0.14738999999999999</c:v>
                </c:pt>
                <c:pt idx="153">
                  <c:v>-0.14601</c:v>
                </c:pt>
                <c:pt idx="154">
                  <c:v>-0.14463999999999999</c:v>
                </c:pt>
                <c:pt idx="155">
                  <c:v>-0.14326</c:v>
                </c:pt>
                <c:pt idx="156">
                  <c:v>-0.14188000000000001</c:v>
                </c:pt>
                <c:pt idx="157">
                  <c:v>-0.14051</c:v>
                </c:pt>
                <c:pt idx="158">
                  <c:v>-0.13913</c:v>
                </c:pt>
                <c:pt idx="159">
                  <c:v>-0.13775999999999999</c:v>
                </c:pt>
                <c:pt idx="160">
                  <c:v>-0.13638</c:v>
                </c:pt>
                <c:pt idx="161">
                  <c:v>-0.13500000000000001</c:v>
                </c:pt>
                <c:pt idx="162">
                  <c:v>-0.13363</c:v>
                </c:pt>
                <c:pt idx="163">
                  <c:v>-0.13225000000000001</c:v>
                </c:pt>
                <c:pt idx="164">
                  <c:v>-0.13088</c:v>
                </c:pt>
                <c:pt idx="165">
                  <c:v>-0.1295</c:v>
                </c:pt>
                <c:pt idx="166">
                  <c:v>-0.12812000000000001</c:v>
                </c:pt>
                <c:pt idx="167">
                  <c:v>-0.12675</c:v>
                </c:pt>
                <c:pt idx="168">
                  <c:v>-0.12537000000000001</c:v>
                </c:pt>
                <c:pt idx="169">
                  <c:v>-0.124</c:v>
                </c:pt>
                <c:pt idx="170">
                  <c:v>-0.12262000000000001</c:v>
                </c:pt>
                <c:pt idx="171">
                  <c:v>-0.12124</c:v>
                </c:pt>
                <c:pt idx="172">
                  <c:v>-0.11987</c:v>
                </c:pt>
                <c:pt idx="173">
                  <c:v>-0.11849</c:v>
                </c:pt>
                <c:pt idx="174">
                  <c:v>-0.11712</c:v>
                </c:pt>
                <c:pt idx="175">
                  <c:v>-0.11574</c:v>
                </c:pt>
                <c:pt idx="176">
                  <c:v>-0.11436</c:v>
                </c:pt>
                <c:pt idx="177">
                  <c:v>-0.11298999999999999</c:v>
                </c:pt>
                <c:pt idx="178">
                  <c:v>-0.11161</c:v>
                </c:pt>
                <c:pt idx="179">
                  <c:v>-0.11024</c:v>
                </c:pt>
                <c:pt idx="180">
                  <c:v>-0.10886</c:v>
                </c:pt>
                <c:pt idx="181">
                  <c:v>-0.10748000000000001</c:v>
                </c:pt>
                <c:pt idx="182">
                  <c:v>-0.10611</c:v>
                </c:pt>
                <c:pt idx="183">
                  <c:v>-0.10473</c:v>
                </c:pt>
                <c:pt idx="184">
                  <c:v>-0.10335999999999999</c:v>
                </c:pt>
                <c:pt idx="185">
                  <c:v>-0.10198</c:v>
                </c:pt>
                <c:pt idx="186">
                  <c:v>-0.10059999999999999</c:v>
                </c:pt>
                <c:pt idx="187">
                  <c:v>-9.9229999999999999E-2</c:v>
                </c:pt>
                <c:pt idx="188">
                  <c:v>-9.7850000000000006E-2</c:v>
                </c:pt>
                <c:pt idx="189">
                  <c:v>-9.6479999999999996E-2</c:v>
                </c:pt>
                <c:pt idx="190">
                  <c:v>-9.5100000000000004E-2</c:v>
                </c:pt>
                <c:pt idx="191">
                  <c:v>-9.3719999999999998E-2</c:v>
                </c:pt>
                <c:pt idx="192">
                  <c:v>-9.2350000000000002E-2</c:v>
                </c:pt>
                <c:pt idx="193">
                  <c:v>-9.0969999999999995E-2</c:v>
                </c:pt>
                <c:pt idx="194">
                  <c:v>-8.9599999999999999E-2</c:v>
                </c:pt>
                <c:pt idx="195">
                  <c:v>-8.8220000000000007E-2</c:v>
                </c:pt>
                <c:pt idx="196">
                  <c:v>-8.6840000000000001E-2</c:v>
                </c:pt>
                <c:pt idx="197">
                  <c:v>-8.5470000000000004E-2</c:v>
                </c:pt>
                <c:pt idx="198">
                  <c:v>-8.4089999999999998E-2</c:v>
                </c:pt>
                <c:pt idx="199">
                  <c:v>-8.2720000000000002E-2</c:v>
                </c:pt>
                <c:pt idx="200">
                  <c:v>-8.1339999999999996E-2</c:v>
                </c:pt>
                <c:pt idx="201">
                  <c:v>-7.9960000000000003E-2</c:v>
                </c:pt>
                <c:pt idx="202">
                  <c:v>-7.8589999999999993E-2</c:v>
                </c:pt>
                <c:pt idx="203">
                  <c:v>-7.7210000000000001E-2</c:v>
                </c:pt>
                <c:pt idx="204">
                  <c:v>-7.5840000000000005E-2</c:v>
                </c:pt>
                <c:pt idx="205">
                  <c:v>-7.4459999999999998E-2</c:v>
                </c:pt>
                <c:pt idx="206">
                  <c:v>-7.3080000000000006E-2</c:v>
                </c:pt>
                <c:pt idx="207">
                  <c:v>-7.1709999999999996E-2</c:v>
                </c:pt>
                <c:pt idx="208">
                  <c:v>-7.0330000000000004E-2</c:v>
                </c:pt>
                <c:pt idx="209">
                  <c:v>-6.8959999999999994E-2</c:v>
                </c:pt>
                <c:pt idx="210">
                  <c:v>-6.7580000000000001E-2</c:v>
                </c:pt>
                <c:pt idx="211">
                  <c:v>-6.6199999999999995E-2</c:v>
                </c:pt>
                <c:pt idx="212">
                  <c:v>-6.4829999999999999E-2</c:v>
                </c:pt>
                <c:pt idx="213">
                  <c:v>-6.3450000000000006E-2</c:v>
                </c:pt>
                <c:pt idx="214">
                  <c:v>-6.2080000000000003E-2</c:v>
                </c:pt>
                <c:pt idx="215">
                  <c:v>-6.0699999999999997E-2</c:v>
                </c:pt>
                <c:pt idx="216">
                  <c:v>-5.9319999999999998E-2</c:v>
                </c:pt>
                <c:pt idx="217">
                  <c:v>-5.7950000000000002E-2</c:v>
                </c:pt>
                <c:pt idx="218">
                  <c:v>-5.6570000000000002E-2</c:v>
                </c:pt>
                <c:pt idx="219">
                  <c:v>-5.5199999999999999E-2</c:v>
                </c:pt>
                <c:pt idx="220">
                  <c:v>-5.382E-2</c:v>
                </c:pt>
                <c:pt idx="221">
                  <c:v>-5.2440000000000001E-2</c:v>
                </c:pt>
                <c:pt idx="222">
                  <c:v>-5.1069999999999997E-2</c:v>
                </c:pt>
                <c:pt idx="223">
                  <c:v>-4.9689999999999998E-2</c:v>
                </c:pt>
                <c:pt idx="224">
                  <c:v>-4.8320000000000002E-2</c:v>
                </c:pt>
                <c:pt idx="225">
                  <c:v>-4.6940000000000003E-2</c:v>
                </c:pt>
                <c:pt idx="226">
                  <c:v>-4.5560000000000003E-2</c:v>
                </c:pt>
                <c:pt idx="227">
                  <c:v>-4.419E-2</c:v>
                </c:pt>
                <c:pt idx="228">
                  <c:v>-4.2810000000000001E-2</c:v>
                </c:pt>
                <c:pt idx="229">
                  <c:v>-4.1439999999999998E-2</c:v>
                </c:pt>
                <c:pt idx="230">
                  <c:v>-4.0059999999999998E-2</c:v>
                </c:pt>
                <c:pt idx="231">
                  <c:v>-3.8679999999999999E-2</c:v>
                </c:pt>
                <c:pt idx="232">
                  <c:v>-3.7310000000000003E-2</c:v>
                </c:pt>
                <c:pt idx="233">
                  <c:v>-3.5929999999999997E-2</c:v>
                </c:pt>
                <c:pt idx="234">
                  <c:v>-3.456E-2</c:v>
                </c:pt>
                <c:pt idx="235">
                  <c:v>-3.3180000000000001E-2</c:v>
                </c:pt>
                <c:pt idx="236">
                  <c:v>-3.1800000000000002E-2</c:v>
                </c:pt>
                <c:pt idx="237">
                  <c:v>-3.0429999999999999E-2</c:v>
                </c:pt>
                <c:pt idx="238">
                  <c:v>-2.9049999999999999E-2</c:v>
                </c:pt>
                <c:pt idx="239">
                  <c:v>-2.768E-2</c:v>
                </c:pt>
                <c:pt idx="240">
                  <c:v>-2.63E-2</c:v>
                </c:pt>
                <c:pt idx="241">
                  <c:v>-2.4920000000000001E-2</c:v>
                </c:pt>
                <c:pt idx="242">
                  <c:v>-2.3550000000000001E-2</c:v>
                </c:pt>
                <c:pt idx="243">
                  <c:v>-2.2169999999999999E-2</c:v>
                </c:pt>
                <c:pt idx="244">
                  <c:v>-2.0799999999999999E-2</c:v>
                </c:pt>
                <c:pt idx="245">
                  <c:v>-1.942E-2</c:v>
                </c:pt>
                <c:pt idx="246">
                  <c:v>-1.804E-2</c:v>
                </c:pt>
                <c:pt idx="247">
                  <c:v>-1.6670000000000001E-2</c:v>
                </c:pt>
                <c:pt idx="248">
                  <c:v>-1.529E-2</c:v>
                </c:pt>
                <c:pt idx="249">
                  <c:v>-1.392E-2</c:v>
                </c:pt>
                <c:pt idx="250">
                  <c:v>-1.2540000000000001E-2</c:v>
                </c:pt>
                <c:pt idx="251">
                  <c:v>-1.116E-2</c:v>
                </c:pt>
                <c:pt idx="252">
                  <c:v>-9.7900000000000001E-3</c:v>
                </c:pt>
                <c:pt idx="253">
                  <c:v>-8.4100000000000008E-3</c:v>
                </c:pt>
                <c:pt idx="254">
                  <c:v>-7.0400000000000003E-3</c:v>
                </c:pt>
                <c:pt idx="255">
                  <c:v>-5.6600000000000001E-3</c:v>
                </c:pt>
                <c:pt idx="256">
                  <c:v>-4.28E-3</c:v>
                </c:pt>
                <c:pt idx="257">
                  <c:v>-2.9099999999999998E-3</c:v>
                </c:pt>
                <c:pt idx="258">
                  <c:v>-1.5299999999999999E-3</c:v>
                </c:pt>
                <c:pt idx="259">
                  <c:v>-1.6000000000000001E-4</c:v>
                </c:pt>
                <c:pt idx="260">
                  <c:v>1.2199999999999999E-3</c:v>
                </c:pt>
                <c:pt idx="261">
                  <c:v>2.5999999999999999E-3</c:v>
                </c:pt>
                <c:pt idx="262">
                  <c:v>3.9699999999999996E-3</c:v>
                </c:pt>
                <c:pt idx="263">
                  <c:v>5.3499999999999997E-3</c:v>
                </c:pt>
                <c:pt idx="264">
                  <c:v>6.7200000000000003E-3</c:v>
                </c:pt>
                <c:pt idx="265">
                  <c:v>8.0999999999999996E-3</c:v>
                </c:pt>
                <c:pt idx="266">
                  <c:v>9.4800000000000006E-3</c:v>
                </c:pt>
                <c:pt idx="267">
                  <c:v>1.085E-2</c:v>
                </c:pt>
                <c:pt idx="268">
                  <c:v>1.223E-2</c:v>
                </c:pt>
                <c:pt idx="269">
                  <c:v>1.3599999999999999E-2</c:v>
                </c:pt>
                <c:pt idx="270">
                  <c:v>1.498E-2</c:v>
                </c:pt>
                <c:pt idx="271">
                  <c:v>1.636E-2</c:v>
                </c:pt>
                <c:pt idx="272">
                  <c:v>1.7729999999999999E-2</c:v>
                </c:pt>
                <c:pt idx="273">
                  <c:v>1.9109999999999999E-2</c:v>
                </c:pt>
                <c:pt idx="274">
                  <c:v>2.0480000000000002E-2</c:v>
                </c:pt>
                <c:pt idx="275">
                  <c:v>2.1860000000000001E-2</c:v>
                </c:pt>
                <c:pt idx="276">
                  <c:v>2.324E-2</c:v>
                </c:pt>
                <c:pt idx="277">
                  <c:v>2.461E-2</c:v>
                </c:pt>
                <c:pt idx="278">
                  <c:v>2.5989999999999999E-2</c:v>
                </c:pt>
                <c:pt idx="279">
                  <c:v>2.7359999999999999E-2</c:v>
                </c:pt>
                <c:pt idx="280">
                  <c:v>2.8740000000000002E-2</c:v>
                </c:pt>
                <c:pt idx="281">
                  <c:v>3.0120000000000001E-2</c:v>
                </c:pt>
                <c:pt idx="282">
                  <c:v>3.1489999999999997E-2</c:v>
                </c:pt>
                <c:pt idx="283">
                  <c:v>3.2870000000000003E-2</c:v>
                </c:pt>
                <c:pt idx="284">
                  <c:v>3.424E-2</c:v>
                </c:pt>
                <c:pt idx="285">
                  <c:v>3.5619999999999999E-2</c:v>
                </c:pt>
                <c:pt idx="286">
                  <c:v>3.6999999999999998E-2</c:v>
                </c:pt>
                <c:pt idx="287">
                  <c:v>3.8370000000000001E-2</c:v>
                </c:pt>
                <c:pt idx="288">
                  <c:v>3.9750000000000001E-2</c:v>
                </c:pt>
                <c:pt idx="289">
                  <c:v>4.1119999999999997E-2</c:v>
                </c:pt>
                <c:pt idx="290">
                  <c:v>4.2500000000000003E-2</c:v>
                </c:pt>
                <c:pt idx="291">
                  <c:v>4.3880000000000002E-2</c:v>
                </c:pt>
                <c:pt idx="292">
                  <c:v>4.5249999999999999E-2</c:v>
                </c:pt>
                <c:pt idx="293">
                  <c:v>4.6629999999999998E-2</c:v>
                </c:pt>
                <c:pt idx="294">
                  <c:v>4.8000000000000001E-2</c:v>
                </c:pt>
                <c:pt idx="295">
                  <c:v>4.938E-2</c:v>
                </c:pt>
                <c:pt idx="296">
                  <c:v>5.076E-2</c:v>
                </c:pt>
                <c:pt idx="297">
                  <c:v>5.2130000000000003E-2</c:v>
                </c:pt>
                <c:pt idx="298">
                  <c:v>5.3510000000000002E-2</c:v>
                </c:pt>
                <c:pt idx="299">
                  <c:v>5.4879999999999998E-2</c:v>
                </c:pt>
                <c:pt idx="300">
                  <c:v>5.6259999999999998E-2</c:v>
                </c:pt>
                <c:pt idx="301">
                  <c:v>5.7639999999999997E-2</c:v>
                </c:pt>
                <c:pt idx="302">
                  <c:v>5.901E-2</c:v>
                </c:pt>
                <c:pt idx="303">
                  <c:v>6.0389999999999999E-2</c:v>
                </c:pt>
                <c:pt idx="304">
                  <c:v>6.1760000000000002E-2</c:v>
                </c:pt>
                <c:pt idx="305">
                  <c:v>6.3140000000000002E-2</c:v>
                </c:pt>
                <c:pt idx="306">
                  <c:v>6.4519999999999994E-2</c:v>
                </c:pt>
                <c:pt idx="307">
                  <c:v>6.5890000000000004E-2</c:v>
                </c:pt>
                <c:pt idx="308">
                  <c:v>6.7269999999999996E-2</c:v>
                </c:pt>
                <c:pt idx="309">
                  <c:v>6.8640000000000007E-2</c:v>
                </c:pt>
                <c:pt idx="310">
                  <c:v>7.0019999999999999E-2</c:v>
                </c:pt>
                <c:pt idx="311">
                  <c:v>7.1400000000000005E-2</c:v>
                </c:pt>
                <c:pt idx="312">
                  <c:v>7.2770000000000001E-2</c:v>
                </c:pt>
                <c:pt idx="313">
                  <c:v>7.4149999999999994E-2</c:v>
                </c:pt>
                <c:pt idx="314">
                  <c:v>7.5520000000000004E-2</c:v>
                </c:pt>
                <c:pt idx="315">
                  <c:v>7.6899999999999996E-2</c:v>
                </c:pt>
                <c:pt idx="316">
                  <c:v>7.8280000000000002E-2</c:v>
                </c:pt>
                <c:pt idx="317">
                  <c:v>7.9649999999999999E-2</c:v>
                </c:pt>
                <c:pt idx="318">
                  <c:v>8.1030000000000005E-2</c:v>
                </c:pt>
                <c:pt idx="319">
                  <c:v>8.2400000000000001E-2</c:v>
                </c:pt>
                <c:pt idx="320">
                  <c:v>8.3779999999999993E-2</c:v>
                </c:pt>
                <c:pt idx="321">
                  <c:v>8.516E-2</c:v>
                </c:pt>
                <c:pt idx="322">
                  <c:v>8.6529999999999996E-2</c:v>
                </c:pt>
                <c:pt idx="323">
                  <c:v>8.7910000000000002E-2</c:v>
                </c:pt>
                <c:pt idx="324">
                  <c:v>8.9279999999999998E-2</c:v>
                </c:pt>
                <c:pt idx="325">
                  <c:v>9.0660000000000004E-2</c:v>
                </c:pt>
                <c:pt idx="326">
                  <c:v>9.2039999999999997E-2</c:v>
                </c:pt>
                <c:pt idx="327">
                  <c:v>9.3410000000000007E-2</c:v>
                </c:pt>
                <c:pt idx="328">
                  <c:v>9.4789999999999999E-2</c:v>
                </c:pt>
                <c:pt idx="329">
                  <c:v>9.6159999999999995E-2</c:v>
                </c:pt>
                <c:pt idx="330">
                  <c:v>9.7540000000000002E-2</c:v>
                </c:pt>
                <c:pt idx="331">
                  <c:v>9.8919999999999994E-2</c:v>
                </c:pt>
                <c:pt idx="332">
                  <c:v>0.10029</c:v>
                </c:pt>
                <c:pt idx="333">
                  <c:v>0.10167</c:v>
                </c:pt>
                <c:pt idx="334">
                  <c:v>0.10304000000000001</c:v>
                </c:pt>
                <c:pt idx="335">
                  <c:v>0.10442</c:v>
                </c:pt>
                <c:pt idx="336">
                  <c:v>0.10580000000000001</c:v>
                </c:pt>
                <c:pt idx="337">
                  <c:v>0.10717</c:v>
                </c:pt>
                <c:pt idx="338">
                  <c:v>0.10854999999999999</c:v>
                </c:pt>
                <c:pt idx="339">
                  <c:v>0.10992</c:v>
                </c:pt>
                <c:pt idx="340">
                  <c:v>0.1113</c:v>
                </c:pt>
                <c:pt idx="341">
                  <c:v>0.11268</c:v>
                </c:pt>
                <c:pt idx="342">
                  <c:v>0.11405</c:v>
                </c:pt>
                <c:pt idx="343">
                  <c:v>0.11543</c:v>
                </c:pt>
                <c:pt idx="344">
                  <c:v>0.1168</c:v>
                </c:pt>
                <c:pt idx="345">
                  <c:v>0.11817999999999999</c:v>
                </c:pt>
                <c:pt idx="346">
                  <c:v>0.11956</c:v>
                </c:pt>
                <c:pt idx="347">
                  <c:v>0.12093</c:v>
                </c:pt>
                <c:pt idx="348">
                  <c:v>0.12231</c:v>
                </c:pt>
                <c:pt idx="349">
                  <c:v>0.12368</c:v>
                </c:pt>
                <c:pt idx="350">
                  <c:v>0.12506</c:v>
                </c:pt>
                <c:pt idx="351">
                  <c:v>0.12644</c:v>
                </c:pt>
                <c:pt idx="352">
                  <c:v>0.12781000000000001</c:v>
                </c:pt>
                <c:pt idx="353">
                  <c:v>0.12919</c:v>
                </c:pt>
                <c:pt idx="354">
                  <c:v>0.13056000000000001</c:v>
                </c:pt>
                <c:pt idx="355">
                  <c:v>0.13194</c:v>
                </c:pt>
                <c:pt idx="356">
                  <c:v>0.13331999999999999</c:v>
                </c:pt>
                <c:pt idx="357">
                  <c:v>0.13469</c:v>
                </c:pt>
                <c:pt idx="358">
                  <c:v>0.13607</c:v>
                </c:pt>
                <c:pt idx="359">
                  <c:v>0.13744000000000001</c:v>
                </c:pt>
                <c:pt idx="360">
                  <c:v>0.13882</c:v>
                </c:pt>
                <c:pt idx="361">
                  <c:v>0.14019999999999999</c:v>
                </c:pt>
                <c:pt idx="362">
                  <c:v>0.14157</c:v>
                </c:pt>
                <c:pt idx="363">
                  <c:v>0.14294999999999999</c:v>
                </c:pt>
                <c:pt idx="364">
                  <c:v>0.14432</c:v>
                </c:pt>
                <c:pt idx="365">
                  <c:v>0.1457</c:v>
                </c:pt>
                <c:pt idx="366">
                  <c:v>0.14707999999999999</c:v>
                </c:pt>
                <c:pt idx="367">
                  <c:v>0.14845</c:v>
                </c:pt>
                <c:pt idx="368">
                  <c:v>0.14982999999999999</c:v>
                </c:pt>
                <c:pt idx="369">
                  <c:v>0.1512</c:v>
                </c:pt>
                <c:pt idx="370">
                  <c:v>0.15257999999999999</c:v>
                </c:pt>
                <c:pt idx="371">
                  <c:v>0.15396000000000001</c:v>
                </c:pt>
                <c:pt idx="372">
                  <c:v>0.15533</c:v>
                </c:pt>
                <c:pt idx="373">
                  <c:v>0.15670999999999999</c:v>
                </c:pt>
                <c:pt idx="374">
                  <c:v>0.15808</c:v>
                </c:pt>
                <c:pt idx="375">
                  <c:v>0.15945999999999999</c:v>
                </c:pt>
                <c:pt idx="376">
                  <c:v>0.16084000000000001</c:v>
                </c:pt>
                <c:pt idx="377">
                  <c:v>0.16220999999999999</c:v>
                </c:pt>
                <c:pt idx="378">
                  <c:v>0.16359000000000001</c:v>
                </c:pt>
                <c:pt idx="379">
                  <c:v>0.16496</c:v>
                </c:pt>
                <c:pt idx="380">
                  <c:v>0.16633999999999999</c:v>
                </c:pt>
                <c:pt idx="381">
                  <c:v>0.16772000000000001</c:v>
                </c:pt>
                <c:pt idx="382">
                  <c:v>0.16908999999999999</c:v>
                </c:pt>
                <c:pt idx="383">
                  <c:v>0.17047000000000001</c:v>
                </c:pt>
                <c:pt idx="384">
                  <c:v>0.17183999999999999</c:v>
                </c:pt>
                <c:pt idx="385">
                  <c:v>0.17322000000000001</c:v>
                </c:pt>
                <c:pt idx="386">
                  <c:v>0.17460000000000001</c:v>
                </c:pt>
                <c:pt idx="387">
                  <c:v>0.17596999999999999</c:v>
                </c:pt>
                <c:pt idx="388">
                  <c:v>0.17735000000000001</c:v>
                </c:pt>
                <c:pt idx="389">
                  <c:v>0.17871999999999999</c:v>
                </c:pt>
                <c:pt idx="390">
                  <c:v>0.18010000000000001</c:v>
                </c:pt>
                <c:pt idx="391">
                  <c:v>0.18148</c:v>
                </c:pt>
                <c:pt idx="392">
                  <c:v>0.18285000000000001</c:v>
                </c:pt>
                <c:pt idx="393">
                  <c:v>0.18423</c:v>
                </c:pt>
                <c:pt idx="394">
                  <c:v>0.18559999999999999</c:v>
                </c:pt>
                <c:pt idx="395">
                  <c:v>0.18698000000000001</c:v>
                </c:pt>
                <c:pt idx="396">
                  <c:v>0.18836</c:v>
                </c:pt>
                <c:pt idx="397">
                  <c:v>0.18973000000000001</c:v>
                </c:pt>
                <c:pt idx="398">
                  <c:v>0.19111</c:v>
                </c:pt>
                <c:pt idx="399">
                  <c:v>0.19248000000000001</c:v>
                </c:pt>
                <c:pt idx="400">
                  <c:v>0.19386</c:v>
                </c:pt>
                <c:pt idx="401">
                  <c:v>0.19524</c:v>
                </c:pt>
                <c:pt idx="402">
                  <c:v>0.19661000000000001</c:v>
                </c:pt>
                <c:pt idx="403">
                  <c:v>0.19799</c:v>
                </c:pt>
                <c:pt idx="404">
                  <c:v>0.19936000000000001</c:v>
                </c:pt>
                <c:pt idx="405">
                  <c:v>0.20074</c:v>
                </c:pt>
                <c:pt idx="406">
                  <c:v>0.20211999999999999</c:v>
                </c:pt>
                <c:pt idx="407">
                  <c:v>0.20349</c:v>
                </c:pt>
                <c:pt idx="408">
                  <c:v>0.20487</c:v>
                </c:pt>
                <c:pt idx="409">
                  <c:v>0.20624000000000001</c:v>
                </c:pt>
                <c:pt idx="410">
                  <c:v>0.20762</c:v>
                </c:pt>
                <c:pt idx="411">
                  <c:v>0.20899999999999999</c:v>
                </c:pt>
                <c:pt idx="412">
                  <c:v>0.21037</c:v>
                </c:pt>
                <c:pt idx="413">
                  <c:v>0.21174999999999999</c:v>
                </c:pt>
                <c:pt idx="414">
                  <c:v>0.21312</c:v>
                </c:pt>
                <c:pt idx="415">
                  <c:v>0.2145</c:v>
                </c:pt>
                <c:pt idx="416">
                  <c:v>0.21587999999999999</c:v>
                </c:pt>
                <c:pt idx="417">
                  <c:v>0.21725</c:v>
                </c:pt>
                <c:pt idx="418">
                  <c:v>0.21862999999999999</c:v>
                </c:pt>
                <c:pt idx="419">
                  <c:v>0.22</c:v>
                </c:pt>
                <c:pt idx="420">
                  <c:v>0.22137999999999999</c:v>
                </c:pt>
                <c:pt idx="421">
                  <c:v>0.22276000000000001</c:v>
                </c:pt>
                <c:pt idx="422">
                  <c:v>0.22413</c:v>
                </c:pt>
                <c:pt idx="423">
                  <c:v>0.22550999999999999</c:v>
                </c:pt>
                <c:pt idx="424">
                  <c:v>0.22688</c:v>
                </c:pt>
                <c:pt idx="425">
                  <c:v>0.22825999999999999</c:v>
                </c:pt>
                <c:pt idx="426">
                  <c:v>0.22964000000000001</c:v>
                </c:pt>
                <c:pt idx="427">
                  <c:v>0.23100999999999999</c:v>
                </c:pt>
                <c:pt idx="428">
                  <c:v>0.23239000000000001</c:v>
                </c:pt>
                <c:pt idx="429">
                  <c:v>0.23376</c:v>
                </c:pt>
                <c:pt idx="430">
                  <c:v>0.23513999999999999</c:v>
                </c:pt>
                <c:pt idx="431">
                  <c:v>0.23652000000000001</c:v>
                </c:pt>
                <c:pt idx="432">
                  <c:v>0.23788999999999999</c:v>
                </c:pt>
                <c:pt idx="433">
                  <c:v>0.23927000000000001</c:v>
                </c:pt>
                <c:pt idx="434">
                  <c:v>0.24063999999999999</c:v>
                </c:pt>
                <c:pt idx="435">
                  <c:v>0.24202000000000001</c:v>
                </c:pt>
                <c:pt idx="436">
                  <c:v>0.24340000000000001</c:v>
                </c:pt>
                <c:pt idx="437">
                  <c:v>0.24476999999999999</c:v>
                </c:pt>
                <c:pt idx="438">
                  <c:v>0.24615000000000001</c:v>
                </c:pt>
                <c:pt idx="439">
                  <c:v>0.24751999999999999</c:v>
                </c:pt>
                <c:pt idx="440">
                  <c:v>0.24890000000000001</c:v>
                </c:pt>
                <c:pt idx="441">
                  <c:v>0.25028</c:v>
                </c:pt>
                <c:pt idx="442">
                  <c:v>0.25164999999999998</c:v>
                </c:pt>
                <c:pt idx="443">
                  <c:v>0.25302999999999998</c:v>
                </c:pt>
                <c:pt idx="444">
                  <c:v>0.25440000000000002</c:v>
                </c:pt>
                <c:pt idx="445">
                  <c:v>0.25578000000000001</c:v>
                </c:pt>
                <c:pt idx="446">
                  <c:v>0.25716</c:v>
                </c:pt>
                <c:pt idx="447">
                  <c:v>0.25852999999999998</c:v>
                </c:pt>
                <c:pt idx="448">
                  <c:v>0.25990999999999997</c:v>
                </c:pt>
                <c:pt idx="449">
                  <c:v>0.26128000000000001</c:v>
                </c:pt>
                <c:pt idx="450">
                  <c:v>0.26266</c:v>
                </c:pt>
                <c:pt idx="451">
                  <c:v>0.26404</c:v>
                </c:pt>
                <c:pt idx="452">
                  <c:v>0.26540999999999998</c:v>
                </c:pt>
                <c:pt idx="453">
                  <c:v>0.26679000000000003</c:v>
                </c:pt>
                <c:pt idx="454">
                  <c:v>0.26816000000000001</c:v>
                </c:pt>
                <c:pt idx="455">
                  <c:v>0.26954</c:v>
                </c:pt>
                <c:pt idx="456">
                  <c:v>0.27091999999999999</c:v>
                </c:pt>
                <c:pt idx="457">
                  <c:v>0.27228999999999998</c:v>
                </c:pt>
                <c:pt idx="458">
                  <c:v>0.27367000000000002</c:v>
                </c:pt>
                <c:pt idx="459">
                  <c:v>0.27504000000000001</c:v>
                </c:pt>
                <c:pt idx="460">
                  <c:v>0.27642</c:v>
                </c:pt>
                <c:pt idx="461">
                  <c:v>0.27779999999999999</c:v>
                </c:pt>
                <c:pt idx="462">
                  <c:v>0.27916999999999997</c:v>
                </c:pt>
                <c:pt idx="463">
                  <c:v>0.28055000000000002</c:v>
                </c:pt>
                <c:pt idx="464">
                  <c:v>0.28192</c:v>
                </c:pt>
                <c:pt idx="465">
                  <c:v>0.2833</c:v>
                </c:pt>
                <c:pt idx="466">
                  <c:v>0.28467999999999999</c:v>
                </c:pt>
                <c:pt idx="467">
                  <c:v>0.28605000000000003</c:v>
                </c:pt>
                <c:pt idx="468">
                  <c:v>0.28743000000000002</c:v>
                </c:pt>
                <c:pt idx="469">
                  <c:v>0.2888</c:v>
                </c:pt>
                <c:pt idx="470">
                  <c:v>0.29017999999999999</c:v>
                </c:pt>
                <c:pt idx="471">
                  <c:v>0.29155999999999999</c:v>
                </c:pt>
                <c:pt idx="472">
                  <c:v>0.29293000000000002</c:v>
                </c:pt>
                <c:pt idx="473">
                  <c:v>0.29431000000000002</c:v>
                </c:pt>
                <c:pt idx="474">
                  <c:v>0.29568</c:v>
                </c:pt>
                <c:pt idx="475">
                  <c:v>0.29705999999999999</c:v>
                </c:pt>
                <c:pt idx="476">
                  <c:v>0.29843999999999998</c:v>
                </c:pt>
                <c:pt idx="477">
                  <c:v>0.29981000000000002</c:v>
                </c:pt>
                <c:pt idx="478">
                  <c:v>0.30119000000000001</c:v>
                </c:pt>
                <c:pt idx="479">
                  <c:v>0.30256</c:v>
                </c:pt>
                <c:pt idx="480">
                  <c:v>0.30393999999999999</c:v>
                </c:pt>
                <c:pt idx="481">
                  <c:v>0.30531999999999998</c:v>
                </c:pt>
                <c:pt idx="482">
                  <c:v>0.30669000000000002</c:v>
                </c:pt>
                <c:pt idx="483">
                  <c:v>0.30807000000000001</c:v>
                </c:pt>
                <c:pt idx="484">
                  <c:v>0.30943999999999999</c:v>
                </c:pt>
                <c:pt idx="485">
                  <c:v>0.31081999999999999</c:v>
                </c:pt>
                <c:pt idx="486">
                  <c:v>0.31219999999999998</c:v>
                </c:pt>
                <c:pt idx="487">
                  <c:v>0.31357000000000002</c:v>
                </c:pt>
                <c:pt idx="488">
                  <c:v>0.31495000000000001</c:v>
                </c:pt>
                <c:pt idx="489">
                  <c:v>0.31631999999999999</c:v>
                </c:pt>
                <c:pt idx="490">
                  <c:v>0.31769999999999998</c:v>
                </c:pt>
                <c:pt idx="491">
                  <c:v>0.31907999999999997</c:v>
                </c:pt>
                <c:pt idx="492">
                  <c:v>0.32045000000000001</c:v>
                </c:pt>
                <c:pt idx="493">
                  <c:v>0.32183</c:v>
                </c:pt>
                <c:pt idx="494">
                  <c:v>0.32319999999999999</c:v>
                </c:pt>
                <c:pt idx="495">
                  <c:v>0.32457999999999998</c:v>
                </c:pt>
                <c:pt idx="496">
                  <c:v>0.32596000000000003</c:v>
                </c:pt>
                <c:pt idx="497">
                  <c:v>0.32733000000000001</c:v>
                </c:pt>
                <c:pt idx="498">
                  <c:v>0.32871</c:v>
                </c:pt>
                <c:pt idx="499">
                  <c:v>0.33007999999999998</c:v>
                </c:pt>
                <c:pt idx="500">
                  <c:v>0.33145999999999998</c:v>
                </c:pt>
                <c:pt idx="501">
                  <c:v>0.33284000000000002</c:v>
                </c:pt>
                <c:pt idx="502">
                  <c:v>0.33421000000000001</c:v>
                </c:pt>
                <c:pt idx="503">
                  <c:v>0.33559</c:v>
                </c:pt>
                <c:pt idx="504">
                  <c:v>0.33695999999999998</c:v>
                </c:pt>
                <c:pt idx="505">
                  <c:v>0.33833999999999997</c:v>
                </c:pt>
                <c:pt idx="506">
                  <c:v>0.33972000000000002</c:v>
                </c:pt>
                <c:pt idx="507">
                  <c:v>0.34109</c:v>
                </c:pt>
                <c:pt idx="508">
                  <c:v>0.34247</c:v>
                </c:pt>
                <c:pt idx="509">
                  <c:v>0.34383999999999998</c:v>
                </c:pt>
                <c:pt idx="510">
                  <c:v>0.34522000000000003</c:v>
                </c:pt>
                <c:pt idx="511">
                  <c:v>0.34660000000000002</c:v>
                </c:pt>
                <c:pt idx="512">
                  <c:v>0.34797</c:v>
                </c:pt>
                <c:pt idx="513">
                  <c:v>0.34934999999999999</c:v>
                </c:pt>
                <c:pt idx="514">
                  <c:v>0.35071999999999998</c:v>
                </c:pt>
                <c:pt idx="515">
                  <c:v>0.35210000000000002</c:v>
                </c:pt>
                <c:pt idx="516">
                  <c:v>0.35348000000000002</c:v>
                </c:pt>
                <c:pt idx="517">
                  <c:v>0.35485</c:v>
                </c:pt>
                <c:pt idx="518">
                  <c:v>0.35622999999999999</c:v>
                </c:pt>
                <c:pt idx="519">
                  <c:v>0.35759999999999997</c:v>
                </c:pt>
                <c:pt idx="520">
                  <c:v>0.35898000000000002</c:v>
                </c:pt>
                <c:pt idx="521">
                  <c:v>0.36036000000000001</c:v>
                </c:pt>
                <c:pt idx="522">
                  <c:v>0.36173</c:v>
                </c:pt>
                <c:pt idx="523">
                  <c:v>0.36310999999999999</c:v>
                </c:pt>
                <c:pt idx="524">
                  <c:v>0.36448000000000003</c:v>
                </c:pt>
                <c:pt idx="525">
                  <c:v>0.36586000000000002</c:v>
                </c:pt>
                <c:pt idx="526">
                  <c:v>0.36724000000000001</c:v>
                </c:pt>
                <c:pt idx="527">
                  <c:v>0.36860999999999999</c:v>
                </c:pt>
                <c:pt idx="528">
                  <c:v>0.36998999999999999</c:v>
                </c:pt>
                <c:pt idx="529">
                  <c:v>0.37136000000000002</c:v>
                </c:pt>
                <c:pt idx="530">
                  <c:v>0.37274000000000002</c:v>
                </c:pt>
                <c:pt idx="531">
                  <c:v>0.37411</c:v>
                </c:pt>
                <c:pt idx="532">
                  <c:v>0.37548999999999999</c:v>
                </c:pt>
                <c:pt idx="533">
                  <c:v>0.37686999999999998</c:v>
                </c:pt>
                <c:pt idx="534">
                  <c:v>0.37824000000000002</c:v>
                </c:pt>
                <c:pt idx="535">
                  <c:v>0.37962000000000001</c:v>
                </c:pt>
                <c:pt idx="536">
                  <c:v>0.38099</c:v>
                </c:pt>
                <c:pt idx="537">
                  <c:v>0.38236999999999999</c:v>
                </c:pt>
                <c:pt idx="538">
                  <c:v>0.38374999999999998</c:v>
                </c:pt>
                <c:pt idx="539">
                  <c:v>0.38512000000000002</c:v>
                </c:pt>
                <c:pt idx="540">
                  <c:v>0.38650000000000001</c:v>
                </c:pt>
                <c:pt idx="541">
                  <c:v>0.38786999999999999</c:v>
                </c:pt>
                <c:pt idx="542">
                  <c:v>0.38924999999999998</c:v>
                </c:pt>
                <c:pt idx="543">
                  <c:v>0.39062999999999998</c:v>
                </c:pt>
                <c:pt idx="544">
                  <c:v>0.39200000000000002</c:v>
                </c:pt>
                <c:pt idx="545">
                  <c:v>0.39338000000000001</c:v>
                </c:pt>
                <c:pt idx="546">
                  <c:v>0.39474999999999999</c:v>
                </c:pt>
                <c:pt idx="547">
                  <c:v>0.39612999999999998</c:v>
                </c:pt>
                <c:pt idx="548">
                  <c:v>0.39750999999999997</c:v>
                </c:pt>
                <c:pt idx="549">
                  <c:v>0.39888000000000001</c:v>
                </c:pt>
                <c:pt idx="550">
                  <c:v>0.40026</c:v>
                </c:pt>
                <c:pt idx="551">
                  <c:v>0.40162999999999999</c:v>
                </c:pt>
                <c:pt idx="552">
                  <c:v>0.40300999999999998</c:v>
                </c:pt>
                <c:pt idx="553">
                  <c:v>0.40439000000000003</c:v>
                </c:pt>
                <c:pt idx="554">
                  <c:v>0.40576000000000001</c:v>
                </c:pt>
                <c:pt idx="555">
                  <c:v>0.40714</c:v>
                </c:pt>
                <c:pt idx="556">
                  <c:v>0.40850999999999998</c:v>
                </c:pt>
                <c:pt idx="557">
                  <c:v>0.40988999999999998</c:v>
                </c:pt>
                <c:pt idx="558">
                  <c:v>0.41127000000000002</c:v>
                </c:pt>
                <c:pt idx="559">
                  <c:v>0.41264000000000001</c:v>
                </c:pt>
                <c:pt idx="560">
                  <c:v>0.41402</c:v>
                </c:pt>
                <c:pt idx="561">
                  <c:v>0.41538999999999998</c:v>
                </c:pt>
                <c:pt idx="562">
                  <c:v>0.41676999999999997</c:v>
                </c:pt>
                <c:pt idx="563">
                  <c:v>0.41815000000000002</c:v>
                </c:pt>
                <c:pt idx="564">
                  <c:v>0.41952</c:v>
                </c:pt>
                <c:pt idx="565">
                  <c:v>0.4209</c:v>
                </c:pt>
                <c:pt idx="566">
                  <c:v>0.42226999999999998</c:v>
                </c:pt>
                <c:pt idx="567">
                  <c:v>0.42365000000000003</c:v>
                </c:pt>
                <c:pt idx="568">
                  <c:v>0.42503000000000002</c:v>
                </c:pt>
                <c:pt idx="569">
                  <c:v>0.4264</c:v>
                </c:pt>
                <c:pt idx="570">
                  <c:v>0.42777999999999999</c:v>
                </c:pt>
                <c:pt idx="571">
                  <c:v>0.42914999999999998</c:v>
                </c:pt>
                <c:pt idx="572">
                  <c:v>0.43053000000000002</c:v>
                </c:pt>
                <c:pt idx="573">
                  <c:v>0.43191000000000002</c:v>
                </c:pt>
                <c:pt idx="574">
                  <c:v>0.43328</c:v>
                </c:pt>
                <c:pt idx="575">
                  <c:v>0.43465999999999999</c:v>
                </c:pt>
                <c:pt idx="576">
                  <c:v>0.43602999999999997</c:v>
                </c:pt>
                <c:pt idx="577">
                  <c:v>0.43741000000000002</c:v>
                </c:pt>
                <c:pt idx="578">
                  <c:v>0.43879000000000001</c:v>
                </c:pt>
                <c:pt idx="579">
                  <c:v>0.44016</c:v>
                </c:pt>
                <c:pt idx="580">
                  <c:v>0.44153999999999999</c:v>
                </c:pt>
                <c:pt idx="581">
                  <c:v>0.44291000000000003</c:v>
                </c:pt>
                <c:pt idx="582">
                  <c:v>0.44429000000000002</c:v>
                </c:pt>
                <c:pt idx="583">
                  <c:v>0.44567000000000001</c:v>
                </c:pt>
                <c:pt idx="584">
                  <c:v>0.44703999999999999</c:v>
                </c:pt>
                <c:pt idx="585">
                  <c:v>0.44841999999999999</c:v>
                </c:pt>
                <c:pt idx="586">
                  <c:v>0.44979000000000002</c:v>
                </c:pt>
                <c:pt idx="587">
                  <c:v>0.45117000000000002</c:v>
                </c:pt>
                <c:pt idx="588">
                  <c:v>0.45255000000000001</c:v>
                </c:pt>
                <c:pt idx="589">
                  <c:v>0.45391999999999999</c:v>
                </c:pt>
                <c:pt idx="590">
                  <c:v>0.45529999999999998</c:v>
                </c:pt>
                <c:pt idx="591">
                  <c:v>0.45667000000000002</c:v>
                </c:pt>
                <c:pt idx="592">
                  <c:v>0.45805000000000001</c:v>
                </c:pt>
                <c:pt idx="593">
                  <c:v>0.45943000000000001</c:v>
                </c:pt>
                <c:pt idx="594">
                  <c:v>0.46079999999999999</c:v>
                </c:pt>
                <c:pt idx="595">
                  <c:v>0.46217999999999998</c:v>
                </c:pt>
                <c:pt idx="596">
                  <c:v>0.46355000000000002</c:v>
                </c:pt>
                <c:pt idx="597">
                  <c:v>0.46493000000000001</c:v>
                </c:pt>
                <c:pt idx="598">
                  <c:v>0.46631</c:v>
                </c:pt>
                <c:pt idx="599">
                  <c:v>0.46767999999999998</c:v>
                </c:pt>
                <c:pt idx="600">
                  <c:v>0.46905999999999998</c:v>
                </c:pt>
                <c:pt idx="601">
                  <c:v>0.47043000000000001</c:v>
                </c:pt>
                <c:pt idx="602">
                  <c:v>0.47181000000000001</c:v>
                </c:pt>
                <c:pt idx="603">
                  <c:v>0.47319</c:v>
                </c:pt>
                <c:pt idx="604">
                  <c:v>0.47455999999999998</c:v>
                </c:pt>
                <c:pt idx="605">
                  <c:v>0.47593999999999997</c:v>
                </c:pt>
                <c:pt idx="606">
                  <c:v>0.47731000000000001</c:v>
                </c:pt>
                <c:pt idx="607">
                  <c:v>0.47869</c:v>
                </c:pt>
                <c:pt idx="608">
                  <c:v>0.48007</c:v>
                </c:pt>
                <c:pt idx="609">
                  <c:v>0.48143999999999998</c:v>
                </c:pt>
                <c:pt idx="610">
                  <c:v>0.48282000000000003</c:v>
                </c:pt>
                <c:pt idx="611">
                  <c:v>0.48419000000000001</c:v>
                </c:pt>
                <c:pt idx="612">
                  <c:v>0.48557</c:v>
                </c:pt>
                <c:pt idx="613">
                  <c:v>0.48694999999999999</c:v>
                </c:pt>
                <c:pt idx="614">
                  <c:v>0.48831999999999998</c:v>
                </c:pt>
                <c:pt idx="615">
                  <c:v>0.48970000000000002</c:v>
                </c:pt>
                <c:pt idx="616">
                  <c:v>0.49107000000000001</c:v>
                </c:pt>
                <c:pt idx="617">
                  <c:v>0.49245</c:v>
                </c:pt>
                <c:pt idx="618">
                  <c:v>0.49382999999999999</c:v>
                </c:pt>
                <c:pt idx="619">
                  <c:v>0.49519999999999997</c:v>
                </c:pt>
                <c:pt idx="620">
                  <c:v>0.49658000000000002</c:v>
                </c:pt>
                <c:pt idx="621">
                  <c:v>0.49795</c:v>
                </c:pt>
                <c:pt idx="622">
                  <c:v>0.49933</c:v>
                </c:pt>
                <c:pt idx="623">
                  <c:v>0.50070999999999999</c:v>
                </c:pt>
                <c:pt idx="624">
                  <c:v>0.50207999999999997</c:v>
                </c:pt>
                <c:pt idx="625">
                  <c:v>0.50346000000000002</c:v>
                </c:pt>
                <c:pt idx="626">
                  <c:v>0.50483</c:v>
                </c:pt>
                <c:pt idx="627">
                  <c:v>0.50621000000000005</c:v>
                </c:pt>
                <c:pt idx="628">
                  <c:v>0.50758999999999999</c:v>
                </c:pt>
                <c:pt idx="629">
                  <c:v>0.50895999999999997</c:v>
                </c:pt>
                <c:pt idx="630">
                  <c:v>0.51034000000000002</c:v>
                </c:pt>
                <c:pt idx="631">
                  <c:v>0.51171</c:v>
                </c:pt>
                <c:pt idx="632">
                  <c:v>0.51309000000000005</c:v>
                </c:pt>
                <c:pt idx="633">
                  <c:v>0.51446999999999998</c:v>
                </c:pt>
                <c:pt idx="634">
                  <c:v>0.51583999999999997</c:v>
                </c:pt>
                <c:pt idx="635">
                  <c:v>0.51722000000000001</c:v>
                </c:pt>
                <c:pt idx="636">
                  <c:v>0.51859</c:v>
                </c:pt>
                <c:pt idx="637">
                  <c:v>0.51997000000000004</c:v>
                </c:pt>
                <c:pt idx="638">
                  <c:v>0.52134999999999998</c:v>
                </c:pt>
                <c:pt idx="639">
                  <c:v>0.52271999999999996</c:v>
                </c:pt>
                <c:pt idx="640">
                  <c:v>0.52410000000000001</c:v>
                </c:pt>
                <c:pt idx="641">
                  <c:v>0.52546999999999999</c:v>
                </c:pt>
                <c:pt idx="642">
                  <c:v>0.52685000000000004</c:v>
                </c:pt>
                <c:pt idx="643">
                  <c:v>0.52822999999999998</c:v>
                </c:pt>
                <c:pt idx="644">
                  <c:v>0.52959999999999996</c:v>
                </c:pt>
                <c:pt idx="645">
                  <c:v>0.53098000000000001</c:v>
                </c:pt>
                <c:pt idx="646">
                  <c:v>0.53234999999999999</c:v>
                </c:pt>
                <c:pt idx="647">
                  <c:v>0.53373000000000004</c:v>
                </c:pt>
                <c:pt idx="648">
                  <c:v>0.53510999999999997</c:v>
                </c:pt>
                <c:pt idx="649">
                  <c:v>0.53647999999999996</c:v>
                </c:pt>
                <c:pt idx="650">
                  <c:v>0.53786</c:v>
                </c:pt>
                <c:pt idx="651">
                  <c:v>0.53922999999999999</c:v>
                </c:pt>
                <c:pt idx="652">
                  <c:v>0.54061000000000003</c:v>
                </c:pt>
                <c:pt idx="653">
                  <c:v>0.54198999999999997</c:v>
                </c:pt>
                <c:pt idx="654">
                  <c:v>0.54335999999999995</c:v>
                </c:pt>
                <c:pt idx="655">
                  <c:v>0.54474</c:v>
                </c:pt>
                <c:pt idx="656">
                  <c:v>0.54610999999999998</c:v>
                </c:pt>
                <c:pt idx="657">
                  <c:v>0.54749000000000003</c:v>
                </c:pt>
                <c:pt idx="658">
                  <c:v>0.54886999999999997</c:v>
                </c:pt>
                <c:pt idx="659">
                  <c:v>0.55023999999999995</c:v>
                </c:pt>
                <c:pt idx="660">
                  <c:v>0.55162</c:v>
                </c:pt>
                <c:pt idx="661">
                  <c:v>0.55298999999999998</c:v>
                </c:pt>
                <c:pt idx="662">
                  <c:v>0.55437000000000003</c:v>
                </c:pt>
                <c:pt idx="663">
                  <c:v>0.55574999999999997</c:v>
                </c:pt>
                <c:pt idx="664">
                  <c:v>0.55711999999999995</c:v>
                </c:pt>
                <c:pt idx="665">
                  <c:v>0.5585</c:v>
                </c:pt>
                <c:pt idx="666">
                  <c:v>0.55986999999999998</c:v>
                </c:pt>
                <c:pt idx="667">
                  <c:v>0.56125000000000003</c:v>
                </c:pt>
                <c:pt idx="668">
                  <c:v>0.56262999999999996</c:v>
                </c:pt>
                <c:pt idx="669">
                  <c:v>0.56399999999999995</c:v>
                </c:pt>
                <c:pt idx="670">
                  <c:v>0.56537999999999999</c:v>
                </c:pt>
                <c:pt idx="671">
                  <c:v>0.56674999999999998</c:v>
                </c:pt>
                <c:pt idx="672">
                  <c:v>0.56813000000000002</c:v>
                </c:pt>
                <c:pt idx="673">
                  <c:v>0.56950999999999996</c:v>
                </c:pt>
                <c:pt idx="674">
                  <c:v>0.57088000000000005</c:v>
                </c:pt>
                <c:pt idx="675">
                  <c:v>0.57225999999999999</c:v>
                </c:pt>
                <c:pt idx="676">
                  <c:v>0.57362999999999997</c:v>
                </c:pt>
                <c:pt idx="677">
                  <c:v>0.57501000000000002</c:v>
                </c:pt>
                <c:pt idx="678">
                  <c:v>0.57638999999999996</c:v>
                </c:pt>
                <c:pt idx="679">
                  <c:v>0.57776000000000005</c:v>
                </c:pt>
                <c:pt idx="680">
                  <c:v>0.57913999999999999</c:v>
                </c:pt>
                <c:pt idx="681">
                  <c:v>0.58050999999999997</c:v>
                </c:pt>
                <c:pt idx="682">
                  <c:v>0.58189000000000002</c:v>
                </c:pt>
                <c:pt idx="683">
                  <c:v>0.58326999999999996</c:v>
                </c:pt>
                <c:pt idx="684">
                  <c:v>0.58464000000000005</c:v>
                </c:pt>
                <c:pt idx="685">
                  <c:v>0.58601999999999999</c:v>
                </c:pt>
                <c:pt idx="686">
                  <c:v>0.58738999999999997</c:v>
                </c:pt>
                <c:pt idx="687">
                  <c:v>0.58877000000000002</c:v>
                </c:pt>
                <c:pt idx="688">
                  <c:v>0.59014999999999995</c:v>
                </c:pt>
                <c:pt idx="689">
                  <c:v>0.59152000000000005</c:v>
                </c:pt>
                <c:pt idx="690">
                  <c:v>0.59289999999999998</c:v>
                </c:pt>
                <c:pt idx="691">
                  <c:v>0.59426999999999996</c:v>
                </c:pt>
                <c:pt idx="692">
                  <c:v>0.59565000000000001</c:v>
                </c:pt>
                <c:pt idx="693">
                  <c:v>0.59702999999999995</c:v>
                </c:pt>
                <c:pt idx="694">
                  <c:v>0.59840000000000004</c:v>
                </c:pt>
                <c:pt idx="695">
                  <c:v>0.59977999999999998</c:v>
                </c:pt>
                <c:pt idx="696">
                  <c:v>0.60114999999999996</c:v>
                </c:pt>
                <c:pt idx="697">
                  <c:v>0.60253000000000001</c:v>
                </c:pt>
                <c:pt idx="698">
                  <c:v>0.60390999999999995</c:v>
                </c:pt>
                <c:pt idx="699">
                  <c:v>0.60528000000000004</c:v>
                </c:pt>
                <c:pt idx="700">
                  <c:v>0.60665999999999998</c:v>
                </c:pt>
                <c:pt idx="701">
                  <c:v>0.60802999999999996</c:v>
                </c:pt>
                <c:pt idx="702">
                  <c:v>0.60941000000000001</c:v>
                </c:pt>
                <c:pt idx="703">
                  <c:v>0.61079000000000006</c:v>
                </c:pt>
                <c:pt idx="704">
                  <c:v>0.61216000000000004</c:v>
                </c:pt>
                <c:pt idx="705">
                  <c:v>0.61353999999999997</c:v>
                </c:pt>
                <c:pt idx="706">
                  <c:v>0.61490999999999996</c:v>
                </c:pt>
                <c:pt idx="707">
                  <c:v>0.61629</c:v>
                </c:pt>
                <c:pt idx="708">
                  <c:v>0.61767000000000005</c:v>
                </c:pt>
                <c:pt idx="709">
                  <c:v>0.61904000000000003</c:v>
                </c:pt>
                <c:pt idx="710">
                  <c:v>0.62041999999999997</c:v>
                </c:pt>
                <c:pt idx="711">
                  <c:v>0.62178999999999995</c:v>
                </c:pt>
                <c:pt idx="712">
                  <c:v>0.62317</c:v>
                </c:pt>
                <c:pt idx="713">
                  <c:v>0.62455000000000005</c:v>
                </c:pt>
                <c:pt idx="714">
                  <c:v>0.62592000000000003</c:v>
                </c:pt>
                <c:pt idx="715">
                  <c:v>0.62729999999999997</c:v>
                </c:pt>
                <c:pt idx="716">
                  <c:v>0.62866999999999995</c:v>
                </c:pt>
                <c:pt idx="717">
                  <c:v>0.63005</c:v>
                </c:pt>
                <c:pt idx="718">
                  <c:v>0.63143000000000005</c:v>
                </c:pt>
                <c:pt idx="719">
                  <c:v>0.63280000000000003</c:v>
                </c:pt>
                <c:pt idx="720">
                  <c:v>0.63417999999999997</c:v>
                </c:pt>
                <c:pt idx="721">
                  <c:v>0.63554999999999995</c:v>
                </c:pt>
                <c:pt idx="722">
                  <c:v>0.63693</c:v>
                </c:pt>
                <c:pt idx="723">
                  <c:v>0.63831000000000004</c:v>
                </c:pt>
                <c:pt idx="724">
                  <c:v>0.63968000000000003</c:v>
                </c:pt>
                <c:pt idx="725">
                  <c:v>0.64105999999999996</c:v>
                </c:pt>
                <c:pt idx="726">
                  <c:v>0.64242999999999995</c:v>
                </c:pt>
                <c:pt idx="727">
                  <c:v>0.64380999999999999</c:v>
                </c:pt>
                <c:pt idx="728">
                  <c:v>0.64519000000000004</c:v>
                </c:pt>
                <c:pt idx="729">
                  <c:v>0.64656000000000002</c:v>
                </c:pt>
                <c:pt idx="730">
                  <c:v>0.64793999999999996</c:v>
                </c:pt>
                <c:pt idx="731">
                  <c:v>0.64931000000000005</c:v>
                </c:pt>
                <c:pt idx="732">
                  <c:v>0.65068999999999999</c:v>
                </c:pt>
                <c:pt idx="733">
                  <c:v>0.65207000000000004</c:v>
                </c:pt>
                <c:pt idx="734">
                  <c:v>0.65344000000000002</c:v>
                </c:pt>
                <c:pt idx="735">
                  <c:v>0.65481999999999996</c:v>
                </c:pt>
                <c:pt idx="736">
                  <c:v>0.65619000000000005</c:v>
                </c:pt>
                <c:pt idx="737">
                  <c:v>0.65756999999999999</c:v>
                </c:pt>
                <c:pt idx="738">
                  <c:v>0.65895000000000004</c:v>
                </c:pt>
                <c:pt idx="739">
                  <c:v>0.66032000000000002</c:v>
                </c:pt>
                <c:pt idx="740">
                  <c:v>0.66169999999999995</c:v>
                </c:pt>
                <c:pt idx="741">
                  <c:v>0.66307000000000005</c:v>
                </c:pt>
                <c:pt idx="742">
                  <c:v>0.66444999999999999</c:v>
                </c:pt>
                <c:pt idx="743">
                  <c:v>0.66583000000000003</c:v>
                </c:pt>
                <c:pt idx="744">
                  <c:v>0.66720000000000002</c:v>
                </c:pt>
                <c:pt idx="745">
                  <c:v>0.66857999999999995</c:v>
                </c:pt>
                <c:pt idx="746">
                  <c:v>0.66995000000000005</c:v>
                </c:pt>
                <c:pt idx="747">
                  <c:v>0.67132999999999998</c:v>
                </c:pt>
                <c:pt idx="748">
                  <c:v>0.67271000000000003</c:v>
                </c:pt>
                <c:pt idx="749">
                  <c:v>0.67408000000000001</c:v>
                </c:pt>
                <c:pt idx="750">
                  <c:v>0.67545999999999995</c:v>
                </c:pt>
                <c:pt idx="751">
                  <c:v>0.67683000000000004</c:v>
                </c:pt>
                <c:pt idx="752">
                  <c:v>0.67820999999999998</c:v>
                </c:pt>
                <c:pt idx="753">
                  <c:v>0.67959000000000003</c:v>
                </c:pt>
                <c:pt idx="754">
                  <c:v>0.68096000000000001</c:v>
                </c:pt>
                <c:pt idx="755">
                  <c:v>0.68233999999999995</c:v>
                </c:pt>
                <c:pt idx="756">
                  <c:v>0.68371000000000004</c:v>
                </c:pt>
                <c:pt idx="757">
                  <c:v>0.68508999999999998</c:v>
                </c:pt>
                <c:pt idx="758">
                  <c:v>0.68647000000000002</c:v>
                </c:pt>
                <c:pt idx="759">
                  <c:v>0.68784000000000001</c:v>
                </c:pt>
                <c:pt idx="760">
                  <c:v>0.68922000000000005</c:v>
                </c:pt>
                <c:pt idx="761">
                  <c:v>0.69059000000000004</c:v>
                </c:pt>
                <c:pt idx="762">
                  <c:v>0.69196999999999997</c:v>
                </c:pt>
                <c:pt idx="763">
                  <c:v>0.69335000000000002</c:v>
                </c:pt>
                <c:pt idx="764">
                  <c:v>0.69472</c:v>
                </c:pt>
                <c:pt idx="765">
                  <c:v>0.69610000000000005</c:v>
                </c:pt>
                <c:pt idx="766">
                  <c:v>0.69747000000000003</c:v>
                </c:pt>
                <c:pt idx="767">
                  <c:v>0.69884999999999997</c:v>
                </c:pt>
                <c:pt idx="768">
                  <c:v>0.70023000000000002</c:v>
                </c:pt>
                <c:pt idx="769">
                  <c:v>0.7016</c:v>
                </c:pt>
                <c:pt idx="770">
                  <c:v>0.70298000000000005</c:v>
                </c:pt>
                <c:pt idx="771">
                  <c:v>0.70435000000000003</c:v>
                </c:pt>
                <c:pt idx="772">
                  <c:v>0.70572999999999997</c:v>
                </c:pt>
                <c:pt idx="773">
                  <c:v>0.70711000000000002</c:v>
                </c:pt>
                <c:pt idx="774">
                  <c:v>0.70848</c:v>
                </c:pt>
                <c:pt idx="775">
                  <c:v>0.70986000000000005</c:v>
                </c:pt>
                <c:pt idx="776">
                  <c:v>0.71123000000000003</c:v>
                </c:pt>
                <c:pt idx="777">
                  <c:v>0.71260999999999997</c:v>
                </c:pt>
                <c:pt idx="778">
                  <c:v>0.71399000000000001</c:v>
                </c:pt>
                <c:pt idx="779">
                  <c:v>0.71536</c:v>
                </c:pt>
                <c:pt idx="780">
                  <c:v>0.71674000000000004</c:v>
                </c:pt>
                <c:pt idx="781">
                  <c:v>0.71811000000000003</c:v>
                </c:pt>
                <c:pt idx="782">
                  <c:v>0.71948999999999996</c:v>
                </c:pt>
                <c:pt idx="783">
                  <c:v>0.72087000000000001</c:v>
                </c:pt>
                <c:pt idx="784">
                  <c:v>0.72223999999999999</c:v>
                </c:pt>
                <c:pt idx="785">
                  <c:v>0.72362000000000004</c:v>
                </c:pt>
                <c:pt idx="786">
                  <c:v>0.72499000000000002</c:v>
                </c:pt>
                <c:pt idx="787">
                  <c:v>0.72636999999999996</c:v>
                </c:pt>
                <c:pt idx="788">
                  <c:v>0.72775000000000001</c:v>
                </c:pt>
                <c:pt idx="789">
                  <c:v>0.72911999999999999</c:v>
                </c:pt>
                <c:pt idx="790">
                  <c:v>0.73050000000000004</c:v>
                </c:pt>
                <c:pt idx="791">
                  <c:v>0.73187000000000002</c:v>
                </c:pt>
                <c:pt idx="792">
                  <c:v>0.73324999999999996</c:v>
                </c:pt>
                <c:pt idx="793">
                  <c:v>0.73463000000000001</c:v>
                </c:pt>
                <c:pt idx="794">
                  <c:v>0.73599999999999999</c:v>
                </c:pt>
                <c:pt idx="795">
                  <c:v>0.73738000000000004</c:v>
                </c:pt>
                <c:pt idx="796">
                  <c:v>0.73875000000000002</c:v>
                </c:pt>
                <c:pt idx="797">
                  <c:v>0.74012999999999995</c:v>
                </c:pt>
                <c:pt idx="798">
                  <c:v>0.74151</c:v>
                </c:pt>
                <c:pt idx="799">
                  <c:v>0.74287999999999998</c:v>
                </c:pt>
                <c:pt idx="800">
                  <c:v>0.74426000000000003</c:v>
                </c:pt>
                <c:pt idx="801">
                  <c:v>0.74563000000000001</c:v>
                </c:pt>
                <c:pt idx="802">
                  <c:v>0.74700999999999995</c:v>
                </c:pt>
                <c:pt idx="803">
                  <c:v>0.74839</c:v>
                </c:pt>
                <c:pt idx="804">
                  <c:v>0.74975999999999998</c:v>
                </c:pt>
                <c:pt idx="805">
                  <c:v>0.75114000000000003</c:v>
                </c:pt>
                <c:pt idx="806">
                  <c:v>0.75251000000000001</c:v>
                </c:pt>
                <c:pt idx="807">
                  <c:v>0.75388999999999995</c:v>
                </c:pt>
                <c:pt idx="808">
                  <c:v>0.75527</c:v>
                </c:pt>
                <c:pt idx="809">
                  <c:v>0.75663999999999998</c:v>
                </c:pt>
                <c:pt idx="810">
                  <c:v>0.75802000000000003</c:v>
                </c:pt>
                <c:pt idx="811">
                  <c:v>0.75939000000000001</c:v>
                </c:pt>
                <c:pt idx="812">
                  <c:v>0.76076999999999995</c:v>
                </c:pt>
                <c:pt idx="813">
                  <c:v>0.76214999999999999</c:v>
                </c:pt>
                <c:pt idx="814">
                  <c:v>0.76351999999999998</c:v>
                </c:pt>
                <c:pt idx="815">
                  <c:v>0.76490000000000002</c:v>
                </c:pt>
                <c:pt idx="816">
                  <c:v>0.76627000000000001</c:v>
                </c:pt>
                <c:pt idx="817">
                  <c:v>0.76765000000000005</c:v>
                </c:pt>
                <c:pt idx="818">
                  <c:v>0.76902999999999999</c:v>
                </c:pt>
                <c:pt idx="819">
                  <c:v>0.77039999999999997</c:v>
                </c:pt>
                <c:pt idx="820">
                  <c:v>0.77178000000000002</c:v>
                </c:pt>
                <c:pt idx="821">
                  <c:v>0.77315</c:v>
                </c:pt>
                <c:pt idx="822">
                  <c:v>0.77453000000000005</c:v>
                </c:pt>
                <c:pt idx="823">
                  <c:v>0.77590999999999999</c:v>
                </c:pt>
                <c:pt idx="824">
                  <c:v>0.77727999999999997</c:v>
                </c:pt>
                <c:pt idx="825">
                  <c:v>0.77866000000000002</c:v>
                </c:pt>
                <c:pt idx="826">
                  <c:v>0.78003</c:v>
                </c:pt>
                <c:pt idx="827">
                  <c:v>0.78141000000000005</c:v>
                </c:pt>
                <c:pt idx="828">
                  <c:v>0.78278999999999999</c:v>
                </c:pt>
                <c:pt idx="829">
                  <c:v>0.78415999999999997</c:v>
                </c:pt>
                <c:pt idx="830">
                  <c:v>0.78554000000000002</c:v>
                </c:pt>
                <c:pt idx="831">
                  <c:v>0.78691</c:v>
                </c:pt>
                <c:pt idx="832">
                  <c:v>0.78829000000000005</c:v>
                </c:pt>
                <c:pt idx="833">
                  <c:v>0.78966999999999998</c:v>
                </c:pt>
                <c:pt idx="834">
                  <c:v>0.79103999999999997</c:v>
                </c:pt>
                <c:pt idx="835">
                  <c:v>0.79242000000000001</c:v>
                </c:pt>
                <c:pt idx="836">
                  <c:v>0.79379</c:v>
                </c:pt>
                <c:pt idx="837">
                  <c:v>0.79517000000000004</c:v>
                </c:pt>
                <c:pt idx="838">
                  <c:v>0.79654999999999998</c:v>
                </c:pt>
                <c:pt idx="839">
                  <c:v>0.79791999999999996</c:v>
                </c:pt>
                <c:pt idx="840">
                  <c:v>0.79930000000000001</c:v>
                </c:pt>
                <c:pt idx="841">
                  <c:v>0.80066999999999999</c:v>
                </c:pt>
                <c:pt idx="842">
                  <c:v>0.80205000000000004</c:v>
                </c:pt>
                <c:pt idx="843">
                  <c:v>0.80342999999999998</c:v>
                </c:pt>
                <c:pt idx="844">
                  <c:v>0.80479999999999996</c:v>
                </c:pt>
                <c:pt idx="845">
                  <c:v>0.80618000000000001</c:v>
                </c:pt>
                <c:pt idx="846">
                  <c:v>0.80754999999999999</c:v>
                </c:pt>
                <c:pt idx="847">
                  <c:v>0.80893000000000004</c:v>
                </c:pt>
                <c:pt idx="848">
                  <c:v>0.81030999999999997</c:v>
                </c:pt>
                <c:pt idx="849">
                  <c:v>0.81167999999999996</c:v>
                </c:pt>
                <c:pt idx="850">
                  <c:v>0.81306</c:v>
                </c:pt>
                <c:pt idx="851">
                  <c:v>0.81442999999999999</c:v>
                </c:pt>
                <c:pt idx="852">
                  <c:v>0.81581000000000004</c:v>
                </c:pt>
                <c:pt idx="853">
                  <c:v>0.81718999999999997</c:v>
                </c:pt>
                <c:pt idx="854">
                  <c:v>0.81855999999999995</c:v>
                </c:pt>
                <c:pt idx="855">
                  <c:v>0.81994</c:v>
                </c:pt>
                <c:pt idx="856">
                  <c:v>0.82130999999999998</c:v>
                </c:pt>
                <c:pt idx="857">
                  <c:v>0.82269000000000003</c:v>
                </c:pt>
                <c:pt idx="858">
                  <c:v>0.82406999999999997</c:v>
                </c:pt>
                <c:pt idx="859">
                  <c:v>0.82543999999999995</c:v>
                </c:pt>
                <c:pt idx="860">
                  <c:v>0.82682</c:v>
                </c:pt>
                <c:pt idx="861">
                  <c:v>0.82818999999999998</c:v>
                </c:pt>
                <c:pt idx="862">
                  <c:v>0.82957000000000003</c:v>
                </c:pt>
                <c:pt idx="863">
                  <c:v>0.83094999999999997</c:v>
                </c:pt>
                <c:pt idx="864">
                  <c:v>0.83231999999999995</c:v>
                </c:pt>
                <c:pt idx="865">
                  <c:v>0.8337</c:v>
                </c:pt>
                <c:pt idx="866">
                  <c:v>0.83506999999999998</c:v>
                </c:pt>
                <c:pt idx="867">
                  <c:v>0.83645000000000003</c:v>
                </c:pt>
                <c:pt idx="868">
                  <c:v>0.83782999999999996</c:v>
                </c:pt>
                <c:pt idx="869">
                  <c:v>0.83919999999999995</c:v>
                </c:pt>
                <c:pt idx="870">
                  <c:v>0.84057999999999999</c:v>
                </c:pt>
                <c:pt idx="871">
                  <c:v>0.84194999999999998</c:v>
                </c:pt>
                <c:pt idx="872">
                  <c:v>0.84333000000000002</c:v>
                </c:pt>
                <c:pt idx="873">
                  <c:v>0.84470999999999996</c:v>
                </c:pt>
                <c:pt idx="874">
                  <c:v>0.84608000000000005</c:v>
                </c:pt>
                <c:pt idx="875">
                  <c:v>0.84745999999999999</c:v>
                </c:pt>
                <c:pt idx="876">
                  <c:v>0.84882999999999997</c:v>
                </c:pt>
                <c:pt idx="877">
                  <c:v>0.85021000000000002</c:v>
                </c:pt>
                <c:pt idx="878">
                  <c:v>0.85158999999999996</c:v>
                </c:pt>
                <c:pt idx="879">
                  <c:v>0.85296000000000005</c:v>
                </c:pt>
                <c:pt idx="880">
                  <c:v>0.85433999999999999</c:v>
                </c:pt>
                <c:pt idx="881">
                  <c:v>0.85570999999999997</c:v>
                </c:pt>
                <c:pt idx="882">
                  <c:v>0.85709000000000002</c:v>
                </c:pt>
                <c:pt idx="883">
                  <c:v>0.85846999999999996</c:v>
                </c:pt>
                <c:pt idx="884">
                  <c:v>0.85984000000000005</c:v>
                </c:pt>
                <c:pt idx="885">
                  <c:v>0.86121999999999999</c:v>
                </c:pt>
                <c:pt idx="886">
                  <c:v>0.86258999999999997</c:v>
                </c:pt>
                <c:pt idx="887">
                  <c:v>0.86397000000000002</c:v>
                </c:pt>
                <c:pt idx="888">
                  <c:v>0.86534999999999995</c:v>
                </c:pt>
                <c:pt idx="889">
                  <c:v>0.86672000000000005</c:v>
                </c:pt>
                <c:pt idx="890">
                  <c:v>0.86809999999999998</c:v>
                </c:pt>
                <c:pt idx="891">
                  <c:v>0.86946999999999997</c:v>
                </c:pt>
                <c:pt idx="892">
                  <c:v>0.87085000000000001</c:v>
                </c:pt>
                <c:pt idx="893">
                  <c:v>0.87222999999999995</c:v>
                </c:pt>
                <c:pt idx="894">
                  <c:v>0.87360000000000004</c:v>
                </c:pt>
                <c:pt idx="895">
                  <c:v>0.87497999999999998</c:v>
                </c:pt>
                <c:pt idx="896">
                  <c:v>0.87634999999999996</c:v>
                </c:pt>
                <c:pt idx="897">
                  <c:v>0.87773000000000001</c:v>
                </c:pt>
                <c:pt idx="898">
                  <c:v>0.87910999999999995</c:v>
                </c:pt>
                <c:pt idx="899">
                  <c:v>0.88048000000000004</c:v>
                </c:pt>
                <c:pt idx="900">
                  <c:v>0.88185999999999998</c:v>
                </c:pt>
                <c:pt idx="901">
                  <c:v>0.88322999999999996</c:v>
                </c:pt>
                <c:pt idx="902">
                  <c:v>0.88461000000000001</c:v>
                </c:pt>
                <c:pt idx="903">
                  <c:v>0.88599000000000006</c:v>
                </c:pt>
                <c:pt idx="904">
                  <c:v>0.88736000000000004</c:v>
                </c:pt>
                <c:pt idx="905">
                  <c:v>0.88873999999999997</c:v>
                </c:pt>
                <c:pt idx="906">
                  <c:v>0.89010999999999996</c:v>
                </c:pt>
                <c:pt idx="907">
                  <c:v>0.89149</c:v>
                </c:pt>
                <c:pt idx="908">
                  <c:v>0.89287000000000005</c:v>
                </c:pt>
                <c:pt idx="909">
                  <c:v>0.89424000000000003</c:v>
                </c:pt>
                <c:pt idx="910">
                  <c:v>0.89561999999999997</c:v>
                </c:pt>
                <c:pt idx="911">
                  <c:v>0.89698999999999995</c:v>
                </c:pt>
                <c:pt idx="912">
                  <c:v>0.89837</c:v>
                </c:pt>
                <c:pt idx="913">
                  <c:v>0.89975000000000005</c:v>
                </c:pt>
                <c:pt idx="914">
                  <c:v>0.90112000000000003</c:v>
                </c:pt>
                <c:pt idx="915">
                  <c:v>0.90249999999999997</c:v>
                </c:pt>
                <c:pt idx="916">
                  <c:v>0.90386999999999995</c:v>
                </c:pt>
                <c:pt idx="917">
                  <c:v>0.90525</c:v>
                </c:pt>
                <c:pt idx="918">
                  <c:v>0.90663000000000005</c:v>
                </c:pt>
                <c:pt idx="919">
                  <c:v>0.90800000000000003</c:v>
                </c:pt>
                <c:pt idx="920">
                  <c:v>0.90937999999999997</c:v>
                </c:pt>
                <c:pt idx="921">
                  <c:v>0.91074999999999995</c:v>
                </c:pt>
                <c:pt idx="922">
                  <c:v>0.91213</c:v>
                </c:pt>
                <c:pt idx="923">
                  <c:v>0.91349999999999998</c:v>
                </c:pt>
                <c:pt idx="924">
                  <c:v>0.91488000000000003</c:v>
                </c:pt>
                <c:pt idx="925">
                  <c:v>0.91625999999999996</c:v>
                </c:pt>
                <c:pt idx="926">
                  <c:v>0.91762999999999995</c:v>
                </c:pt>
                <c:pt idx="927">
                  <c:v>0.91900999999999999</c:v>
                </c:pt>
                <c:pt idx="928">
                  <c:v>0.92037999999999998</c:v>
                </c:pt>
                <c:pt idx="929">
                  <c:v>0.92176000000000002</c:v>
                </c:pt>
                <c:pt idx="930">
                  <c:v>0.92313999999999996</c:v>
                </c:pt>
                <c:pt idx="931">
                  <c:v>0.92451000000000005</c:v>
                </c:pt>
                <c:pt idx="932">
                  <c:v>0.92588999999999999</c:v>
                </c:pt>
                <c:pt idx="933">
                  <c:v>0.92725999999999997</c:v>
                </c:pt>
                <c:pt idx="934">
                  <c:v>0.92864000000000002</c:v>
                </c:pt>
                <c:pt idx="935">
                  <c:v>0.93001999999999996</c:v>
                </c:pt>
                <c:pt idx="936">
                  <c:v>0.93139000000000005</c:v>
                </c:pt>
                <c:pt idx="937">
                  <c:v>0.93276999999999999</c:v>
                </c:pt>
                <c:pt idx="938">
                  <c:v>0.93413999999999997</c:v>
                </c:pt>
                <c:pt idx="939">
                  <c:v>0.93552000000000002</c:v>
                </c:pt>
                <c:pt idx="940">
                  <c:v>0.93689999999999996</c:v>
                </c:pt>
                <c:pt idx="941">
                  <c:v>0.93827000000000005</c:v>
                </c:pt>
                <c:pt idx="942">
                  <c:v>0.93964999999999999</c:v>
                </c:pt>
                <c:pt idx="943">
                  <c:v>0.94101999999999997</c:v>
                </c:pt>
                <c:pt idx="944">
                  <c:v>0.94240000000000002</c:v>
                </c:pt>
                <c:pt idx="945">
                  <c:v>0.94377999999999995</c:v>
                </c:pt>
                <c:pt idx="946">
                  <c:v>0.94515000000000005</c:v>
                </c:pt>
                <c:pt idx="947">
                  <c:v>0.94652999999999998</c:v>
                </c:pt>
                <c:pt idx="948">
                  <c:v>0.94789999999999996</c:v>
                </c:pt>
                <c:pt idx="949">
                  <c:v>0.94928000000000001</c:v>
                </c:pt>
                <c:pt idx="950">
                  <c:v>0.95065999999999995</c:v>
                </c:pt>
                <c:pt idx="951">
                  <c:v>0.95203000000000004</c:v>
                </c:pt>
                <c:pt idx="952">
                  <c:v>0.95340999999999998</c:v>
                </c:pt>
                <c:pt idx="953">
                  <c:v>0.95477999999999996</c:v>
                </c:pt>
                <c:pt idx="954">
                  <c:v>0.95616000000000001</c:v>
                </c:pt>
                <c:pt idx="955">
                  <c:v>0.95753999999999995</c:v>
                </c:pt>
                <c:pt idx="956">
                  <c:v>0.95891000000000004</c:v>
                </c:pt>
                <c:pt idx="957">
                  <c:v>0.96028999999999998</c:v>
                </c:pt>
                <c:pt idx="958">
                  <c:v>0.96165999999999996</c:v>
                </c:pt>
                <c:pt idx="959">
                  <c:v>0.96304000000000001</c:v>
                </c:pt>
                <c:pt idx="960">
                  <c:v>0.96442000000000005</c:v>
                </c:pt>
                <c:pt idx="961">
                  <c:v>0.96579000000000004</c:v>
                </c:pt>
                <c:pt idx="962">
                  <c:v>0.96716999999999997</c:v>
                </c:pt>
                <c:pt idx="963">
                  <c:v>0.96853999999999996</c:v>
                </c:pt>
                <c:pt idx="964">
                  <c:v>0.96992</c:v>
                </c:pt>
                <c:pt idx="965">
                  <c:v>0.97130000000000005</c:v>
                </c:pt>
                <c:pt idx="966">
                  <c:v>0.97267000000000003</c:v>
                </c:pt>
                <c:pt idx="967">
                  <c:v>0.97404999999999997</c:v>
                </c:pt>
                <c:pt idx="968">
                  <c:v>0.97541999999999995</c:v>
                </c:pt>
                <c:pt idx="969">
                  <c:v>0.9768</c:v>
                </c:pt>
                <c:pt idx="970">
                  <c:v>0.97818000000000005</c:v>
                </c:pt>
                <c:pt idx="971">
                  <c:v>0.97955000000000003</c:v>
                </c:pt>
                <c:pt idx="972">
                  <c:v>0.98092999999999997</c:v>
                </c:pt>
                <c:pt idx="973">
                  <c:v>0.98229999999999995</c:v>
                </c:pt>
                <c:pt idx="974">
                  <c:v>0.98368</c:v>
                </c:pt>
                <c:pt idx="975">
                  <c:v>0.98506000000000005</c:v>
                </c:pt>
                <c:pt idx="976">
                  <c:v>0.98643000000000003</c:v>
                </c:pt>
                <c:pt idx="977">
                  <c:v>0.98780999999999997</c:v>
                </c:pt>
                <c:pt idx="978">
                  <c:v>0.98917999999999995</c:v>
                </c:pt>
                <c:pt idx="979">
                  <c:v>0.99056</c:v>
                </c:pt>
                <c:pt idx="980">
                  <c:v>0.99194000000000004</c:v>
                </c:pt>
                <c:pt idx="981">
                  <c:v>0.99331000000000003</c:v>
                </c:pt>
                <c:pt idx="982">
                  <c:v>0.99468999999999996</c:v>
                </c:pt>
                <c:pt idx="983">
                  <c:v>0.99605999999999995</c:v>
                </c:pt>
                <c:pt idx="984">
                  <c:v>0.99743999999999999</c:v>
                </c:pt>
                <c:pt idx="985">
                  <c:v>0.99882000000000004</c:v>
                </c:pt>
                <c:pt idx="986">
                  <c:v>1.0001899999999999</c:v>
                </c:pt>
                <c:pt idx="987">
                  <c:v>1.0015700000000001</c:v>
                </c:pt>
                <c:pt idx="988">
                  <c:v>1.0029399999999999</c:v>
                </c:pt>
                <c:pt idx="989">
                  <c:v>1.0043200000000001</c:v>
                </c:pt>
                <c:pt idx="990">
                  <c:v>1.0057</c:v>
                </c:pt>
                <c:pt idx="991">
                  <c:v>1.0070699999999999</c:v>
                </c:pt>
                <c:pt idx="992">
                  <c:v>1.0084500000000001</c:v>
                </c:pt>
                <c:pt idx="993">
                  <c:v>1.0098199999999999</c:v>
                </c:pt>
                <c:pt idx="994">
                  <c:v>1.0112000000000001</c:v>
                </c:pt>
                <c:pt idx="995">
                  <c:v>1.01258</c:v>
                </c:pt>
                <c:pt idx="996">
                  <c:v>1.0139499999999999</c:v>
                </c:pt>
                <c:pt idx="997">
                  <c:v>1.0153300000000001</c:v>
                </c:pt>
                <c:pt idx="998">
                  <c:v>1.0166999999999999</c:v>
                </c:pt>
                <c:pt idx="999">
                  <c:v>1.0180800000000001</c:v>
                </c:pt>
                <c:pt idx="1000">
                  <c:v>1.01946</c:v>
                </c:pt>
                <c:pt idx="1001">
                  <c:v>1.0208299999999999</c:v>
                </c:pt>
                <c:pt idx="1002">
                  <c:v>1.0222100000000001</c:v>
                </c:pt>
                <c:pt idx="1003">
                  <c:v>1.0235799999999999</c:v>
                </c:pt>
                <c:pt idx="1004">
                  <c:v>1.0249600000000001</c:v>
                </c:pt>
                <c:pt idx="1005">
                  <c:v>1.02634</c:v>
                </c:pt>
                <c:pt idx="1006">
                  <c:v>1.0277099999999999</c:v>
                </c:pt>
                <c:pt idx="1007">
                  <c:v>1.0290900000000001</c:v>
                </c:pt>
                <c:pt idx="1008">
                  <c:v>1.0304599999999999</c:v>
                </c:pt>
                <c:pt idx="1009">
                  <c:v>1.0318400000000001</c:v>
                </c:pt>
                <c:pt idx="1010">
                  <c:v>1.03322</c:v>
                </c:pt>
                <c:pt idx="1011">
                  <c:v>1.0345899999999999</c:v>
                </c:pt>
                <c:pt idx="1012">
                  <c:v>1.0359700000000001</c:v>
                </c:pt>
                <c:pt idx="1013">
                  <c:v>1.0373399999999999</c:v>
                </c:pt>
                <c:pt idx="1014">
                  <c:v>1.0387200000000001</c:v>
                </c:pt>
                <c:pt idx="1015">
                  <c:v>1.0401</c:v>
                </c:pt>
                <c:pt idx="1016">
                  <c:v>1.0414699999999999</c:v>
                </c:pt>
                <c:pt idx="1017">
                  <c:v>1.0428500000000001</c:v>
                </c:pt>
                <c:pt idx="1018">
                  <c:v>1.0442199999999999</c:v>
                </c:pt>
                <c:pt idx="1019">
                  <c:v>1.0456000000000001</c:v>
                </c:pt>
                <c:pt idx="1020">
                  <c:v>1.04698</c:v>
                </c:pt>
                <c:pt idx="1021">
                  <c:v>1.0483499999999999</c:v>
                </c:pt>
                <c:pt idx="1022">
                  <c:v>1.0497300000000001</c:v>
                </c:pt>
                <c:pt idx="1023">
                  <c:v>1.0510999999999999</c:v>
                </c:pt>
                <c:pt idx="1024">
                  <c:v>1.0524800000000001</c:v>
                </c:pt>
                <c:pt idx="1025">
                  <c:v>1.05386</c:v>
                </c:pt>
                <c:pt idx="1026">
                  <c:v>1.0552299999999999</c:v>
                </c:pt>
                <c:pt idx="1027">
                  <c:v>1.05661</c:v>
                </c:pt>
                <c:pt idx="1028">
                  <c:v>1.0579799999999999</c:v>
                </c:pt>
                <c:pt idx="1029">
                  <c:v>1.0593600000000001</c:v>
                </c:pt>
                <c:pt idx="1030">
                  <c:v>1.06074</c:v>
                </c:pt>
                <c:pt idx="1031">
                  <c:v>1.0621100000000001</c:v>
                </c:pt>
                <c:pt idx="1032">
                  <c:v>1.06349</c:v>
                </c:pt>
                <c:pt idx="1033">
                  <c:v>1.0648599999999999</c:v>
                </c:pt>
                <c:pt idx="1034">
                  <c:v>1.0662400000000001</c:v>
                </c:pt>
                <c:pt idx="1035">
                  <c:v>1.06762</c:v>
                </c:pt>
                <c:pt idx="1036">
                  <c:v>1.0689900000000001</c:v>
                </c:pt>
                <c:pt idx="1037">
                  <c:v>1.07037</c:v>
                </c:pt>
                <c:pt idx="1038">
                  <c:v>1.0717399999999999</c:v>
                </c:pt>
                <c:pt idx="1039">
                  <c:v>1.0731200000000001</c:v>
                </c:pt>
                <c:pt idx="1040">
                  <c:v>1.0745</c:v>
                </c:pt>
                <c:pt idx="1041">
                  <c:v>1.0758700000000001</c:v>
                </c:pt>
                <c:pt idx="1042">
                  <c:v>1.07725</c:v>
                </c:pt>
                <c:pt idx="1043">
                  <c:v>1.0786199999999999</c:v>
                </c:pt>
                <c:pt idx="1044">
                  <c:v>1.08</c:v>
                </c:pt>
                <c:pt idx="1045">
                  <c:v>1.08138</c:v>
                </c:pt>
                <c:pt idx="1046">
                  <c:v>1.0827500000000001</c:v>
                </c:pt>
                <c:pt idx="1047">
                  <c:v>1.08413</c:v>
                </c:pt>
                <c:pt idx="1048">
                  <c:v>1.0854999999999999</c:v>
                </c:pt>
                <c:pt idx="1049">
                  <c:v>1.0868800000000001</c:v>
                </c:pt>
                <c:pt idx="1050">
                  <c:v>1.08826</c:v>
                </c:pt>
                <c:pt idx="1051">
                  <c:v>1.0896300000000001</c:v>
                </c:pt>
                <c:pt idx="1052">
                  <c:v>1.09101</c:v>
                </c:pt>
                <c:pt idx="1053">
                  <c:v>1.0923799999999999</c:v>
                </c:pt>
                <c:pt idx="1054">
                  <c:v>1.0937600000000001</c:v>
                </c:pt>
                <c:pt idx="1055">
                  <c:v>1.09514</c:v>
                </c:pt>
                <c:pt idx="1056">
                  <c:v>1.0965100000000001</c:v>
                </c:pt>
                <c:pt idx="1057">
                  <c:v>1.09789</c:v>
                </c:pt>
                <c:pt idx="1058">
                  <c:v>1.0992599999999999</c:v>
                </c:pt>
                <c:pt idx="1059">
                  <c:v>1.1006400000000001</c:v>
                </c:pt>
                <c:pt idx="1060">
                  <c:v>1.10202</c:v>
                </c:pt>
                <c:pt idx="1061">
                  <c:v>1.1033900000000001</c:v>
                </c:pt>
                <c:pt idx="1062">
                  <c:v>1.10477</c:v>
                </c:pt>
                <c:pt idx="1063">
                  <c:v>1.1061399999999999</c:v>
                </c:pt>
                <c:pt idx="1064">
                  <c:v>1.1075200000000001</c:v>
                </c:pt>
                <c:pt idx="1065">
                  <c:v>1.1089</c:v>
                </c:pt>
                <c:pt idx="1066">
                  <c:v>1.1102700000000001</c:v>
                </c:pt>
                <c:pt idx="1067">
                  <c:v>1.11165</c:v>
                </c:pt>
                <c:pt idx="1068">
                  <c:v>1.1130199999999999</c:v>
                </c:pt>
                <c:pt idx="1069">
                  <c:v>1.1144000000000001</c:v>
                </c:pt>
                <c:pt idx="1070">
                  <c:v>1.11578</c:v>
                </c:pt>
                <c:pt idx="1071">
                  <c:v>1.1171500000000001</c:v>
                </c:pt>
                <c:pt idx="1072">
                  <c:v>1.11853</c:v>
                </c:pt>
                <c:pt idx="1073">
                  <c:v>1.1198999999999999</c:v>
                </c:pt>
                <c:pt idx="1074">
                  <c:v>1.1212800000000001</c:v>
                </c:pt>
                <c:pt idx="1075">
                  <c:v>1.12266</c:v>
                </c:pt>
                <c:pt idx="1076">
                  <c:v>1.1240300000000001</c:v>
                </c:pt>
                <c:pt idx="1077">
                  <c:v>1.12541</c:v>
                </c:pt>
                <c:pt idx="1078">
                  <c:v>1.1267799999999999</c:v>
                </c:pt>
                <c:pt idx="1079">
                  <c:v>1.1281600000000001</c:v>
                </c:pt>
                <c:pt idx="1080">
                  <c:v>1.12954</c:v>
                </c:pt>
                <c:pt idx="1081">
                  <c:v>1.1309100000000001</c:v>
                </c:pt>
                <c:pt idx="1082">
                  <c:v>1.13229</c:v>
                </c:pt>
                <c:pt idx="1083">
                  <c:v>1.1336599999999999</c:v>
                </c:pt>
                <c:pt idx="1084">
                  <c:v>1.13504</c:v>
                </c:pt>
                <c:pt idx="1085">
                  <c:v>1.13642</c:v>
                </c:pt>
                <c:pt idx="1086">
                  <c:v>1.1377900000000001</c:v>
                </c:pt>
                <c:pt idx="1087">
                  <c:v>1.13917</c:v>
                </c:pt>
                <c:pt idx="1088">
                  <c:v>1.1405400000000001</c:v>
                </c:pt>
                <c:pt idx="1089">
                  <c:v>1.14192</c:v>
                </c:pt>
                <c:pt idx="1090">
                  <c:v>1.1433</c:v>
                </c:pt>
                <c:pt idx="1091">
                  <c:v>1.1446700000000001</c:v>
                </c:pt>
                <c:pt idx="1092">
                  <c:v>1.14605</c:v>
                </c:pt>
                <c:pt idx="1093">
                  <c:v>1.1474200000000001</c:v>
                </c:pt>
                <c:pt idx="1094">
                  <c:v>1.1488</c:v>
                </c:pt>
                <c:pt idx="1095">
                  <c:v>1.15018</c:v>
                </c:pt>
                <c:pt idx="1096">
                  <c:v>1.1515500000000001</c:v>
                </c:pt>
                <c:pt idx="1097">
                  <c:v>1.15293</c:v>
                </c:pt>
                <c:pt idx="1098">
                  <c:v>1.1543000000000001</c:v>
                </c:pt>
                <c:pt idx="1099">
                  <c:v>1.15568</c:v>
                </c:pt>
                <c:pt idx="1100">
                  <c:v>1.15706</c:v>
                </c:pt>
                <c:pt idx="1101">
                  <c:v>1.1584300000000001</c:v>
                </c:pt>
                <c:pt idx="1102">
                  <c:v>1.15981</c:v>
                </c:pt>
                <c:pt idx="1103">
                  <c:v>1.1611800000000001</c:v>
                </c:pt>
                <c:pt idx="1104">
                  <c:v>1.16256</c:v>
                </c:pt>
                <c:pt idx="1105">
                  <c:v>1.16394</c:v>
                </c:pt>
                <c:pt idx="1106">
                  <c:v>1.1653100000000001</c:v>
                </c:pt>
                <c:pt idx="1107">
                  <c:v>1.16669</c:v>
                </c:pt>
                <c:pt idx="1108">
                  <c:v>1.1680600000000001</c:v>
                </c:pt>
                <c:pt idx="1109">
                  <c:v>1.16944</c:v>
                </c:pt>
                <c:pt idx="1110">
                  <c:v>1.17082</c:v>
                </c:pt>
                <c:pt idx="1111">
                  <c:v>1.1721900000000001</c:v>
                </c:pt>
                <c:pt idx="1112">
                  <c:v>1.17357</c:v>
                </c:pt>
                <c:pt idx="1113">
                  <c:v>1.1749400000000001</c:v>
                </c:pt>
                <c:pt idx="1114">
                  <c:v>1.17632</c:v>
                </c:pt>
                <c:pt idx="1115">
                  <c:v>1.1777</c:v>
                </c:pt>
                <c:pt idx="1116">
                  <c:v>1.1790700000000001</c:v>
                </c:pt>
                <c:pt idx="1117">
                  <c:v>1.18045</c:v>
                </c:pt>
                <c:pt idx="1118">
                  <c:v>1.1818200000000001</c:v>
                </c:pt>
                <c:pt idx="1119">
                  <c:v>1.1832</c:v>
                </c:pt>
                <c:pt idx="1120">
                  <c:v>1.18458</c:v>
                </c:pt>
                <c:pt idx="1121">
                  <c:v>1.1859500000000001</c:v>
                </c:pt>
                <c:pt idx="1122">
                  <c:v>1.18733</c:v>
                </c:pt>
                <c:pt idx="1123">
                  <c:v>1.1887000000000001</c:v>
                </c:pt>
                <c:pt idx="1124">
                  <c:v>1.19008</c:v>
                </c:pt>
                <c:pt idx="1125">
                  <c:v>1.19146</c:v>
                </c:pt>
                <c:pt idx="1126">
                  <c:v>1.1928300000000001</c:v>
                </c:pt>
                <c:pt idx="1127">
                  <c:v>1.19421</c:v>
                </c:pt>
                <c:pt idx="1128">
                  <c:v>1.1955800000000001</c:v>
                </c:pt>
                <c:pt idx="1129">
                  <c:v>1.19696</c:v>
                </c:pt>
                <c:pt idx="1130">
                  <c:v>1.19834</c:v>
                </c:pt>
                <c:pt idx="1131">
                  <c:v>1.1997100000000001</c:v>
                </c:pt>
                <c:pt idx="1132">
                  <c:v>1.20109</c:v>
                </c:pt>
                <c:pt idx="1133">
                  <c:v>1.2024600000000001</c:v>
                </c:pt>
                <c:pt idx="1134">
                  <c:v>1.20384</c:v>
                </c:pt>
                <c:pt idx="1135">
                  <c:v>1.20522</c:v>
                </c:pt>
                <c:pt idx="1136">
                  <c:v>1.2065900000000001</c:v>
                </c:pt>
                <c:pt idx="1137">
                  <c:v>1.20797</c:v>
                </c:pt>
                <c:pt idx="1138">
                  <c:v>1.2093400000000001</c:v>
                </c:pt>
                <c:pt idx="1139">
                  <c:v>1.21072</c:v>
                </c:pt>
                <c:pt idx="1140">
                  <c:v>1.2121</c:v>
                </c:pt>
                <c:pt idx="1141">
                  <c:v>1.21347</c:v>
                </c:pt>
                <c:pt idx="1142">
                  <c:v>1.21485</c:v>
                </c:pt>
                <c:pt idx="1143">
                  <c:v>1.2162200000000001</c:v>
                </c:pt>
                <c:pt idx="1144">
                  <c:v>1.2176</c:v>
                </c:pt>
                <c:pt idx="1145">
                  <c:v>1.21898</c:v>
                </c:pt>
                <c:pt idx="1146">
                  <c:v>1.22035</c:v>
                </c:pt>
                <c:pt idx="1147">
                  <c:v>1.22173</c:v>
                </c:pt>
                <c:pt idx="1148">
                  <c:v>1.2231000000000001</c:v>
                </c:pt>
                <c:pt idx="1149">
                  <c:v>1.22448</c:v>
                </c:pt>
                <c:pt idx="1150">
                  <c:v>1.2258599999999999</c:v>
                </c:pt>
                <c:pt idx="1151">
                  <c:v>1.22723</c:v>
                </c:pt>
                <c:pt idx="1152">
                  <c:v>1.22861</c:v>
                </c:pt>
                <c:pt idx="1153">
                  <c:v>1.2299800000000001</c:v>
                </c:pt>
                <c:pt idx="1154">
                  <c:v>1.23136</c:v>
                </c:pt>
                <c:pt idx="1155">
                  <c:v>1.2327399999999999</c:v>
                </c:pt>
                <c:pt idx="1156">
                  <c:v>1.23411</c:v>
                </c:pt>
                <c:pt idx="1157">
                  <c:v>1.23549</c:v>
                </c:pt>
                <c:pt idx="1158">
                  <c:v>1.2368600000000001</c:v>
                </c:pt>
                <c:pt idx="1159">
                  <c:v>1.23824</c:v>
                </c:pt>
                <c:pt idx="1160">
                  <c:v>1.2396199999999999</c:v>
                </c:pt>
                <c:pt idx="1161">
                  <c:v>1.24099</c:v>
                </c:pt>
                <c:pt idx="1162">
                  <c:v>1.24237</c:v>
                </c:pt>
                <c:pt idx="1163">
                  <c:v>1.2437400000000001</c:v>
                </c:pt>
                <c:pt idx="1164">
                  <c:v>1.24512</c:v>
                </c:pt>
                <c:pt idx="1165">
                  <c:v>1.2464999999999999</c:v>
                </c:pt>
                <c:pt idx="1166">
                  <c:v>1.24787</c:v>
                </c:pt>
                <c:pt idx="1167">
                  <c:v>1.24925</c:v>
                </c:pt>
                <c:pt idx="1168">
                  <c:v>1.2506200000000001</c:v>
                </c:pt>
                <c:pt idx="1169">
                  <c:v>1.252</c:v>
                </c:pt>
                <c:pt idx="1170">
                  <c:v>1.2533799999999999</c:v>
                </c:pt>
                <c:pt idx="1171">
                  <c:v>1.25475</c:v>
                </c:pt>
                <c:pt idx="1172">
                  <c:v>1.25613</c:v>
                </c:pt>
                <c:pt idx="1173">
                  <c:v>1.2575000000000001</c:v>
                </c:pt>
                <c:pt idx="1174">
                  <c:v>1.25888</c:v>
                </c:pt>
                <c:pt idx="1175">
                  <c:v>1.2602599999999999</c:v>
                </c:pt>
                <c:pt idx="1176">
                  <c:v>1.26163</c:v>
                </c:pt>
                <c:pt idx="1177">
                  <c:v>1.26301</c:v>
                </c:pt>
                <c:pt idx="1178">
                  <c:v>1.2643800000000001</c:v>
                </c:pt>
                <c:pt idx="1179">
                  <c:v>1.26576</c:v>
                </c:pt>
                <c:pt idx="1180">
                  <c:v>1.2671399999999999</c:v>
                </c:pt>
                <c:pt idx="1181">
                  <c:v>1.26851</c:v>
                </c:pt>
                <c:pt idx="1182">
                  <c:v>1.26989</c:v>
                </c:pt>
                <c:pt idx="1183">
                  <c:v>1.2712600000000001</c:v>
                </c:pt>
                <c:pt idx="1184">
                  <c:v>1.27264</c:v>
                </c:pt>
                <c:pt idx="1185">
                  <c:v>1.2740199999999999</c:v>
                </c:pt>
                <c:pt idx="1186">
                  <c:v>1.27539</c:v>
                </c:pt>
                <c:pt idx="1187">
                  <c:v>1.27677</c:v>
                </c:pt>
                <c:pt idx="1188">
                  <c:v>1.2781400000000001</c:v>
                </c:pt>
                <c:pt idx="1189">
                  <c:v>1.27952</c:v>
                </c:pt>
                <c:pt idx="1190">
                  <c:v>1.2808999999999999</c:v>
                </c:pt>
                <c:pt idx="1191">
                  <c:v>1.28227</c:v>
                </c:pt>
                <c:pt idx="1192">
                  <c:v>1.28365</c:v>
                </c:pt>
                <c:pt idx="1193">
                  <c:v>1.2850200000000001</c:v>
                </c:pt>
                <c:pt idx="1194">
                  <c:v>1.2864</c:v>
                </c:pt>
                <c:pt idx="1195">
                  <c:v>1.2877799999999999</c:v>
                </c:pt>
                <c:pt idx="1196">
                  <c:v>1.28915</c:v>
                </c:pt>
                <c:pt idx="1197">
                  <c:v>1.29053</c:v>
                </c:pt>
                <c:pt idx="1198">
                  <c:v>1.2919</c:v>
                </c:pt>
                <c:pt idx="1199">
                  <c:v>1.29328</c:v>
                </c:pt>
                <c:pt idx="1200">
                  <c:v>1.2946599999999999</c:v>
                </c:pt>
                <c:pt idx="1201">
                  <c:v>1.29603</c:v>
                </c:pt>
                <c:pt idx="1202">
                  <c:v>1.29741</c:v>
                </c:pt>
                <c:pt idx="1203">
                  <c:v>1.29878</c:v>
                </c:pt>
                <c:pt idx="1204">
                  <c:v>1.30016</c:v>
                </c:pt>
                <c:pt idx="1205">
                  <c:v>1.3015399999999999</c:v>
                </c:pt>
                <c:pt idx="1206">
                  <c:v>1.30291</c:v>
                </c:pt>
                <c:pt idx="1207">
                  <c:v>1.3042899999999999</c:v>
                </c:pt>
                <c:pt idx="1208">
                  <c:v>1.30566</c:v>
                </c:pt>
                <c:pt idx="1209">
                  <c:v>1.30704</c:v>
                </c:pt>
                <c:pt idx="1210">
                  <c:v>1.3084199999999999</c:v>
                </c:pt>
                <c:pt idx="1211">
                  <c:v>1.30979</c:v>
                </c:pt>
                <c:pt idx="1212">
                  <c:v>1.3111699999999999</c:v>
                </c:pt>
                <c:pt idx="1213">
                  <c:v>1.31254</c:v>
                </c:pt>
                <c:pt idx="1214">
                  <c:v>1.31392</c:v>
                </c:pt>
                <c:pt idx="1215">
                  <c:v>1.3152999999999999</c:v>
                </c:pt>
                <c:pt idx="1216">
                  <c:v>1.31667</c:v>
                </c:pt>
                <c:pt idx="1217">
                  <c:v>1.3180499999999999</c:v>
                </c:pt>
                <c:pt idx="1218">
                  <c:v>1.31942</c:v>
                </c:pt>
                <c:pt idx="1219">
                  <c:v>1.3208</c:v>
                </c:pt>
                <c:pt idx="1220">
                  <c:v>1.3221799999999999</c:v>
                </c:pt>
                <c:pt idx="1221">
                  <c:v>1.32355</c:v>
                </c:pt>
                <c:pt idx="1222">
                  <c:v>1.3249299999999999</c:v>
                </c:pt>
                <c:pt idx="1223">
                  <c:v>1.3263</c:v>
                </c:pt>
                <c:pt idx="1224">
                  <c:v>1.32768</c:v>
                </c:pt>
                <c:pt idx="1225">
                  <c:v>1.3290599999999999</c:v>
                </c:pt>
                <c:pt idx="1226">
                  <c:v>1.33043</c:v>
                </c:pt>
                <c:pt idx="1227">
                  <c:v>1.3318099999999999</c:v>
                </c:pt>
                <c:pt idx="1228">
                  <c:v>1.33318</c:v>
                </c:pt>
                <c:pt idx="1229">
                  <c:v>1.33456</c:v>
                </c:pt>
                <c:pt idx="1230">
                  <c:v>1.3359399999999999</c:v>
                </c:pt>
                <c:pt idx="1231">
                  <c:v>1.33731</c:v>
                </c:pt>
                <c:pt idx="1232">
                  <c:v>1.3386899999999999</c:v>
                </c:pt>
                <c:pt idx="1233">
                  <c:v>1.34006</c:v>
                </c:pt>
                <c:pt idx="1234">
                  <c:v>1.34144</c:v>
                </c:pt>
                <c:pt idx="1235">
                  <c:v>1.3428199999999999</c:v>
                </c:pt>
                <c:pt idx="1236">
                  <c:v>1.34419</c:v>
                </c:pt>
                <c:pt idx="1237">
                  <c:v>1.3455699999999999</c:v>
                </c:pt>
                <c:pt idx="1238">
                  <c:v>1.34694</c:v>
                </c:pt>
                <c:pt idx="1239">
                  <c:v>1.34832</c:v>
                </c:pt>
                <c:pt idx="1240">
                  <c:v>1.3496999999999999</c:v>
                </c:pt>
                <c:pt idx="1241">
                  <c:v>1.35107</c:v>
                </c:pt>
                <c:pt idx="1242">
                  <c:v>1.3524499999999999</c:v>
                </c:pt>
                <c:pt idx="1243">
                  <c:v>1.35382</c:v>
                </c:pt>
                <c:pt idx="1244">
                  <c:v>1.3552</c:v>
                </c:pt>
                <c:pt idx="1245">
                  <c:v>1.3565799999999999</c:v>
                </c:pt>
                <c:pt idx="1246">
                  <c:v>1.35795</c:v>
                </c:pt>
                <c:pt idx="1247">
                  <c:v>1.3593299999999999</c:v>
                </c:pt>
                <c:pt idx="1248">
                  <c:v>1.3607</c:v>
                </c:pt>
                <c:pt idx="1249">
                  <c:v>1.36208</c:v>
                </c:pt>
                <c:pt idx="1250">
                  <c:v>1.3634599999999999</c:v>
                </c:pt>
                <c:pt idx="1251">
                  <c:v>1.36483</c:v>
                </c:pt>
                <c:pt idx="1252">
                  <c:v>1.3662099999999999</c:v>
                </c:pt>
                <c:pt idx="1253">
                  <c:v>1.36758</c:v>
                </c:pt>
                <c:pt idx="1254">
                  <c:v>1.36896</c:v>
                </c:pt>
                <c:pt idx="1255">
                  <c:v>1.3703399999999999</c:v>
                </c:pt>
                <c:pt idx="1256">
                  <c:v>1.37171</c:v>
                </c:pt>
                <c:pt idx="1257">
                  <c:v>1.3730899999999999</c:v>
                </c:pt>
                <c:pt idx="1258">
                  <c:v>1.37446</c:v>
                </c:pt>
                <c:pt idx="1259">
                  <c:v>1.37584</c:v>
                </c:pt>
                <c:pt idx="1260">
                  <c:v>1.3772200000000001</c:v>
                </c:pt>
                <c:pt idx="1261">
                  <c:v>1.37859</c:v>
                </c:pt>
                <c:pt idx="1262">
                  <c:v>1.3799699999999999</c:v>
                </c:pt>
                <c:pt idx="1263">
                  <c:v>1.38134</c:v>
                </c:pt>
                <c:pt idx="1264">
                  <c:v>1.3827199999999999</c:v>
                </c:pt>
                <c:pt idx="1265">
                  <c:v>1.3841000000000001</c:v>
                </c:pt>
                <c:pt idx="1266">
                  <c:v>1.38547</c:v>
                </c:pt>
                <c:pt idx="1267">
                  <c:v>1.3868499999999999</c:v>
                </c:pt>
                <c:pt idx="1268">
                  <c:v>1.38822</c:v>
                </c:pt>
                <c:pt idx="1269">
                  <c:v>1.3895999999999999</c:v>
                </c:pt>
                <c:pt idx="1270">
                  <c:v>1.3909800000000001</c:v>
                </c:pt>
                <c:pt idx="1271">
                  <c:v>1.39235</c:v>
                </c:pt>
                <c:pt idx="1272">
                  <c:v>1.3937299999999999</c:v>
                </c:pt>
                <c:pt idx="1273">
                  <c:v>1.3951</c:v>
                </c:pt>
                <c:pt idx="1274">
                  <c:v>1.3964799999999999</c:v>
                </c:pt>
                <c:pt idx="1275">
                  <c:v>1.3978600000000001</c:v>
                </c:pt>
                <c:pt idx="1276">
                  <c:v>1.39923</c:v>
                </c:pt>
                <c:pt idx="1277">
                  <c:v>1.4006099999999999</c:v>
                </c:pt>
                <c:pt idx="1278">
                  <c:v>1.40198</c:v>
                </c:pt>
                <c:pt idx="1279">
                  <c:v>1.4033599999999999</c:v>
                </c:pt>
                <c:pt idx="1280">
                  <c:v>1.4047400000000001</c:v>
                </c:pt>
                <c:pt idx="1281">
                  <c:v>1.40611</c:v>
                </c:pt>
                <c:pt idx="1282">
                  <c:v>1.4074899999999999</c:v>
                </c:pt>
                <c:pt idx="1283">
                  <c:v>1.40886</c:v>
                </c:pt>
                <c:pt idx="1284">
                  <c:v>1.4102399999999999</c:v>
                </c:pt>
                <c:pt idx="1285">
                  <c:v>1.4116200000000001</c:v>
                </c:pt>
                <c:pt idx="1286">
                  <c:v>1.41299</c:v>
                </c:pt>
                <c:pt idx="1287">
                  <c:v>1.4143699999999999</c:v>
                </c:pt>
                <c:pt idx="1288">
                  <c:v>1.41574</c:v>
                </c:pt>
                <c:pt idx="1289">
                  <c:v>1.4171199999999999</c:v>
                </c:pt>
                <c:pt idx="1290">
                  <c:v>1.4185000000000001</c:v>
                </c:pt>
                <c:pt idx="1291">
                  <c:v>1.41987</c:v>
                </c:pt>
                <c:pt idx="1292">
                  <c:v>1.4212499999999999</c:v>
                </c:pt>
                <c:pt idx="1293">
                  <c:v>1.42262</c:v>
                </c:pt>
                <c:pt idx="1294">
                  <c:v>1.4239999999999999</c:v>
                </c:pt>
                <c:pt idx="1295">
                  <c:v>1.4253800000000001</c:v>
                </c:pt>
                <c:pt idx="1296">
                  <c:v>1.42675</c:v>
                </c:pt>
                <c:pt idx="1297">
                  <c:v>1.4281299999999999</c:v>
                </c:pt>
                <c:pt idx="1298">
                  <c:v>1.4295</c:v>
                </c:pt>
                <c:pt idx="1299">
                  <c:v>1.4308799999999999</c:v>
                </c:pt>
                <c:pt idx="1300">
                  <c:v>1.4322600000000001</c:v>
                </c:pt>
                <c:pt idx="1301">
                  <c:v>1.43363</c:v>
                </c:pt>
                <c:pt idx="1302">
                  <c:v>1.4350099999999999</c:v>
                </c:pt>
                <c:pt idx="1303">
                  <c:v>1.43638</c:v>
                </c:pt>
                <c:pt idx="1304">
                  <c:v>1.4377599999999999</c:v>
                </c:pt>
                <c:pt idx="1305">
                  <c:v>1.4391400000000001</c:v>
                </c:pt>
                <c:pt idx="1306">
                  <c:v>1.44051</c:v>
                </c:pt>
                <c:pt idx="1307">
                  <c:v>1.4418899999999999</c:v>
                </c:pt>
                <c:pt idx="1308">
                  <c:v>1.44326</c:v>
                </c:pt>
                <c:pt idx="1309">
                  <c:v>1.4446399999999999</c:v>
                </c:pt>
                <c:pt idx="1310">
                  <c:v>1.44601</c:v>
                </c:pt>
                <c:pt idx="1311">
                  <c:v>1.44739</c:v>
                </c:pt>
                <c:pt idx="1312">
                  <c:v>1.4487699999999999</c:v>
                </c:pt>
                <c:pt idx="1313">
                  <c:v>1.45014</c:v>
                </c:pt>
                <c:pt idx="1314">
                  <c:v>1.4515199999999999</c:v>
                </c:pt>
                <c:pt idx="1315">
                  <c:v>1.45289</c:v>
                </c:pt>
                <c:pt idx="1316">
                  <c:v>1.45427</c:v>
                </c:pt>
                <c:pt idx="1317">
                  <c:v>1.4556500000000001</c:v>
                </c:pt>
                <c:pt idx="1318">
                  <c:v>1.45702</c:v>
                </c:pt>
                <c:pt idx="1319">
                  <c:v>1.4583999999999999</c:v>
                </c:pt>
                <c:pt idx="1320">
                  <c:v>1.45977</c:v>
                </c:pt>
                <c:pt idx="1321">
                  <c:v>1.4611499999999999</c:v>
                </c:pt>
                <c:pt idx="1322">
                  <c:v>1.4625300000000001</c:v>
                </c:pt>
                <c:pt idx="1323">
                  <c:v>1.4639</c:v>
                </c:pt>
                <c:pt idx="1324">
                  <c:v>1.4652799999999999</c:v>
                </c:pt>
                <c:pt idx="1325">
                  <c:v>1.46665</c:v>
                </c:pt>
                <c:pt idx="1326">
                  <c:v>1.4680299999999999</c:v>
                </c:pt>
                <c:pt idx="1327">
                  <c:v>1.4694100000000001</c:v>
                </c:pt>
                <c:pt idx="1328">
                  <c:v>1.47078</c:v>
                </c:pt>
                <c:pt idx="1329">
                  <c:v>1.4721599999999999</c:v>
                </c:pt>
                <c:pt idx="1330">
                  <c:v>1.47353</c:v>
                </c:pt>
                <c:pt idx="1331">
                  <c:v>1.4749099999999999</c:v>
                </c:pt>
                <c:pt idx="1332">
                  <c:v>1.4762900000000001</c:v>
                </c:pt>
                <c:pt idx="1333">
                  <c:v>1.47766</c:v>
                </c:pt>
                <c:pt idx="1334">
                  <c:v>1.4790399999999999</c:v>
                </c:pt>
                <c:pt idx="1335">
                  <c:v>1.48041</c:v>
                </c:pt>
                <c:pt idx="1336">
                  <c:v>1.4817899999999999</c:v>
                </c:pt>
                <c:pt idx="1337">
                  <c:v>1.4831700000000001</c:v>
                </c:pt>
                <c:pt idx="1338">
                  <c:v>1.48454</c:v>
                </c:pt>
                <c:pt idx="1339">
                  <c:v>1.4859199999999999</c:v>
                </c:pt>
                <c:pt idx="1340">
                  <c:v>1.48729</c:v>
                </c:pt>
                <c:pt idx="1341">
                  <c:v>1.4886699999999999</c:v>
                </c:pt>
                <c:pt idx="1342">
                  <c:v>1.4900500000000001</c:v>
                </c:pt>
                <c:pt idx="1343">
                  <c:v>1.49142</c:v>
                </c:pt>
                <c:pt idx="1344">
                  <c:v>1.4927999999999999</c:v>
                </c:pt>
                <c:pt idx="1345">
                  <c:v>1.49417</c:v>
                </c:pt>
                <c:pt idx="1346">
                  <c:v>1.4955499999999999</c:v>
                </c:pt>
                <c:pt idx="1347">
                  <c:v>1.4969300000000001</c:v>
                </c:pt>
                <c:pt idx="1348">
                  <c:v>1.4983</c:v>
                </c:pt>
                <c:pt idx="1349">
                  <c:v>1.4996799999999999</c:v>
                </c:pt>
                <c:pt idx="1350">
                  <c:v>1.50105</c:v>
                </c:pt>
                <c:pt idx="1351">
                  <c:v>1.5024299999999999</c:v>
                </c:pt>
                <c:pt idx="1352">
                  <c:v>1.5038100000000001</c:v>
                </c:pt>
                <c:pt idx="1353">
                  <c:v>1.50518</c:v>
                </c:pt>
                <c:pt idx="1354">
                  <c:v>1.5065599999999999</c:v>
                </c:pt>
                <c:pt idx="1355">
                  <c:v>1.50793</c:v>
                </c:pt>
                <c:pt idx="1356">
                  <c:v>1.5093099999999999</c:v>
                </c:pt>
                <c:pt idx="1357">
                  <c:v>1.5106900000000001</c:v>
                </c:pt>
                <c:pt idx="1358">
                  <c:v>1.51206</c:v>
                </c:pt>
                <c:pt idx="1359">
                  <c:v>1.5134399999999999</c:v>
                </c:pt>
                <c:pt idx="1360">
                  <c:v>1.51481</c:v>
                </c:pt>
                <c:pt idx="1361">
                  <c:v>1.5161899999999999</c:v>
                </c:pt>
                <c:pt idx="1362">
                  <c:v>1.5175700000000001</c:v>
                </c:pt>
                <c:pt idx="1363">
                  <c:v>1.51894</c:v>
                </c:pt>
                <c:pt idx="1364">
                  <c:v>1.5203199999999999</c:v>
                </c:pt>
                <c:pt idx="1365">
                  <c:v>1.52169</c:v>
                </c:pt>
                <c:pt idx="1366">
                  <c:v>1.5230699999999999</c:v>
                </c:pt>
                <c:pt idx="1367">
                  <c:v>1.5244500000000001</c:v>
                </c:pt>
                <c:pt idx="1368">
                  <c:v>1.52582</c:v>
                </c:pt>
                <c:pt idx="1369">
                  <c:v>1.5271999999999999</c:v>
                </c:pt>
                <c:pt idx="1370">
                  <c:v>1.52857</c:v>
                </c:pt>
                <c:pt idx="1371">
                  <c:v>1.5299499999999999</c:v>
                </c:pt>
                <c:pt idx="1372">
                  <c:v>1.5313300000000001</c:v>
                </c:pt>
                <c:pt idx="1373">
                  <c:v>1.5327</c:v>
                </c:pt>
                <c:pt idx="1374">
                  <c:v>1.5340800000000001</c:v>
                </c:pt>
                <c:pt idx="1375">
                  <c:v>1.53545</c:v>
                </c:pt>
                <c:pt idx="1376">
                  <c:v>1.5368299999999999</c:v>
                </c:pt>
                <c:pt idx="1377">
                  <c:v>1.5382100000000001</c:v>
                </c:pt>
                <c:pt idx="1378">
                  <c:v>1.5395799999999999</c:v>
                </c:pt>
                <c:pt idx="1379">
                  <c:v>1.5409600000000001</c:v>
                </c:pt>
                <c:pt idx="1380">
                  <c:v>1.54233</c:v>
                </c:pt>
                <c:pt idx="1381">
                  <c:v>1.5437099999999999</c:v>
                </c:pt>
                <c:pt idx="1382">
                  <c:v>1.5450900000000001</c:v>
                </c:pt>
                <c:pt idx="1383">
                  <c:v>1.5464599999999999</c:v>
                </c:pt>
                <c:pt idx="1384">
                  <c:v>1.5478400000000001</c:v>
                </c:pt>
                <c:pt idx="1385">
                  <c:v>1.54921</c:v>
                </c:pt>
                <c:pt idx="1386">
                  <c:v>1.5505899999999999</c:v>
                </c:pt>
                <c:pt idx="1387">
                  <c:v>1.5519700000000001</c:v>
                </c:pt>
                <c:pt idx="1388">
                  <c:v>1.5533399999999999</c:v>
                </c:pt>
                <c:pt idx="1389">
                  <c:v>1.5547200000000001</c:v>
                </c:pt>
                <c:pt idx="1390">
                  <c:v>1.55609</c:v>
                </c:pt>
                <c:pt idx="1391">
                  <c:v>1.5574699999999999</c:v>
                </c:pt>
                <c:pt idx="1392">
                  <c:v>1.5588500000000001</c:v>
                </c:pt>
                <c:pt idx="1393">
                  <c:v>1.5602199999999999</c:v>
                </c:pt>
                <c:pt idx="1394">
                  <c:v>1.5616000000000001</c:v>
                </c:pt>
                <c:pt idx="1395">
                  <c:v>1.56297</c:v>
                </c:pt>
                <c:pt idx="1396">
                  <c:v>1.5643499999999999</c:v>
                </c:pt>
                <c:pt idx="1397">
                  <c:v>1.5657300000000001</c:v>
                </c:pt>
                <c:pt idx="1398">
                  <c:v>1.5670999999999999</c:v>
                </c:pt>
                <c:pt idx="1399">
                  <c:v>1.5684800000000001</c:v>
                </c:pt>
                <c:pt idx="1400">
                  <c:v>1.56985</c:v>
                </c:pt>
                <c:pt idx="1401">
                  <c:v>1.5712299999999999</c:v>
                </c:pt>
                <c:pt idx="1402">
                  <c:v>1.5726100000000001</c:v>
                </c:pt>
                <c:pt idx="1403">
                  <c:v>1.5739799999999999</c:v>
                </c:pt>
                <c:pt idx="1404">
                  <c:v>1.5753600000000001</c:v>
                </c:pt>
                <c:pt idx="1405">
                  <c:v>1.57673</c:v>
                </c:pt>
                <c:pt idx="1406">
                  <c:v>1.5781099999999999</c:v>
                </c:pt>
                <c:pt idx="1407">
                  <c:v>1.5794900000000001</c:v>
                </c:pt>
                <c:pt idx="1408">
                  <c:v>1.5808599999999999</c:v>
                </c:pt>
                <c:pt idx="1409">
                  <c:v>1.5822400000000001</c:v>
                </c:pt>
                <c:pt idx="1410">
                  <c:v>1.58361</c:v>
                </c:pt>
                <c:pt idx="1411">
                  <c:v>1.5849899999999999</c:v>
                </c:pt>
                <c:pt idx="1412">
                  <c:v>1.5863700000000001</c:v>
                </c:pt>
                <c:pt idx="1413">
                  <c:v>1.5877399999999999</c:v>
                </c:pt>
                <c:pt idx="1414">
                  <c:v>1.5891200000000001</c:v>
                </c:pt>
                <c:pt idx="1415">
                  <c:v>1.59049</c:v>
                </c:pt>
                <c:pt idx="1416">
                  <c:v>1.5918699999999999</c:v>
                </c:pt>
                <c:pt idx="1417">
                  <c:v>1.5932500000000001</c:v>
                </c:pt>
                <c:pt idx="1418">
                  <c:v>1.5946199999999999</c:v>
                </c:pt>
                <c:pt idx="1419">
                  <c:v>1.5960000000000001</c:v>
                </c:pt>
                <c:pt idx="1420">
                  <c:v>1.59737</c:v>
                </c:pt>
                <c:pt idx="1421">
                  <c:v>1.5987499999999999</c:v>
                </c:pt>
                <c:pt idx="1422">
                  <c:v>1.6001300000000001</c:v>
                </c:pt>
                <c:pt idx="1423">
                  <c:v>1.6014999999999999</c:v>
                </c:pt>
                <c:pt idx="1424">
                  <c:v>1.6028800000000001</c:v>
                </c:pt>
                <c:pt idx="1425">
                  <c:v>1.60425</c:v>
                </c:pt>
                <c:pt idx="1426">
                  <c:v>1.6056299999999999</c:v>
                </c:pt>
                <c:pt idx="1427">
                  <c:v>1.60701</c:v>
                </c:pt>
                <c:pt idx="1428">
                  <c:v>1.6083799999999999</c:v>
                </c:pt>
                <c:pt idx="1429">
                  <c:v>1.6097600000000001</c:v>
                </c:pt>
                <c:pt idx="1430">
                  <c:v>1.61113</c:v>
                </c:pt>
                <c:pt idx="1431">
                  <c:v>1.6125100000000001</c:v>
                </c:pt>
                <c:pt idx="1432">
                  <c:v>1.61389</c:v>
                </c:pt>
                <c:pt idx="1433">
                  <c:v>1.6152599999999999</c:v>
                </c:pt>
                <c:pt idx="1434">
                  <c:v>1.6166400000000001</c:v>
                </c:pt>
                <c:pt idx="1435">
                  <c:v>1.6180099999999999</c:v>
                </c:pt>
                <c:pt idx="1436">
                  <c:v>1.6193900000000001</c:v>
                </c:pt>
                <c:pt idx="1437">
                  <c:v>1.62077</c:v>
                </c:pt>
                <c:pt idx="1438">
                  <c:v>1.6221399999999999</c:v>
                </c:pt>
                <c:pt idx="1439">
                  <c:v>1.6235200000000001</c:v>
                </c:pt>
                <c:pt idx="1440">
                  <c:v>1.6248899999999999</c:v>
                </c:pt>
                <c:pt idx="1441">
                  <c:v>1.6262700000000001</c:v>
                </c:pt>
                <c:pt idx="1442">
                  <c:v>1.62765</c:v>
                </c:pt>
                <c:pt idx="1443">
                  <c:v>1.6290199999999999</c:v>
                </c:pt>
                <c:pt idx="1444">
                  <c:v>1.6304000000000001</c:v>
                </c:pt>
                <c:pt idx="1445">
                  <c:v>1.6317699999999999</c:v>
                </c:pt>
                <c:pt idx="1446">
                  <c:v>1.6331500000000001</c:v>
                </c:pt>
                <c:pt idx="1447">
                  <c:v>1.63453</c:v>
                </c:pt>
                <c:pt idx="1448">
                  <c:v>1.6358999999999999</c:v>
                </c:pt>
                <c:pt idx="1449">
                  <c:v>1.6372800000000001</c:v>
                </c:pt>
                <c:pt idx="1450">
                  <c:v>1.6386499999999999</c:v>
                </c:pt>
                <c:pt idx="1451">
                  <c:v>1.6400300000000001</c:v>
                </c:pt>
                <c:pt idx="1452">
                  <c:v>1.64141</c:v>
                </c:pt>
                <c:pt idx="1453">
                  <c:v>1.6427799999999999</c:v>
                </c:pt>
                <c:pt idx="1454">
                  <c:v>1.6441600000000001</c:v>
                </c:pt>
              </c:numCache>
            </c:numRef>
          </c:xVal>
          <c:yVal>
            <c:numRef>
              <c:f>'C:\Users\LU\Fast Timing\04102012\Fe55-calib\[Fe55-1800V.xlsx]Fe55-1800V'!$B$1:$B$1455</c:f>
              <c:numCache>
                <c:formatCode>General</c:formatCode>
                <c:ptCount val="14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0</c:v>
                </c:pt>
                <c:pt idx="354">
                  <c:v>2</c:v>
                </c:pt>
                <c:pt idx="355">
                  <c:v>4</c:v>
                </c:pt>
                <c:pt idx="356">
                  <c:v>2</c:v>
                </c:pt>
                <c:pt idx="357">
                  <c:v>8</c:v>
                </c:pt>
                <c:pt idx="358">
                  <c:v>9</c:v>
                </c:pt>
                <c:pt idx="359">
                  <c:v>12</c:v>
                </c:pt>
                <c:pt idx="360">
                  <c:v>20</c:v>
                </c:pt>
                <c:pt idx="361">
                  <c:v>8</c:v>
                </c:pt>
                <c:pt idx="362">
                  <c:v>18</c:v>
                </c:pt>
                <c:pt idx="363">
                  <c:v>13</c:v>
                </c:pt>
                <c:pt idx="364">
                  <c:v>16</c:v>
                </c:pt>
                <c:pt idx="365">
                  <c:v>24</c:v>
                </c:pt>
                <c:pt idx="366">
                  <c:v>13</c:v>
                </c:pt>
                <c:pt idx="367">
                  <c:v>13</c:v>
                </c:pt>
                <c:pt idx="368">
                  <c:v>20</c:v>
                </c:pt>
                <c:pt idx="369">
                  <c:v>26</c:v>
                </c:pt>
                <c:pt idx="370">
                  <c:v>19</c:v>
                </c:pt>
                <c:pt idx="371">
                  <c:v>16</c:v>
                </c:pt>
                <c:pt idx="372">
                  <c:v>22</c:v>
                </c:pt>
                <c:pt idx="373">
                  <c:v>7</c:v>
                </c:pt>
                <c:pt idx="374">
                  <c:v>13</c:v>
                </c:pt>
                <c:pt idx="375">
                  <c:v>19</c:v>
                </c:pt>
                <c:pt idx="376">
                  <c:v>14</c:v>
                </c:pt>
                <c:pt idx="377">
                  <c:v>15</c:v>
                </c:pt>
                <c:pt idx="378">
                  <c:v>25</c:v>
                </c:pt>
                <c:pt idx="379">
                  <c:v>31</c:v>
                </c:pt>
                <c:pt idx="380">
                  <c:v>27</c:v>
                </c:pt>
                <c:pt idx="381">
                  <c:v>22</c:v>
                </c:pt>
                <c:pt idx="382">
                  <c:v>27</c:v>
                </c:pt>
                <c:pt idx="383">
                  <c:v>15</c:v>
                </c:pt>
                <c:pt idx="384">
                  <c:v>16</c:v>
                </c:pt>
                <c:pt idx="385">
                  <c:v>21</c:v>
                </c:pt>
                <c:pt idx="386">
                  <c:v>18</c:v>
                </c:pt>
                <c:pt idx="387">
                  <c:v>25</c:v>
                </c:pt>
                <c:pt idx="388">
                  <c:v>22</c:v>
                </c:pt>
                <c:pt idx="389">
                  <c:v>19</c:v>
                </c:pt>
                <c:pt idx="390">
                  <c:v>24</c:v>
                </c:pt>
                <c:pt idx="391">
                  <c:v>24</c:v>
                </c:pt>
                <c:pt idx="392">
                  <c:v>9</c:v>
                </c:pt>
                <c:pt idx="393">
                  <c:v>19</c:v>
                </c:pt>
                <c:pt idx="394">
                  <c:v>21</c:v>
                </c:pt>
                <c:pt idx="395">
                  <c:v>16</c:v>
                </c:pt>
                <c:pt idx="396">
                  <c:v>24</c:v>
                </c:pt>
                <c:pt idx="397">
                  <c:v>27</c:v>
                </c:pt>
                <c:pt idx="398">
                  <c:v>19</c:v>
                </c:pt>
                <c:pt idx="399">
                  <c:v>23</c:v>
                </c:pt>
                <c:pt idx="400">
                  <c:v>25</c:v>
                </c:pt>
                <c:pt idx="401">
                  <c:v>27</c:v>
                </c:pt>
                <c:pt idx="402">
                  <c:v>18</c:v>
                </c:pt>
                <c:pt idx="403">
                  <c:v>20</c:v>
                </c:pt>
                <c:pt idx="404">
                  <c:v>22</c:v>
                </c:pt>
                <c:pt idx="405">
                  <c:v>18</c:v>
                </c:pt>
                <c:pt idx="406">
                  <c:v>17</c:v>
                </c:pt>
                <c:pt idx="407">
                  <c:v>9</c:v>
                </c:pt>
                <c:pt idx="408">
                  <c:v>21</c:v>
                </c:pt>
                <c:pt idx="409">
                  <c:v>21</c:v>
                </c:pt>
                <c:pt idx="410">
                  <c:v>17</c:v>
                </c:pt>
                <c:pt idx="411">
                  <c:v>16</c:v>
                </c:pt>
                <c:pt idx="412">
                  <c:v>31</c:v>
                </c:pt>
                <c:pt idx="413">
                  <c:v>24</c:v>
                </c:pt>
                <c:pt idx="414">
                  <c:v>15</c:v>
                </c:pt>
                <c:pt idx="415">
                  <c:v>18</c:v>
                </c:pt>
                <c:pt idx="416">
                  <c:v>12</c:v>
                </c:pt>
                <c:pt idx="417">
                  <c:v>25</c:v>
                </c:pt>
                <c:pt idx="418">
                  <c:v>15</c:v>
                </c:pt>
                <c:pt idx="419">
                  <c:v>12</c:v>
                </c:pt>
                <c:pt idx="420">
                  <c:v>16</c:v>
                </c:pt>
                <c:pt idx="421">
                  <c:v>18</c:v>
                </c:pt>
                <c:pt idx="422">
                  <c:v>16</c:v>
                </c:pt>
                <c:pt idx="423">
                  <c:v>9</c:v>
                </c:pt>
                <c:pt idx="424">
                  <c:v>18</c:v>
                </c:pt>
                <c:pt idx="425">
                  <c:v>19</c:v>
                </c:pt>
                <c:pt idx="426">
                  <c:v>12</c:v>
                </c:pt>
                <c:pt idx="427">
                  <c:v>14</c:v>
                </c:pt>
                <c:pt idx="428">
                  <c:v>11</c:v>
                </c:pt>
                <c:pt idx="429">
                  <c:v>25</c:v>
                </c:pt>
                <c:pt idx="430">
                  <c:v>31</c:v>
                </c:pt>
                <c:pt idx="431">
                  <c:v>14</c:v>
                </c:pt>
                <c:pt idx="432">
                  <c:v>14</c:v>
                </c:pt>
                <c:pt idx="433">
                  <c:v>10</c:v>
                </c:pt>
                <c:pt idx="434">
                  <c:v>10</c:v>
                </c:pt>
                <c:pt idx="435">
                  <c:v>12</c:v>
                </c:pt>
                <c:pt idx="436">
                  <c:v>7</c:v>
                </c:pt>
                <c:pt idx="437">
                  <c:v>19</c:v>
                </c:pt>
                <c:pt idx="438">
                  <c:v>7</c:v>
                </c:pt>
                <c:pt idx="439">
                  <c:v>13</c:v>
                </c:pt>
                <c:pt idx="440">
                  <c:v>14</c:v>
                </c:pt>
                <c:pt idx="441">
                  <c:v>18</c:v>
                </c:pt>
                <c:pt idx="442">
                  <c:v>15</c:v>
                </c:pt>
                <c:pt idx="443">
                  <c:v>11</c:v>
                </c:pt>
                <c:pt idx="444">
                  <c:v>19</c:v>
                </c:pt>
                <c:pt idx="445">
                  <c:v>12</c:v>
                </c:pt>
                <c:pt idx="446">
                  <c:v>14</c:v>
                </c:pt>
                <c:pt idx="447">
                  <c:v>25</c:v>
                </c:pt>
                <c:pt idx="448">
                  <c:v>14</c:v>
                </c:pt>
                <c:pt idx="449">
                  <c:v>16</c:v>
                </c:pt>
                <c:pt idx="450">
                  <c:v>19</c:v>
                </c:pt>
                <c:pt idx="451">
                  <c:v>11</c:v>
                </c:pt>
                <c:pt idx="452">
                  <c:v>19</c:v>
                </c:pt>
                <c:pt idx="453">
                  <c:v>19</c:v>
                </c:pt>
                <c:pt idx="454">
                  <c:v>20</c:v>
                </c:pt>
                <c:pt idx="455">
                  <c:v>16</c:v>
                </c:pt>
                <c:pt idx="456">
                  <c:v>12</c:v>
                </c:pt>
                <c:pt idx="457">
                  <c:v>16</c:v>
                </c:pt>
                <c:pt idx="458">
                  <c:v>14</c:v>
                </c:pt>
                <c:pt idx="459">
                  <c:v>20</c:v>
                </c:pt>
                <c:pt idx="460">
                  <c:v>12</c:v>
                </c:pt>
                <c:pt idx="461">
                  <c:v>17</c:v>
                </c:pt>
                <c:pt idx="462">
                  <c:v>18</c:v>
                </c:pt>
                <c:pt idx="463">
                  <c:v>15</c:v>
                </c:pt>
                <c:pt idx="464">
                  <c:v>17</c:v>
                </c:pt>
                <c:pt idx="465">
                  <c:v>10</c:v>
                </c:pt>
                <c:pt idx="466">
                  <c:v>12</c:v>
                </c:pt>
                <c:pt idx="467">
                  <c:v>14</c:v>
                </c:pt>
                <c:pt idx="468">
                  <c:v>13</c:v>
                </c:pt>
                <c:pt idx="469">
                  <c:v>10</c:v>
                </c:pt>
                <c:pt idx="470">
                  <c:v>15</c:v>
                </c:pt>
                <c:pt idx="471">
                  <c:v>23</c:v>
                </c:pt>
                <c:pt idx="472">
                  <c:v>24</c:v>
                </c:pt>
                <c:pt idx="473">
                  <c:v>18</c:v>
                </c:pt>
                <c:pt idx="474">
                  <c:v>21</c:v>
                </c:pt>
                <c:pt idx="475">
                  <c:v>25</c:v>
                </c:pt>
                <c:pt idx="476">
                  <c:v>29</c:v>
                </c:pt>
                <c:pt idx="477">
                  <c:v>28</c:v>
                </c:pt>
                <c:pt idx="478">
                  <c:v>23</c:v>
                </c:pt>
                <c:pt idx="479">
                  <c:v>32</c:v>
                </c:pt>
                <c:pt idx="480">
                  <c:v>19</c:v>
                </c:pt>
                <c:pt idx="481">
                  <c:v>18</c:v>
                </c:pt>
                <c:pt idx="482">
                  <c:v>11</c:v>
                </c:pt>
                <c:pt idx="483">
                  <c:v>25</c:v>
                </c:pt>
                <c:pt idx="484">
                  <c:v>19</c:v>
                </c:pt>
                <c:pt idx="485">
                  <c:v>22</c:v>
                </c:pt>
                <c:pt idx="486">
                  <c:v>14</c:v>
                </c:pt>
                <c:pt idx="487">
                  <c:v>18</c:v>
                </c:pt>
                <c:pt idx="488">
                  <c:v>13</c:v>
                </c:pt>
                <c:pt idx="489">
                  <c:v>14</c:v>
                </c:pt>
                <c:pt idx="490">
                  <c:v>13</c:v>
                </c:pt>
                <c:pt idx="491">
                  <c:v>23</c:v>
                </c:pt>
                <c:pt idx="492">
                  <c:v>24</c:v>
                </c:pt>
                <c:pt idx="493">
                  <c:v>27</c:v>
                </c:pt>
                <c:pt idx="494">
                  <c:v>25</c:v>
                </c:pt>
                <c:pt idx="495">
                  <c:v>29</c:v>
                </c:pt>
                <c:pt idx="496">
                  <c:v>27</c:v>
                </c:pt>
                <c:pt idx="497">
                  <c:v>27</c:v>
                </c:pt>
                <c:pt idx="498">
                  <c:v>24</c:v>
                </c:pt>
                <c:pt idx="499">
                  <c:v>21</c:v>
                </c:pt>
                <c:pt idx="500">
                  <c:v>16</c:v>
                </c:pt>
                <c:pt idx="501">
                  <c:v>21</c:v>
                </c:pt>
                <c:pt idx="502">
                  <c:v>25</c:v>
                </c:pt>
                <c:pt idx="503">
                  <c:v>28</c:v>
                </c:pt>
                <c:pt idx="504">
                  <c:v>28</c:v>
                </c:pt>
                <c:pt idx="505">
                  <c:v>36</c:v>
                </c:pt>
                <c:pt idx="506">
                  <c:v>28</c:v>
                </c:pt>
                <c:pt idx="507">
                  <c:v>17</c:v>
                </c:pt>
                <c:pt idx="508">
                  <c:v>22</c:v>
                </c:pt>
                <c:pt idx="509">
                  <c:v>31</c:v>
                </c:pt>
                <c:pt idx="510">
                  <c:v>27</c:v>
                </c:pt>
                <c:pt idx="511">
                  <c:v>33</c:v>
                </c:pt>
                <c:pt idx="512">
                  <c:v>23</c:v>
                </c:pt>
                <c:pt idx="513">
                  <c:v>26</c:v>
                </c:pt>
                <c:pt idx="514">
                  <c:v>20</c:v>
                </c:pt>
                <c:pt idx="515">
                  <c:v>18</c:v>
                </c:pt>
                <c:pt idx="516">
                  <c:v>27</c:v>
                </c:pt>
                <c:pt idx="517">
                  <c:v>29</c:v>
                </c:pt>
                <c:pt idx="518">
                  <c:v>27</c:v>
                </c:pt>
                <c:pt idx="519">
                  <c:v>38</c:v>
                </c:pt>
                <c:pt idx="520">
                  <c:v>31</c:v>
                </c:pt>
                <c:pt idx="521">
                  <c:v>35</c:v>
                </c:pt>
                <c:pt idx="522">
                  <c:v>34</c:v>
                </c:pt>
                <c:pt idx="523">
                  <c:v>37</c:v>
                </c:pt>
                <c:pt idx="524">
                  <c:v>35</c:v>
                </c:pt>
                <c:pt idx="525">
                  <c:v>31</c:v>
                </c:pt>
                <c:pt idx="526">
                  <c:v>45</c:v>
                </c:pt>
                <c:pt idx="527">
                  <c:v>33</c:v>
                </c:pt>
                <c:pt idx="528">
                  <c:v>36</c:v>
                </c:pt>
                <c:pt idx="529">
                  <c:v>41</c:v>
                </c:pt>
                <c:pt idx="530">
                  <c:v>47</c:v>
                </c:pt>
                <c:pt idx="531">
                  <c:v>31</c:v>
                </c:pt>
                <c:pt idx="532">
                  <c:v>39</c:v>
                </c:pt>
                <c:pt idx="533">
                  <c:v>40</c:v>
                </c:pt>
                <c:pt idx="534">
                  <c:v>61</c:v>
                </c:pt>
                <c:pt idx="535">
                  <c:v>58</c:v>
                </c:pt>
                <c:pt idx="536">
                  <c:v>50</c:v>
                </c:pt>
                <c:pt idx="537">
                  <c:v>60</c:v>
                </c:pt>
                <c:pt idx="538">
                  <c:v>71</c:v>
                </c:pt>
                <c:pt idx="539">
                  <c:v>95</c:v>
                </c:pt>
                <c:pt idx="540">
                  <c:v>114</c:v>
                </c:pt>
                <c:pt idx="541">
                  <c:v>86</c:v>
                </c:pt>
                <c:pt idx="542">
                  <c:v>86</c:v>
                </c:pt>
                <c:pt idx="543">
                  <c:v>75</c:v>
                </c:pt>
                <c:pt idx="544">
                  <c:v>86</c:v>
                </c:pt>
                <c:pt idx="545">
                  <c:v>98</c:v>
                </c:pt>
                <c:pt idx="546">
                  <c:v>95</c:v>
                </c:pt>
                <c:pt idx="547">
                  <c:v>89</c:v>
                </c:pt>
                <c:pt idx="548">
                  <c:v>85</c:v>
                </c:pt>
                <c:pt idx="549">
                  <c:v>101</c:v>
                </c:pt>
                <c:pt idx="550">
                  <c:v>98</c:v>
                </c:pt>
                <c:pt idx="551">
                  <c:v>106</c:v>
                </c:pt>
                <c:pt idx="552">
                  <c:v>94</c:v>
                </c:pt>
                <c:pt idx="553">
                  <c:v>115</c:v>
                </c:pt>
                <c:pt idx="554">
                  <c:v>125</c:v>
                </c:pt>
                <c:pt idx="555">
                  <c:v>89</c:v>
                </c:pt>
                <c:pt idx="556">
                  <c:v>99</c:v>
                </c:pt>
                <c:pt idx="557">
                  <c:v>140</c:v>
                </c:pt>
                <c:pt idx="558">
                  <c:v>139</c:v>
                </c:pt>
                <c:pt idx="559">
                  <c:v>125</c:v>
                </c:pt>
                <c:pt idx="560">
                  <c:v>143</c:v>
                </c:pt>
                <c:pt idx="561">
                  <c:v>145</c:v>
                </c:pt>
                <c:pt idx="562">
                  <c:v>145</c:v>
                </c:pt>
                <c:pt idx="563">
                  <c:v>143</c:v>
                </c:pt>
                <c:pt idx="564">
                  <c:v>145</c:v>
                </c:pt>
                <c:pt idx="565">
                  <c:v>138</c:v>
                </c:pt>
                <c:pt idx="566">
                  <c:v>114</c:v>
                </c:pt>
                <c:pt idx="567">
                  <c:v>139</c:v>
                </c:pt>
                <c:pt idx="568">
                  <c:v>97</c:v>
                </c:pt>
                <c:pt idx="569">
                  <c:v>107</c:v>
                </c:pt>
                <c:pt idx="570">
                  <c:v>123</c:v>
                </c:pt>
                <c:pt idx="571">
                  <c:v>87</c:v>
                </c:pt>
                <c:pt idx="572">
                  <c:v>96</c:v>
                </c:pt>
                <c:pt idx="573">
                  <c:v>127</c:v>
                </c:pt>
                <c:pt idx="574">
                  <c:v>100</c:v>
                </c:pt>
                <c:pt idx="575">
                  <c:v>110</c:v>
                </c:pt>
                <c:pt idx="576">
                  <c:v>103</c:v>
                </c:pt>
                <c:pt idx="577">
                  <c:v>112</c:v>
                </c:pt>
                <c:pt idx="578">
                  <c:v>136</c:v>
                </c:pt>
                <c:pt idx="579">
                  <c:v>117</c:v>
                </c:pt>
                <c:pt idx="580">
                  <c:v>115</c:v>
                </c:pt>
                <c:pt idx="581">
                  <c:v>92</c:v>
                </c:pt>
                <c:pt idx="582">
                  <c:v>116</c:v>
                </c:pt>
                <c:pt idx="583">
                  <c:v>95</c:v>
                </c:pt>
                <c:pt idx="584">
                  <c:v>90</c:v>
                </c:pt>
                <c:pt idx="585">
                  <c:v>71</c:v>
                </c:pt>
                <c:pt idx="586">
                  <c:v>79</c:v>
                </c:pt>
                <c:pt idx="587">
                  <c:v>85</c:v>
                </c:pt>
                <c:pt idx="588">
                  <c:v>75</c:v>
                </c:pt>
                <c:pt idx="589">
                  <c:v>68</c:v>
                </c:pt>
                <c:pt idx="590">
                  <c:v>81</c:v>
                </c:pt>
                <c:pt idx="591">
                  <c:v>61</c:v>
                </c:pt>
                <c:pt idx="592">
                  <c:v>65</c:v>
                </c:pt>
                <c:pt idx="593">
                  <c:v>66</c:v>
                </c:pt>
                <c:pt idx="594">
                  <c:v>66</c:v>
                </c:pt>
                <c:pt idx="595">
                  <c:v>40</c:v>
                </c:pt>
                <c:pt idx="596">
                  <c:v>43</c:v>
                </c:pt>
                <c:pt idx="597">
                  <c:v>51</c:v>
                </c:pt>
                <c:pt idx="598">
                  <c:v>41</c:v>
                </c:pt>
                <c:pt idx="599">
                  <c:v>29</c:v>
                </c:pt>
                <c:pt idx="600">
                  <c:v>29</c:v>
                </c:pt>
                <c:pt idx="601">
                  <c:v>32</c:v>
                </c:pt>
                <c:pt idx="602">
                  <c:v>27</c:v>
                </c:pt>
                <c:pt idx="603">
                  <c:v>38</c:v>
                </c:pt>
                <c:pt idx="604">
                  <c:v>46</c:v>
                </c:pt>
                <c:pt idx="605">
                  <c:v>35</c:v>
                </c:pt>
                <c:pt idx="606">
                  <c:v>31</c:v>
                </c:pt>
                <c:pt idx="607">
                  <c:v>29</c:v>
                </c:pt>
                <c:pt idx="608">
                  <c:v>24</c:v>
                </c:pt>
                <c:pt idx="609">
                  <c:v>28</c:v>
                </c:pt>
                <c:pt idx="610">
                  <c:v>17</c:v>
                </c:pt>
                <c:pt idx="611">
                  <c:v>22</c:v>
                </c:pt>
                <c:pt idx="612">
                  <c:v>27</c:v>
                </c:pt>
                <c:pt idx="613">
                  <c:v>16</c:v>
                </c:pt>
                <c:pt idx="614">
                  <c:v>16</c:v>
                </c:pt>
                <c:pt idx="615">
                  <c:v>20</c:v>
                </c:pt>
                <c:pt idx="616">
                  <c:v>14</c:v>
                </c:pt>
                <c:pt idx="617">
                  <c:v>9</c:v>
                </c:pt>
                <c:pt idx="618">
                  <c:v>12</c:v>
                </c:pt>
                <c:pt idx="619">
                  <c:v>11</c:v>
                </c:pt>
                <c:pt idx="620">
                  <c:v>13</c:v>
                </c:pt>
                <c:pt idx="621">
                  <c:v>9</c:v>
                </c:pt>
                <c:pt idx="622">
                  <c:v>8</c:v>
                </c:pt>
                <c:pt idx="623">
                  <c:v>10</c:v>
                </c:pt>
                <c:pt idx="624">
                  <c:v>8</c:v>
                </c:pt>
                <c:pt idx="625">
                  <c:v>7</c:v>
                </c:pt>
                <c:pt idx="626">
                  <c:v>5</c:v>
                </c:pt>
                <c:pt idx="627">
                  <c:v>2</c:v>
                </c:pt>
                <c:pt idx="628">
                  <c:v>9</c:v>
                </c:pt>
                <c:pt idx="629">
                  <c:v>7</c:v>
                </c:pt>
                <c:pt idx="630">
                  <c:v>7</c:v>
                </c:pt>
                <c:pt idx="631">
                  <c:v>7</c:v>
                </c:pt>
                <c:pt idx="632">
                  <c:v>7</c:v>
                </c:pt>
                <c:pt idx="633">
                  <c:v>3</c:v>
                </c:pt>
                <c:pt idx="634">
                  <c:v>0</c:v>
                </c:pt>
                <c:pt idx="635">
                  <c:v>1</c:v>
                </c:pt>
                <c:pt idx="636">
                  <c:v>2</c:v>
                </c:pt>
                <c:pt idx="637">
                  <c:v>4</c:v>
                </c:pt>
                <c:pt idx="638">
                  <c:v>1</c:v>
                </c:pt>
                <c:pt idx="639">
                  <c:v>0</c:v>
                </c:pt>
                <c:pt idx="640">
                  <c:v>1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2</c:v>
                </c:pt>
                <c:pt idx="647">
                  <c:v>0</c:v>
                </c:pt>
                <c:pt idx="648">
                  <c:v>1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2</c:v>
                </c:pt>
                <c:pt idx="658">
                  <c:v>1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1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1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1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1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69328"/>
        <c:axId val="199996976"/>
      </c:scatterChart>
      <c:valAx>
        <c:axId val="195569328"/>
        <c:scaling>
          <c:orientation val="minMax"/>
          <c:max val="2.5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199996976"/>
        <c:crosses val="autoZero"/>
        <c:crossBetween val="midCat"/>
      </c:valAx>
      <c:valAx>
        <c:axId val="1999969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569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'D:\users\Lu\fast timing\04102012\Fe55-calib\[Fe55-1825V.csv]Fe55-1825V'!$A$1:$A$1878</c:f>
              <c:numCache>
                <c:formatCode>General</c:formatCode>
                <c:ptCount val="1878"/>
                <c:pt idx="0">
                  <c:v>-0.25406000000000001</c:v>
                </c:pt>
                <c:pt idx="1">
                  <c:v>-0.253</c:v>
                </c:pt>
                <c:pt idx="2">
                  <c:v>-0.25194</c:v>
                </c:pt>
                <c:pt idx="3">
                  <c:v>-0.25087999999999999</c:v>
                </c:pt>
                <c:pt idx="4">
                  <c:v>-0.24983</c:v>
                </c:pt>
                <c:pt idx="5">
                  <c:v>-0.24876999999999999</c:v>
                </c:pt>
                <c:pt idx="6">
                  <c:v>-0.24771000000000001</c:v>
                </c:pt>
                <c:pt idx="7">
                  <c:v>-0.24665000000000001</c:v>
                </c:pt>
                <c:pt idx="8">
                  <c:v>-0.24559</c:v>
                </c:pt>
                <c:pt idx="9">
                  <c:v>-0.24453</c:v>
                </c:pt>
                <c:pt idx="10">
                  <c:v>-0.24346999999999999</c:v>
                </c:pt>
                <c:pt idx="11">
                  <c:v>-0.24240999999999999</c:v>
                </c:pt>
                <c:pt idx="12">
                  <c:v>-0.24135999999999999</c:v>
                </c:pt>
                <c:pt idx="13">
                  <c:v>-0.24030000000000001</c:v>
                </c:pt>
                <c:pt idx="14">
                  <c:v>-0.23924000000000001</c:v>
                </c:pt>
                <c:pt idx="15">
                  <c:v>-0.23818</c:v>
                </c:pt>
                <c:pt idx="16">
                  <c:v>-0.23712</c:v>
                </c:pt>
                <c:pt idx="17">
                  <c:v>-0.23605999999999999</c:v>
                </c:pt>
                <c:pt idx="18">
                  <c:v>-0.23499999999999999</c:v>
                </c:pt>
                <c:pt idx="19">
                  <c:v>-0.23394000000000001</c:v>
                </c:pt>
                <c:pt idx="20">
                  <c:v>-0.23289000000000001</c:v>
                </c:pt>
                <c:pt idx="21">
                  <c:v>-0.23183000000000001</c:v>
                </c:pt>
                <c:pt idx="22">
                  <c:v>-0.23077</c:v>
                </c:pt>
                <c:pt idx="23">
                  <c:v>-0.22971</c:v>
                </c:pt>
                <c:pt idx="24">
                  <c:v>-0.22864999999999999</c:v>
                </c:pt>
                <c:pt idx="25">
                  <c:v>-0.22758999999999999</c:v>
                </c:pt>
                <c:pt idx="26">
                  <c:v>-0.22653000000000001</c:v>
                </c:pt>
                <c:pt idx="27">
                  <c:v>-0.22547</c:v>
                </c:pt>
                <c:pt idx="28">
                  <c:v>-0.22442000000000001</c:v>
                </c:pt>
                <c:pt idx="29">
                  <c:v>-0.22336</c:v>
                </c:pt>
                <c:pt idx="30">
                  <c:v>-0.2223</c:v>
                </c:pt>
                <c:pt idx="31">
                  <c:v>-0.22123999999999999</c:v>
                </c:pt>
                <c:pt idx="32">
                  <c:v>-0.22017999999999999</c:v>
                </c:pt>
                <c:pt idx="33">
                  <c:v>-0.21912000000000001</c:v>
                </c:pt>
                <c:pt idx="34">
                  <c:v>-0.21806</c:v>
                </c:pt>
                <c:pt idx="35">
                  <c:v>-0.217</c:v>
                </c:pt>
                <c:pt idx="36">
                  <c:v>-0.21595</c:v>
                </c:pt>
                <c:pt idx="37">
                  <c:v>-0.21489</c:v>
                </c:pt>
                <c:pt idx="38">
                  <c:v>-0.21382999999999999</c:v>
                </c:pt>
                <c:pt idx="39">
                  <c:v>-0.21276999999999999</c:v>
                </c:pt>
                <c:pt idx="40">
                  <c:v>-0.21171000000000001</c:v>
                </c:pt>
                <c:pt idx="41">
                  <c:v>-0.21065</c:v>
                </c:pt>
                <c:pt idx="42">
                  <c:v>-0.20959</c:v>
                </c:pt>
                <c:pt idx="43">
                  <c:v>-0.20852999999999999</c:v>
                </c:pt>
                <c:pt idx="44">
                  <c:v>-0.20748</c:v>
                </c:pt>
                <c:pt idx="45">
                  <c:v>-0.20641999999999999</c:v>
                </c:pt>
                <c:pt idx="46">
                  <c:v>-0.20535999999999999</c:v>
                </c:pt>
                <c:pt idx="47">
                  <c:v>-0.20430000000000001</c:v>
                </c:pt>
                <c:pt idx="48">
                  <c:v>-0.20324</c:v>
                </c:pt>
                <c:pt idx="49">
                  <c:v>-0.20218</c:v>
                </c:pt>
                <c:pt idx="50">
                  <c:v>-0.20111999999999999</c:v>
                </c:pt>
                <c:pt idx="51">
                  <c:v>-0.20007</c:v>
                </c:pt>
                <c:pt idx="52">
                  <c:v>-0.19900999999999999</c:v>
                </c:pt>
                <c:pt idx="53">
                  <c:v>-0.19794999999999999</c:v>
                </c:pt>
                <c:pt idx="54">
                  <c:v>-0.19689000000000001</c:v>
                </c:pt>
                <c:pt idx="55">
                  <c:v>-0.19583</c:v>
                </c:pt>
                <c:pt idx="56">
                  <c:v>-0.19477</c:v>
                </c:pt>
                <c:pt idx="57">
                  <c:v>-0.19370999999999999</c:v>
                </c:pt>
                <c:pt idx="58">
                  <c:v>-0.19264999999999999</c:v>
                </c:pt>
                <c:pt idx="59">
                  <c:v>-0.19159999999999999</c:v>
                </c:pt>
                <c:pt idx="60">
                  <c:v>-0.19053999999999999</c:v>
                </c:pt>
                <c:pt idx="61">
                  <c:v>-0.18948000000000001</c:v>
                </c:pt>
                <c:pt idx="62">
                  <c:v>-0.18842</c:v>
                </c:pt>
                <c:pt idx="63">
                  <c:v>-0.18736</c:v>
                </c:pt>
                <c:pt idx="64">
                  <c:v>-0.18629999999999999</c:v>
                </c:pt>
                <c:pt idx="65">
                  <c:v>-0.18523999999999999</c:v>
                </c:pt>
                <c:pt idx="66">
                  <c:v>-0.18418000000000001</c:v>
                </c:pt>
                <c:pt idx="67">
                  <c:v>-0.18312999999999999</c:v>
                </c:pt>
                <c:pt idx="68">
                  <c:v>-0.18207000000000001</c:v>
                </c:pt>
                <c:pt idx="69">
                  <c:v>-0.18101</c:v>
                </c:pt>
                <c:pt idx="70">
                  <c:v>-0.17995</c:v>
                </c:pt>
                <c:pt idx="71">
                  <c:v>-0.17888999999999999</c:v>
                </c:pt>
                <c:pt idx="72">
                  <c:v>-0.17782999999999999</c:v>
                </c:pt>
                <c:pt idx="73">
                  <c:v>-0.17677000000000001</c:v>
                </c:pt>
                <c:pt idx="74">
                  <c:v>-0.17571000000000001</c:v>
                </c:pt>
                <c:pt idx="75">
                  <c:v>-0.17466000000000001</c:v>
                </c:pt>
                <c:pt idx="76">
                  <c:v>-0.1736</c:v>
                </c:pt>
                <c:pt idx="77">
                  <c:v>-0.17254</c:v>
                </c:pt>
                <c:pt idx="78">
                  <c:v>-0.17147999999999999</c:v>
                </c:pt>
                <c:pt idx="79">
                  <c:v>-0.17041999999999999</c:v>
                </c:pt>
                <c:pt idx="80">
                  <c:v>-0.16936000000000001</c:v>
                </c:pt>
                <c:pt idx="81">
                  <c:v>-0.16830000000000001</c:v>
                </c:pt>
                <c:pt idx="82">
                  <c:v>-0.16724</c:v>
                </c:pt>
                <c:pt idx="83">
                  <c:v>-0.16619</c:v>
                </c:pt>
                <c:pt idx="84">
                  <c:v>-0.16513</c:v>
                </c:pt>
                <c:pt idx="85">
                  <c:v>-0.16406999999999999</c:v>
                </c:pt>
                <c:pt idx="86">
                  <c:v>-0.16300999999999999</c:v>
                </c:pt>
                <c:pt idx="87">
                  <c:v>-0.16195000000000001</c:v>
                </c:pt>
                <c:pt idx="88">
                  <c:v>-0.16089000000000001</c:v>
                </c:pt>
                <c:pt idx="89">
                  <c:v>-0.15983</c:v>
                </c:pt>
                <c:pt idx="90">
                  <c:v>-0.15876999999999999</c:v>
                </c:pt>
                <c:pt idx="91">
                  <c:v>-0.15772</c:v>
                </c:pt>
                <c:pt idx="92">
                  <c:v>-0.15665999999999999</c:v>
                </c:pt>
                <c:pt idx="93">
                  <c:v>-0.15559999999999999</c:v>
                </c:pt>
                <c:pt idx="94">
                  <c:v>-0.15454000000000001</c:v>
                </c:pt>
                <c:pt idx="95">
                  <c:v>-0.15348000000000001</c:v>
                </c:pt>
                <c:pt idx="96">
                  <c:v>-0.15242</c:v>
                </c:pt>
                <c:pt idx="97">
                  <c:v>-0.15135999999999999</c:v>
                </c:pt>
                <c:pt idx="98">
                  <c:v>-0.15029999999999999</c:v>
                </c:pt>
                <c:pt idx="99">
                  <c:v>-0.14924999999999999</c:v>
                </c:pt>
                <c:pt idx="100">
                  <c:v>-0.14818999999999999</c:v>
                </c:pt>
                <c:pt idx="101">
                  <c:v>-0.14713000000000001</c:v>
                </c:pt>
                <c:pt idx="102">
                  <c:v>-0.14607000000000001</c:v>
                </c:pt>
                <c:pt idx="103">
                  <c:v>-0.14501</c:v>
                </c:pt>
                <c:pt idx="104">
                  <c:v>-0.14394999999999999</c:v>
                </c:pt>
                <c:pt idx="105">
                  <c:v>-0.14288999999999999</c:v>
                </c:pt>
                <c:pt idx="106">
                  <c:v>-0.14183999999999999</c:v>
                </c:pt>
                <c:pt idx="107">
                  <c:v>-0.14077999999999999</c:v>
                </c:pt>
                <c:pt idx="108">
                  <c:v>-0.13972000000000001</c:v>
                </c:pt>
                <c:pt idx="109">
                  <c:v>-0.13866000000000001</c:v>
                </c:pt>
                <c:pt idx="110">
                  <c:v>-0.1376</c:v>
                </c:pt>
                <c:pt idx="111">
                  <c:v>-0.13653999999999999</c:v>
                </c:pt>
                <c:pt idx="112">
                  <c:v>-0.13547999999999999</c:v>
                </c:pt>
                <c:pt idx="113">
                  <c:v>-0.13442000000000001</c:v>
                </c:pt>
                <c:pt idx="114">
                  <c:v>-0.13336999999999999</c:v>
                </c:pt>
                <c:pt idx="115">
                  <c:v>-0.13231000000000001</c:v>
                </c:pt>
                <c:pt idx="116">
                  <c:v>-0.13125000000000001</c:v>
                </c:pt>
                <c:pt idx="117">
                  <c:v>-0.13019</c:v>
                </c:pt>
                <c:pt idx="118">
                  <c:v>-0.12912999999999999</c:v>
                </c:pt>
                <c:pt idx="119">
                  <c:v>-0.12806999999999999</c:v>
                </c:pt>
                <c:pt idx="120">
                  <c:v>-0.12701000000000001</c:v>
                </c:pt>
                <c:pt idx="121">
                  <c:v>-0.12595000000000001</c:v>
                </c:pt>
                <c:pt idx="122">
                  <c:v>-0.1249</c:v>
                </c:pt>
                <c:pt idx="123">
                  <c:v>-0.12384000000000001</c:v>
                </c:pt>
                <c:pt idx="124">
                  <c:v>-0.12278</c:v>
                </c:pt>
                <c:pt idx="125">
                  <c:v>-0.12171999999999999</c:v>
                </c:pt>
                <c:pt idx="126">
                  <c:v>-0.12066</c:v>
                </c:pt>
                <c:pt idx="127">
                  <c:v>-0.1196</c:v>
                </c:pt>
                <c:pt idx="128">
                  <c:v>-0.11854000000000001</c:v>
                </c:pt>
                <c:pt idx="129">
                  <c:v>-0.11748</c:v>
                </c:pt>
                <c:pt idx="130">
                  <c:v>-0.11643000000000001</c:v>
                </c:pt>
                <c:pt idx="131">
                  <c:v>-0.11537</c:v>
                </c:pt>
                <c:pt idx="132">
                  <c:v>-0.11430999999999999</c:v>
                </c:pt>
                <c:pt idx="133">
                  <c:v>-0.11325</c:v>
                </c:pt>
                <c:pt idx="134">
                  <c:v>-0.11219</c:v>
                </c:pt>
                <c:pt idx="135">
                  <c:v>-0.11113000000000001</c:v>
                </c:pt>
                <c:pt idx="136">
                  <c:v>-0.11007</c:v>
                </c:pt>
                <c:pt idx="137">
                  <c:v>-0.10901</c:v>
                </c:pt>
                <c:pt idx="138">
                  <c:v>-0.10796</c:v>
                </c:pt>
                <c:pt idx="139">
                  <c:v>-0.1069</c:v>
                </c:pt>
                <c:pt idx="140">
                  <c:v>-0.10584</c:v>
                </c:pt>
                <c:pt idx="141">
                  <c:v>-0.10478</c:v>
                </c:pt>
                <c:pt idx="142">
                  <c:v>-0.10372000000000001</c:v>
                </c:pt>
                <c:pt idx="143">
                  <c:v>-0.10266</c:v>
                </c:pt>
                <c:pt idx="144">
                  <c:v>-0.1016</c:v>
                </c:pt>
                <c:pt idx="145">
                  <c:v>-0.10054</c:v>
                </c:pt>
                <c:pt idx="146">
                  <c:v>-9.9489999999999995E-2</c:v>
                </c:pt>
                <c:pt idx="147">
                  <c:v>-9.8430000000000004E-2</c:v>
                </c:pt>
                <c:pt idx="148">
                  <c:v>-9.7369999999999998E-2</c:v>
                </c:pt>
                <c:pt idx="149">
                  <c:v>-9.6310000000000007E-2</c:v>
                </c:pt>
                <c:pt idx="150">
                  <c:v>-9.5250000000000001E-2</c:v>
                </c:pt>
                <c:pt idx="151">
                  <c:v>-9.4189999999999996E-2</c:v>
                </c:pt>
                <c:pt idx="152">
                  <c:v>-9.3130000000000004E-2</c:v>
                </c:pt>
                <c:pt idx="153">
                  <c:v>-9.2069999999999999E-2</c:v>
                </c:pt>
                <c:pt idx="154">
                  <c:v>-9.1020000000000004E-2</c:v>
                </c:pt>
                <c:pt idx="155">
                  <c:v>-8.9959999999999998E-2</c:v>
                </c:pt>
                <c:pt idx="156">
                  <c:v>-8.8900000000000007E-2</c:v>
                </c:pt>
                <c:pt idx="157">
                  <c:v>-8.7840000000000001E-2</c:v>
                </c:pt>
                <c:pt idx="158">
                  <c:v>-8.6779999999999996E-2</c:v>
                </c:pt>
                <c:pt idx="159">
                  <c:v>-8.5720000000000005E-2</c:v>
                </c:pt>
                <c:pt idx="160">
                  <c:v>-8.4659999999999999E-2</c:v>
                </c:pt>
                <c:pt idx="161">
                  <c:v>-8.3610000000000004E-2</c:v>
                </c:pt>
                <c:pt idx="162">
                  <c:v>-8.2549999999999998E-2</c:v>
                </c:pt>
                <c:pt idx="163">
                  <c:v>-8.1490000000000007E-2</c:v>
                </c:pt>
                <c:pt idx="164">
                  <c:v>-8.0430000000000001E-2</c:v>
                </c:pt>
                <c:pt idx="165">
                  <c:v>-7.9369999999999996E-2</c:v>
                </c:pt>
                <c:pt idx="166">
                  <c:v>-7.8310000000000005E-2</c:v>
                </c:pt>
                <c:pt idx="167">
                  <c:v>-7.7249999999999999E-2</c:v>
                </c:pt>
                <c:pt idx="168">
                  <c:v>-7.6189999999999994E-2</c:v>
                </c:pt>
                <c:pt idx="169">
                  <c:v>-7.5139999999999998E-2</c:v>
                </c:pt>
                <c:pt idx="170">
                  <c:v>-7.4079999999999993E-2</c:v>
                </c:pt>
                <c:pt idx="171">
                  <c:v>-7.3020000000000002E-2</c:v>
                </c:pt>
                <c:pt idx="172">
                  <c:v>-7.1959999999999996E-2</c:v>
                </c:pt>
                <c:pt idx="173">
                  <c:v>-7.0900000000000005E-2</c:v>
                </c:pt>
                <c:pt idx="174">
                  <c:v>-6.9839999999999999E-2</c:v>
                </c:pt>
                <c:pt idx="175">
                  <c:v>-6.8779999999999994E-2</c:v>
                </c:pt>
                <c:pt idx="176">
                  <c:v>-6.7720000000000002E-2</c:v>
                </c:pt>
                <c:pt idx="177">
                  <c:v>-6.6669999999999993E-2</c:v>
                </c:pt>
                <c:pt idx="178">
                  <c:v>-6.5610000000000002E-2</c:v>
                </c:pt>
                <c:pt idx="179">
                  <c:v>-6.4549999999999996E-2</c:v>
                </c:pt>
                <c:pt idx="180">
                  <c:v>-6.3490000000000005E-2</c:v>
                </c:pt>
                <c:pt idx="181">
                  <c:v>-6.2429999999999999E-2</c:v>
                </c:pt>
                <c:pt idx="182">
                  <c:v>-6.1370000000000001E-2</c:v>
                </c:pt>
                <c:pt idx="183">
                  <c:v>-6.0310000000000002E-2</c:v>
                </c:pt>
                <c:pt idx="184">
                  <c:v>-5.9249999999999997E-2</c:v>
                </c:pt>
                <c:pt idx="185">
                  <c:v>-5.8200000000000002E-2</c:v>
                </c:pt>
                <c:pt idx="186">
                  <c:v>-5.7140000000000003E-2</c:v>
                </c:pt>
                <c:pt idx="187">
                  <c:v>-5.6079999999999998E-2</c:v>
                </c:pt>
                <c:pt idx="188">
                  <c:v>-5.5019999999999999E-2</c:v>
                </c:pt>
                <c:pt idx="189">
                  <c:v>-5.3960000000000001E-2</c:v>
                </c:pt>
                <c:pt idx="190">
                  <c:v>-5.2900000000000003E-2</c:v>
                </c:pt>
                <c:pt idx="191">
                  <c:v>-5.1839999999999997E-2</c:v>
                </c:pt>
                <c:pt idx="192">
                  <c:v>-5.0779999999999999E-2</c:v>
                </c:pt>
                <c:pt idx="193">
                  <c:v>-4.9730000000000003E-2</c:v>
                </c:pt>
                <c:pt idx="194">
                  <c:v>-4.8669999999999998E-2</c:v>
                </c:pt>
                <c:pt idx="195">
                  <c:v>-4.761E-2</c:v>
                </c:pt>
                <c:pt idx="196">
                  <c:v>-4.6550000000000001E-2</c:v>
                </c:pt>
                <c:pt idx="197">
                  <c:v>-4.5490000000000003E-2</c:v>
                </c:pt>
                <c:pt idx="198">
                  <c:v>-4.4429999999999997E-2</c:v>
                </c:pt>
                <c:pt idx="199">
                  <c:v>-4.3369999999999999E-2</c:v>
                </c:pt>
                <c:pt idx="200">
                  <c:v>-4.231E-2</c:v>
                </c:pt>
                <c:pt idx="201">
                  <c:v>-4.1259999999999998E-2</c:v>
                </c:pt>
                <c:pt idx="202">
                  <c:v>-4.02E-2</c:v>
                </c:pt>
                <c:pt idx="203">
                  <c:v>-3.9140000000000001E-2</c:v>
                </c:pt>
                <c:pt idx="204">
                  <c:v>-3.8080000000000003E-2</c:v>
                </c:pt>
                <c:pt idx="205">
                  <c:v>-3.7019999999999997E-2</c:v>
                </c:pt>
                <c:pt idx="206">
                  <c:v>-3.5959999999999999E-2</c:v>
                </c:pt>
                <c:pt idx="207">
                  <c:v>-3.49E-2</c:v>
                </c:pt>
                <c:pt idx="208">
                  <c:v>-3.3840000000000002E-2</c:v>
                </c:pt>
                <c:pt idx="209">
                  <c:v>-3.279E-2</c:v>
                </c:pt>
                <c:pt idx="210">
                  <c:v>-3.1730000000000001E-2</c:v>
                </c:pt>
                <c:pt idx="211">
                  <c:v>-3.0669999999999999E-2</c:v>
                </c:pt>
                <c:pt idx="212">
                  <c:v>-2.9610000000000001E-2</c:v>
                </c:pt>
                <c:pt idx="213">
                  <c:v>-2.8549999999999999E-2</c:v>
                </c:pt>
                <c:pt idx="214">
                  <c:v>-2.7490000000000001E-2</c:v>
                </c:pt>
                <c:pt idx="215">
                  <c:v>-2.6429999999999999E-2</c:v>
                </c:pt>
                <c:pt idx="216">
                  <c:v>-2.538E-2</c:v>
                </c:pt>
                <c:pt idx="217">
                  <c:v>-2.4320000000000001E-2</c:v>
                </c:pt>
                <c:pt idx="218">
                  <c:v>-2.3259999999999999E-2</c:v>
                </c:pt>
                <c:pt idx="219">
                  <c:v>-2.2200000000000001E-2</c:v>
                </c:pt>
                <c:pt idx="220">
                  <c:v>-2.1139999999999999E-2</c:v>
                </c:pt>
                <c:pt idx="221">
                  <c:v>-2.0080000000000001E-2</c:v>
                </c:pt>
                <c:pt idx="222">
                  <c:v>-1.9019999999999999E-2</c:v>
                </c:pt>
                <c:pt idx="223">
                  <c:v>-1.796E-2</c:v>
                </c:pt>
                <c:pt idx="224">
                  <c:v>-1.6910000000000001E-2</c:v>
                </c:pt>
                <c:pt idx="225">
                  <c:v>-1.585E-2</c:v>
                </c:pt>
                <c:pt idx="226">
                  <c:v>-1.4789999999999999E-2</c:v>
                </c:pt>
                <c:pt idx="227">
                  <c:v>-1.3729999999999999E-2</c:v>
                </c:pt>
                <c:pt idx="228">
                  <c:v>-1.2670000000000001E-2</c:v>
                </c:pt>
                <c:pt idx="229">
                  <c:v>-1.1610000000000001E-2</c:v>
                </c:pt>
                <c:pt idx="230">
                  <c:v>-1.055E-2</c:v>
                </c:pt>
                <c:pt idx="231">
                  <c:v>-9.4900000000000002E-3</c:v>
                </c:pt>
                <c:pt idx="232">
                  <c:v>-8.4399999999999996E-3</c:v>
                </c:pt>
                <c:pt idx="233">
                  <c:v>-7.3800000000000003E-3</c:v>
                </c:pt>
                <c:pt idx="234">
                  <c:v>-6.3200000000000001E-3</c:v>
                </c:pt>
                <c:pt idx="235">
                  <c:v>-5.2599999999999999E-3</c:v>
                </c:pt>
                <c:pt idx="236">
                  <c:v>-4.1999999999999997E-3</c:v>
                </c:pt>
                <c:pt idx="237">
                  <c:v>-3.14E-3</c:v>
                </c:pt>
                <c:pt idx="238">
                  <c:v>-2.0799999999999998E-3</c:v>
                </c:pt>
                <c:pt idx="239">
                  <c:v>-1.0200000000000001E-3</c:v>
                </c:pt>
                <c:pt idx="240">
                  <c:v>3.0000000000000001E-5</c:v>
                </c:pt>
                <c:pt idx="241">
                  <c:v>1.09E-3</c:v>
                </c:pt>
                <c:pt idx="242">
                  <c:v>2.15E-3</c:v>
                </c:pt>
                <c:pt idx="243">
                  <c:v>3.2100000000000002E-3</c:v>
                </c:pt>
                <c:pt idx="244">
                  <c:v>4.2700000000000004E-3</c:v>
                </c:pt>
                <c:pt idx="245">
                  <c:v>5.3299999999999997E-3</c:v>
                </c:pt>
                <c:pt idx="246">
                  <c:v>6.3899999999999998E-3</c:v>
                </c:pt>
                <c:pt idx="247">
                  <c:v>7.45E-3</c:v>
                </c:pt>
                <c:pt idx="248">
                  <c:v>8.5000000000000006E-3</c:v>
                </c:pt>
                <c:pt idx="249">
                  <c:v>9.5600000000000008E-3</c:v>
                </c:pt>
                <c:pt idx="250">
                  <c:v>1.0619999999999999E-2</c:v>
                </c:pt>
                <c:pt idx="251">
                  <c:v>1.1679999999999999E-2</c:v>
                </c:pt>
                <c:pt idx="252">
                  <c:v>1.274E-2</c:v>
                </c:pt>
                <c:pt idx="253">
                  <c:v>1.38E-2</c:v>
                </c:pt>
                <c:pt idx="254">
                  <c:v>1.486E-2</c:v>
                </c:pt>
                <c:pt idx="255">
                  <c:v>1.592E-2</c:v>
                </c:pt>
                <c:pt idx="256">
                  <c:v>1.6969999999999999E-2</c:v>
                </c:pt>
                <c:pt idx="257">
                  <c:v>1.8030000000000001E-2</c:v>
                </c:pt>
                <c:pt idx="258">
                  <c:v>1.9089999999999999E-2</c:v>
                </c:pt>
                <c:pt idx="259">
                  <c:v>2.0150000000000001E-2</c:v>
                </c:pt>
                <c:pt idx="260">
                  <c:v>2.121E-2</c:v>
                </c:pt>
                <c:pt idx="261">
                  <c:v>2.2270000000000002E-2</c:v>
                </c:pt>
                <c:pt idx="262">
                  <c:v>2.333E-2</c:v>
                </c:pt>
                <c:pt idx="263">
                  <c:v>2.4389999999999998E-2</c:v>
                </c:pt>
                <c:pt idx="264">
                  <c:v>2.5440000000000001E-2</c:v>
                </c:pt>
                <c:pt idx="265">
                  <c:v>2.6499999999999999E-2</c:v>
                </c:pt>
                <c:pt idx="266">
                  <c:v>2.7560000000000001E-2</c:v>
                </c:pt>
                <c:pt idx="267">
                  <c:v>2.862E-2</c:v>
                </c:pt>
                <c:pt idx="268">
                  <c:v>2.9680000000000002E-2</c:v>
                </c:pt>
                <c:pt idx="269">
                  <c:v>3.074E-2</c:v>
                </c:pt>
                <c:pt idx="270">
                  <c:v>3.1800000000000002E-2</c:v>
                </c:pt>
                <c:pt idx="271">
                  <c:v>3.286E-2</c:v>
                </c:pt>
                <c:pt idx="272">
                  <c:v>3.3910000000000003E-2</c:v>
                </c:pt>
                <c:pt idx="273">
                  <c:v>3.4970000000000001E-2</c:v>
                </c:pt>
                <c:pt idx="274">
                  <c:v>3.603E-2</c:v>
                </c:pt>
                <c:pt idx="275">
                  <c:v>3.7089999999999998E-2</c:v>
                </c:pt>
                <c:pt idx="276">
                  <c:v>3.8150000000000003E-2</c:v>
                </c:pt>
                <c:pt idx="277">
                  <c:v>3.9210000000000002E-2</c:v>
                </c:pt>
                <c:pt idx="278">
                  <c:v>4.027E-2</c:v>
                </c:pt>
                <c:pt idx="279">
                  <c:v>4.1320000000000003E-2</c:v>
                </c:pt>
                <c:pt idx="280">
                  <c:v>4.2380000000000001E-2</c:v>
                </c:pt>
                <c:pt idx="281">
                  <c:v>4.3439999999999999E-2</c:v>
                </c:pt>
                <c:pt idx="282">
                  <c:v>4.4499999999999998E-2</c:v>
                </c:pt>
                <c:pt idx="283">
                  <c:v>4.5560000000000003E-2</c:v>
                </c:pt>
                <c:pt idx="284">
                  <c:v>4.6620000000000002E-2</c:v>
                </c:pt>
                <c:pt idx="285">
                  <c:v>4.768E-2</c:v>
                </c:pt>
                <c:pt idx="286">
                  <c:v>4.8739999999999999E-2</c:v>
                </c:pt>
                <c:pt idx="287">
                  <c:v>4.9790000000000001E-2</c:v>
                </c:pt>
                <c:pt idx="288">
                  <c:v>5.0849999999999999E-2</c:v>
                </c:pt>
                <c:pt idx="289">
                  <c:v>5.1909999999999998E-2</c:v>
                </c:pt>
                <c:pt idx="290">
                  <c:v>5.2970000000000003E-2</c:v>
                </c:pt>
                <c:pt idx="291">
                  <c:v>5.4030000000000002E-2</c:v>
                </c:pt>
                <c:pt idx="292">
                  <c:v>5.509E-2</c:v>
                </c:pt>
                <c:pt idx="293">
                  <c:v>5.6149999999999999E-2</c:v>
                </c:pt>
                <c:pt idx="294">
                  <c:v>5.7209999999999997E-2</c:v>
                </c:pt>
                <c:pt idx="295">
                  <c:v>5.8259999999999999E-2</c:v>
                </c:pt>
                <c:pt idx="296">
                  <c:v>5.9319999999999998E-2</c:v>
                </c:pt>
                <c:pt idx="297">
                  <c:v>6.0380000000000003E-2</c:v>
                </c:pt>
                <c:pt idx="298">
                  <c:v>6.1440000000000002E-2</c:v>
                </c:pt>
                <c:pt idx="299">
                  <c:v>6.25E-2</c:v>
                </c:pt>
                <c:pt idx="300">
                  <c:v>6.3560000000000005E-2</c:v>
                </c:pt>
                <c:pt idx="301">
                  <c:v>6.4619999999999997E-2</c:v>
                </c:pt>
                <c:pt idx="302">
                  <c:v>6.5680000000000002E-2</c:v>
                </c:pt>
                <c:pt idx="303">
                  <c:v>6.6729999999999998E-2</c:v>
                </c:pt>
                <c:pt idx="304">
                  <c:v>6.7790000000000003E-2</c:v>
                </c:pt>
                <c:pt idx="305">
                  <c:v>6.8849999999999995E-2</c:v>
                </c:pt>
                <c:pt idx="306">
                  <c:v>6.991E-2</c:v>
                </c:pt>
                <c:pt idx="307">
                  <c:v>7.0970000000000005E-2</c:v>
                </c:pt>
                <c:pt idx="308">
                  <c:v>7.2029999999999997E-2</c:v>
                </c:pt>
                <c:pt idx="309">
                  <c:v>7.3090000000000002E-2</c:v>
                </c:pt>
                <c:pt idx="310">
                  <c:v>7.4149999999999994E-2</c:v>
                </c:pt>
                <c:pt idx="311">
                  <c:v>7.5200000000000003E-2</c:v>
                </c:pt>
                <c:pt idx="312">
                  <c:v>7.6259999999999994E-2</c:v>
                </c:pt>
                <c:pt idx="313">
                  <c:v>7.732E-2</c:v>
                </c:pt>
                <c:pt idx="314">
                  <c:v>7.8380000000000005E-2</c:v>
                </c:pt>
                <c:pt idx="315">
                  <c:v>7.9439999999999997E-2</c:v>
                </c:pt>
                <c:pt idx="316">
                  <c:v>8.0500000000000002E-2</c:v>
                </c:pt>
                <c:pt idx="317">
                  <c:v>8.1559999999999994E-2</c:v>
                </c:pt>
                <c:pt idx="318">
                  <c:v>8.2619999999999999E-2</c:v>
                </c:pt>
                <c:pt idx="319">
                  <c:v>8.3669999999999994E-2</c:v>
                </c:pt>
                <c:pt idx="320">
                  <c:v>8.473E-2</c:v>
                </c:pt>
                <c:pt idx="321">
                  <c:v>8.5790000000000005E-2</c:v>
                </c:pt>
                <c:pt idx="322">
                  <c:v>8.6849999999999997E-2</c:v>
                </c:pt>
                <c:pt idx="323">
                  <c:v>8.7910000000000002E-2</c:v>
                </c:pt>
                <c:pt idx="324">
                  <c:v>8.8969999999999994E-2</c:v>
                </c:pt>
                <c:pt idx="325">
                  <c:v>9.0029999999999999E-2</c:v>
                </c:pt>
                <c:pt idx="326">
                  <c:v>9.1090000000000004E-2</c:v>
                </c:pt>
                <c:pt idx="327">
                  <c:v>9.214E-2</c:v>
                </c:pt>
                <c:pt idx="328">
                  <c:v>9.3200000000000005E-2</c:v>
                </c:pt>
                <c:pt idx="329">
                  <c:v>9.4259999999999997E-2</c:v>
                </c:pt>
                <c:pt idx="330">
                  <c:v>9.5320000000000002E-2</c:v>
                </c:pt>
                <c:pt idx="331">
                  <c:v>9.6379999999999993E-2</c:v>
                </c:pt>
                <c:pt idx="332">
                  <c:v>9.7439999999999999E-2</c:v>
                </c:pt>
                <c:pt idx="333">
                  <c:v>9.8500000000000004E-2</c:v>
                </c:pt>
                <c:pt idx="334">
                  <c:v>9.955E-2</c:v>
                </c:pt>
                <c:pt idx="335">
                  <c:v>0.10061</c:v>
                </c:pt>
                <c:pt idx="336">
                  <c:v>0.10167</c:v>
                </c:pt>
                <c:pt idx="337">
                  <c:v>0.10273</c:v>
                </c:pt>
                <c:pt idx="338">
                  <c:v>0.10378999999999999</c:v>
                </c:pt>
                <c:pt idx="339">
                  <c:v>0.10485</c:v>
                </c:pt>
                <c:pt idx="340">
                  <c:v>0.10591</c:v>
                </c:pt>
                <c:pt idx="341">
                  <c:v>0.10697</c:v>
                </c:pt>
                <c:pt idx="342">
                  <c:v>0.10802</c:v>
                </c:pt>
                <c:pt idx="343">
                  <c:v>0.10908</c:v>
                </c:pt>
                <c:pt idx="344">
                  <c:v>0.11014</c:v>
                </c:pt>
                <c:pt idx="345">
                  <c:v>0.11119999999999999</c:v>
                </c:pt>
                <c:pt idx="346">
                  <c:v>0.11226</c:v>
                </c:pt>
                <c:pt idx="347">
                  <c:v>0.11332</c:v>
                </c:pt>
                <c:pt idx="348">
                  <c:v>0.11438</c:v>
                </c:pt>
                <c:pt idx="349">
                  <c:v>0.11544</c:v>
                </c:pt>
                <c:pt idx="350">
                  <c:v>0.11649</c:v>
                </c:pt>
                <c:pt idx="351">
                  <c:v>0.11755</c:v>
                </c:pt>
                <c:pt idx="352">
                  <c:v>0.11860999999999999</c:v>
                </c:pt>
                <c:pt idx="353">
                  <c:v>0.11967</c:v>
                </c:pt>
                <c:pt idx="354">
                  <c:v>0.12073</c:v>
                </c:pt>
                <c:pt idx="355">
                  <c:v>0.12179</c:v>
                </c:pt>
                <c:pt idx="356">
                  <c:v>0.12285</c:v>
                </c:pt>
                <c:pt idx="357">
                  <c:v>0.12391000000000001</c:v>
                </c:pt>
                <c:pt idx="358">
                  <c:v>0.12496</c:v>
                </c:pt>
                <c:pt idx="359">
                  <c:v>0.12601999999999999</c:v>
                </c:pt>
                <c:pt idx="360">
                  <c:v>0.12708</c:v>
                </c:pt>
                <c:pt idx="361">
                  <c:v>0.12814</c:v>
                </c:pt>
                <c:pt idx="362">
                  <c:v>0.12920000000000001</c:v>
                </c:pt>
                <c:pt idx="363">
                  <c:v>0.13025999999999999</c:v>
                </c:pt>
                <c:pt idx="364">
                  <c:v>0.13131999999999999</c:v>
                </c:pt>
                <c:pt idx="365">
                  <c:v>0.13238</c:v>
                </c:pt>
                <c:pt idx="366">
                  <c:v>0.13342999999999999</c:v>
                </c:pt>
                <c:pt idx="367">
                  <c:v>0.13449</c:v>
                </c:pt>
                <c:pt idx="368">
                  <c:v>0.13555</c:v>
                </c:pt>
                <c:pt idx="369">
                  <c:v>0.13661000000000001</c:v>
                </c:pt>
                <c:pt idx="370">
                  <c:v>0.13766999999999999</c:v>
                </c:pt>
                <c:pt idx="371">
                  <c:v>0.13872999999999999</c:v>
                </c:pt>
                <c:pt idx="372">
                  <c:v>0.13979</c:v>
                </c:pt>
                <c:pt idx="373">
                  <c:v>0.14085</c:v>
                </c:pt>
                <c:pt idx="374">
                  <c:v>0.1419</c:v>
                </c:pt>
                <c:pt idx="375">
                  <c:v>0.14296</c:v>
                </c:pt>
                <c:pt idx="376">
                  <c:v>0.14402000000000001</c:v>
                </c:pt>
                <c:pt idx="377">
                  <c:v>0.14507999999999999</c:v>
                </c:pt>
                <c:pt idx="378">
                  <c:v>0.14613999999999999</c:v>
                </c:pt>
                <c:pt idx="379">
                  <c:v>0.1472</c:v>
                </c:pt>
                <c:pt idx="380">
                  <c:v>0.14826</c:v>
                </c:pt>
                <c:pt idx="381">
                  <c:v>0.14932000000000001</c:v>
                </c:pt>
                <c:pt idx="382">
                  <c:v>0.15037</c:v>
                </c:pt>
                <c:pt idx="383">
                  <c:v>0.15143000000000001</c:v>
                </c:pt>
                <c:pt idx="384">
                  <c:v>0.15248999999999999</c:v>
                </c:pt>
                <c:pt idx="385">
                  <c:v>0.15354999999999999</c:v>
                </c:pt>
                <c:pt idx="386">
                  <c:v>0.15461</c:v>
                </c:pt>
                <c:pt idx="387">
                  <c:v>0.15567</c:v>
                </c:pt>
                <c:pt idx="388">
                  <c:v>0.15673000000000001</c:v>
                </c:pt>
                <c:pt idx="389">
                  <c:v>0.15778</c:v>
                </c:pt>
                <c:pt idx="390">
                  <c:v>0.15884000000000001</c:v>
                </c:pt>
                <c:pt idx="391">
                  <c:v>0.15989999999999999</c:v>
                </c:pt>
                <c:pt idx="392">
                  <c:v>0.16095999999999999</c:v>
                </c:pt>
                <c:pt idx="393">
                  <c:v>0.16202</c:v>
                </c:pt>
                <c:pt idx="394">
                  <c:v>0.16308</c:v>
                </c:pt>
                <c:pt idx="395">
                  <c:v>0.16414000000000001</c:v>
                </c:pt>
                <c:pt idx="396">
                  <c:v>0.16520000000000001</c:v>
                </c:pt>
                <c:pt idx="397">
                  <c:v>0.16625000000000001</c:v>
                </c:pt>
                <c:pt idx="398">
                  <c:v>0.16730999999999999</c:v>
                </c:pt>
                <c:pt idx="399">
                  <c:v>0.16836999999999999</c:v>
                </c:pt>
                <c:pt idx="400">
                  <c:v>0.16943</c:v>
                </c:pt>
                <c:pt idx="401">
                  <c:v>0.17049</c:v>
                </c:pt>
                <c:pt idx="402">
                  <c:v>0.17155000000000001</c:v>
                </c:pt>
                <c:pt idx="403">
                  <c:v>0.17261000000000001</c:v>
                </c:pt>
                <c:pt idx="404">
                  <c:v>0.17366999999999999</c:v>
                </c:pt>
                <c:pt idx="405">
                  <c:v>0.17471999999999999</c:v>
                </c:pt>
                <c:pt idx="406">
                  <c:v>0.17577999999999999</c:v>
                </c:pt>
                <c:pt idx="407">
                  <c:v>0.17684</c:v>
                </c:pt>
                <c:pt idx="408">
                  <c:v>0.1779</c:v>
                </c:pt>
                <c:pt idx="409">
                  <c:v>0.17896000000000001</c:v>
                </c:pt>
                <c:pt idx="410">
                  <c:v>0.18002000000000001</c:v>
                </c:pt>
                <c:pt idx="411">
                  <c:v>0.18107999999999999</c:v>
                </c:pt>
                <c:pt idx="412">
                  <c:v>0.18214</c:v>
                </c:pt>
                <c:pt idx="413">
                  <c:v>0.18318999999999999</c:v>
                </c:pt>
                <c:pt idx="414">
                  <c:v>0.18425</c:v>
                </c:pt>
                <c:pt idx="415">
                  <c:v>0.18531</c:v>
                </c:pt>
                <c:pt idx="416">
                  <c:v>0.18637000000000001</c:v>
                </c:pt>
                <c:pt idx="417">
                  <c:v>0.18743000000000001</c:v>
                </c:pt>
                <c:pt idx="418">
                  <c:v>0.18848999999999999</c:v>
                </c:pt>
                <c:pt idx="419">
                  <c:v>0.18955</c:v>
                </c:pt>
                <c:pt idx="420">
                  <c:v>0.19061</c:v>
                </c:pt>
                <c:pt idx="421">
                  <c:v>0.19166</c:v>
                </c:pt>
                <c:pt idx="422">
                  <c:v>0.19272</c:v>
                </c:pt>
                <c:pt idx="423">
                  <c:v>0.19378000000000001</c:v>
                </c:pt>
                <c:pt idx="424">
                  <c:v>0.19484000000000001</c:v>
                </c:pt>
                <c:pt idx="425">
                  <c:v>0.19589999999999999</c:v>
                </c:pt>
                <c:pt idx="426">
                  <c:v>0.19696</c:v>
                </c:pt>
                <c:pt idx="427">
                  <c:v>0.19802</c:v>
                </c:pt>
                <c:pt idx="428">
                  <c:v>0.19908000000000001</c:v>
                </c:pt>
                <c:pt idx="429">
                  <c:v>0.20013</c:v>
                </c:pt>
                <c:pt idx="430">
                  <c:v>0.20119000000000001</c:v>
                </c:pt>
                <c:pt idx="431">
                  <c:v>0.20225000000000001</c:v>
                </c:pt>
                <c:pt idx="432">
                  <c:v>0.20330999999999999</c:v>
                </c:pt>
                <c:pt idx="433">
                  <c:v>0.20437</c:v>
                </c:pt>
                <c:pt idx="434">
                  <c:v>0.20543</c:v>
                </c:pt>
                <c:pt idx="435">
                  <c:v>0.20649000000000001</c:v>
                </c:pt>
                <c:pt idx="436">
                  <c:v>0.20755000000000001</c:v>
                </c:pt>
                <c:pt idx="437">
                  <c:v>0.20860000000000001</c:v>
                </c:pt>
                <c:pt idx="438">
                  <c:v>0.20966000000000001</c:v>
                </c:pt>
                <c:pt idx="439">
                  <c:v>0.21071999999999999</c:v>
                </c:pt>
                <c:pt idx="440">
                  <c:v>0.21178</c:v>
                </c:pt>
                <c:pt idx="441">
                  <c:v>0.21284</c:v>
                </c:pt>
                <c:pt idx="442">
                  <c:v>0.21390000000000001</c:v>
                </c:pt>
                <c:pt idx="443">
                  <c:v>0.21496000000000001</c:v>
                </c:pt>
                <c:pt idx="444">
                  <c:v>0.21601999999999999</c:v>
                </c:pt>
                <c:pt idx="445">
                  <c:v>0.21707000000000001</c:v>
                </c:pt>
                <c:pt idx="446">
                  <c:v>0.21812999999999999</c:v>
                </c:pt>
                <c:pt idx="447">
                  <c:v>0.21919</c:v>
                </c:pt>
                <c:pt idx="448">
                  <c:v>0.22025</c:v>
                </c:pt>
                <c:pt idx="449">
                  <c:v>0.22131000000000001</c:v>
                </c:pt>
                <c:pt idx="450">
                  <c:v>0.22237000000000001</c:v>
                </c:pt>
                <c:pt idx="451">
                  <c:v>0.22342999999999999</c:v>
                </c:pt>
                <c:pt idx="452">
                  <c:v>0.22448000000000001</c:v>
                </c:pt>
                <c:pt idx="453">
                  <c:v>0.22553999999999999</c:v>
                </c:pt>
                <c:pt idx="454">
                  <c:v>0.2266</c:v>
                </c:pt>
                <c:pt idx="455">
                  <c:v>0.22766</c:v>
                </c:pt>
                <c:pt idx="456">
                  <c:v>0.22872000000000001</c:v>
                </c:pt>
                <c:pt idx="457">
                  <c:v>0.22978000000000001</c:v>
                </c:pt>
                <c:pt idx="458">
                  <c:v>0.23083999999999999</c:v>
                </c:pt>
                <c:pt idx="459">
                  <c:v>0.2319</c:v>
                </c:pt>
                <c:pt idx="460">
                  <c:v>0.23294999999999999</c:v>
                </c:pt>
                <c:pt idx="461">
                  <c:v>0.23401</c:v>
                </c:pt>
                <c:pt idx="462">
                  <c:v>0.23507</c:v>
                </c:pt>
                <c:pt idx="463">
                  <c:v>0.23613000000000001</c:v>
                </c:pt>
                <c:pt idx="464">
                  <c:v>0.23719000000000001</c:v>
                </c:pt>
                <c:pt idx="465">
                  <c:v>0.23824999999999999</c:v>
                </c:pt>
                <c:pt idx="466">
                  <c:v>0.23930999999999999</c:v>
                </c:pt>
                <c:pt idx="467">
                  <c:v>0.24037</c:v>
                </c:pt>
                <c:pt idx="468">
                  <c:v>0.24142</c:v>
                </c:pt>
                <c:pt idx="469">
                  <c:v>0.24248</c:v>
                </c:pt>
                <c:pt idx="470">
                  <c:v>0.24354000000000001</c:v>
                </c:pt>
                <c:pt idx="471">
                  <c:v>0.24460000000000001</c:v>
                </c:pt>
                <c:pt idx="472">
                  <c:v>0.24565999999999999</c:v>
                </c:pt>
                <c:pt idx="473">
                  <c:v>0.24671999999999999</c:v>
                </c:pt>
                <c:pt idx="474">
                  <c:v>0.24778</c:v>
                </c:pt>
                <c:pt idx="475">
                  <c:v>0.24884000000000001</c:v>
                </c:pt>
                <c:pt idx="476">
                  <c:v>0.24989</c:v>
                </c:pt>
                <c:pt idx="477">
                  <c:v>0.25095000000000001</c:v>
                </c:pt>
                <c:pt idx="478">
                  <c:v>0.25201000000000001</c:v>
                </c:pt>
                <c:pt idx="479">
                  <c:v>0.25307000000000002</c:v>
                </c:pt>
                <c:pt idx="480">
                  <c:v>0.25413000000000002</c:v>
                </c:pt>
                <c:pt idx="481">
                  <c:v>0.25518999999999997</c:v>
                </c:pt>
                <c:pt idx="482">
                  <c:v>0.25624999999999998</c:v>
                </c:pt>
                <c:pt idx="483">
                  <c:v>0.25730999999999998</c:v>
                </c:pt>
                <c:pt idx="484">
                  <c:v>0.25835999999999998</c:v>
                </c:pt>
                <c:pt idx="485">
                  <c:v>0.25941999999999998</c:v>
                </c:pt>
                <c:pt idx="486">
                  <c:v>0.26047999999999999</c:v>
                </c:pt>
                <c:pt idx="487">
                  <c:v>0.26153999999999999</c:v>
                </c:pt>
                <c:pt idx="488">
                  <c:v>0.2626</c:v>
                </c:pt>
                <c:pt idx="489">
                  <c:v>0.26366000000000001</c:v>
                </c:pt>
                <c:pt idx="490">
                  <c:v>0.26472000000000001</c:v>
                </c:pt>
                <c:pt idx="491">
                  <c:v>0.26578000000000002</c:v>
                </c:pt>
                <c:pt idx="492">
                  <c:v>0.26683000000000001</c:v>
                </c:pt>
                <c:pt idx="493">
                  <c:v>0.26789000000000002</c:v>
                </c:pt>
                <c:pt idx="494">
                  <c:v>0.26895000000000002</c:v>
                </c:pt>
                <c:pt idx="495">
                  <c:v>0.27000999999999997</c:v>
                </c:pt>
                <c:pt idx="496">
                  <c:v>0.27106999999999998</c:v>
                </c:pt>
                <c:pt idx="497">
                  <c:v>0.27212999999999998</c:v>
                </c:pt>
                <c:pt idx="498">
                  <c:v>0.27318999999999999</c:v>
                </c:pt>
                <c:pt idx="499">
                  <c:v>0.27424999999999999</c:v>
                </c:pt>
                <c:pt idx="500">
                  <c:v>0.27529999999999999</c:v>
                </c:pt>
                <c:pt idx="501">
                  <c:v>0.27635999999999999</c:v>
                </c:pt>
                <c:pt idx="502">
                  <c:v>0.27742</c:v>
                </c:pt>
                <c:pt idx="503">
                  <c:v>0.27848000000000001</c:v>
                </c:pt>
                <c:pt idx="504">
                  <c:v>0.27954000000000001</c:v>
                </c:pt>
                <c:pt idx="505">
                  <c:v>0.28060000000000002</c:v>
                </c:pt>
                <c:pt idx="506">
                  <c:v>0.28166000000000002</c:v>
                </c:pt>
                <c:pt idx="507">
                  <c:v>0.28271000000000002</c:v>
                </c:pt>
                <c:pt idx="508">
                  <c:v>0.28377000000000002</c:v>
                </c:pt>
                <c:pt idx="509">
                  <c:v>0.28483000000000003</c:v>
                </c:pt>
                <c:pt idx="510">
                  <c:v>0.28588999999999998</c:v>
                </c:pt>
                <c:pt idx="511">
                  <c:v>0.28694999999999998</c:v>
                </c:pt>
                <c:pt idx="512">
                  <c:v>0.28800999999999999</c:v>
                </c:pt>
                <c:pt idx="513">
                  <c:v>0.28906999999999999</c:v>
                </c:pt>
                <c:pt idx="514">
                  <c:v>0.29013</c:v>
                </c:pt>
                <c:pt idx="515">
                  <c:v>0.29117999999999999</c:v>
                </c:pt>
                <c:pt idx="516">
                  <c:v>0.29224</c:v>
                </c:pt>
                <c:pt idx="517">
                  <c:v>0.29330000000000001</c:v>
                </c:pt>
                <c:pt idx="518">
                  <c:v>0.29436000000000001</c:v>
                </c:pt>
                <c:pt idx="519">
                  <c:v>0.29542000000000002</c:v>
                </c:pt>
                <c:pt idx="520">
                  <c:v>0.29648000000000002</c:v>
                </c:pt>
                <c:pt idx="521">
                  <c:v>0.29754000000000003</c:v>
                </c:pt>
                <c:pt idx="522">
                  <c:v>0.29859999999999998</c:v>
                </c:pt>
                <c:pt idx="523">
                  <c:v>0.29965000000000003</c:v>
                </c:pt>
                <c:pt idx="524">
                  <c:v>0.30070999999999998</c:v>
                </c:pt>
                <c:pt idx="525">
                  <c:v>0.30176999999999998</c:v>
                </c:pt>
                <c:pt idx="526">
                  <c:v>0.30282999999999999</c:v>
                </c:pt>
                <c:pt idx="527">
                  <c:v>0.30388999999999999</c:v>
                </c:pt>
                <c:pt idx="528">
                  <c:v>0.30495</c:v>
                </c:pt>
                <c:pt idx="529">
                  <c:v>0.30601</c:v>
                </c:pt>
                <c:pt idx="530">
                  <c:v>0.30707000000000001</c:v>
                </c:pt>
                <c:pt idx="531">
                  <c:v>0.30812</c:v>
                </c:pt>
                <c:pt idx="532">
                  <c:v>0.30918000000000001</c:v>
                </c:pt>
                <c:pt idx="533">
                  <c:v>0.31024000000000002</c:v>
                </c:pt>
                <c:pt idx="534">
                  <c:v>0.31130000000000002</c:v>
                </c:pt>
                <c:pt idx="535">
                  <c:v>0.31236000000000003</c:v>
                </c:pt>
                <c:pt idx="536">
                  <c:v>0.31341999999999998</c:v>
                </c:pt>
                <c:pt idx="537">
                  <c:v>0.31447999999999998</c:v>
                </c:pt>
                <c:pt idx="538">
                  <c:v>0.31553999999999999</c:v>
                </c:pt>
                <c:pt idx="539">
                  <c:v>0.31658999999999998</c:v>
                </c:pt>
                <c:pt idx="540">
                  <c:v>0.31764999999999999</c:v>
                </c:pt>
                <c:pt idx="541">
                  <c:v>0.31870999999999999</c:v>
                </c:pt>
                <c:pt idx="542">
                  <c:v>0.31977</c:v>
                </c:pt>
                <c:pt idx="543">
                  <c:v>0.32083</c:v>
                </c:pt>
                <c:pt idx="544">
                  <c:v>0.32189000000000001</c:v>
                </c:pt>
                <c:pt idx="545">
                  <c:v>0.32295000000000001</c:v>
                </c:pt>
                <c:pt idx="546">
                  <c:v>0.32401000000000002</c:v>
                </c:pt>
                <c:pt idx="547">
                  <c:v>0.32506000000000002</c:v>
                </c:pt>
                <c:pt idx="548">
                  <c:v>0.32612000000000002</c:v>
                </c:pt>
                <c:pt idx="549">
                  <c:v>0.32718000000000003</c:v>
                </c:pt>
                <c:pt idx="550">
                  <c:v>0.32823999999999998</c:v>
                </c:pt>
                <c:pt idx="551">
                  <c:v>0.32929999999999998</c:v>
                </c:pt>
                <c:pt idx="552">
                  <c:v>0.33035999999999999</c:v>
                </c:pt>
                <c:pt idx="553">
                  <c:v>0.33141999999999999</c:v>
                </c:pt>
                <c:pt idx="554">
                  <c:v>0.33248</c:v>
                </c:pt>
                <c:pt idx="555">
                  <c:v>0.33352999999999999</c:v>
                </c:pt>
                <c:pt idx="556">
                  <c:v>0.33459</c:v>
                </c:pt>
                <c:pt idx="557">
                  <c:v>0.33565</c:v>
                </c:pt>
                <c:pt idx="558">
                  <c:v>0.33671000000000001</c:v>
                </c:pt>
                <c:pt idx="559">
                  <c:v>0.33777000000000001</c:v>
                </c:pt>
                <c:pt idx="560">
                  <c:v>0.33883000000000002</c:v>
                </c:pt>
                <c:pt idx="561">
                  <c:v>0.33989000000000003</c:v>
                </c:pt>
                <c:pt idx="562">
                  <c:v>0.34094000000000002</c:v>
                </c:pt>
                <c:pt idx="563">
                  <c:v>0.34200000000000003</c:v>
                </c:pt>
                <c:pt idx="564">
                  <c:v>0.34305999999999998</c:v>
                </c:pt>
                <c:pt idx="565">
                  <c:v>0.34411999999999998</c:v>
                </c:pt>
                <c:pt idx="566">
                  <c:v>0.34517999999999999</c:v>
                </c:pt>
                <c:pt idx="567">
                  <c:v>0.34623999999999999</c:v>
                </c:pt>
                <c:pt idx="568">
                  <c:v>0.3473</c:v>
                </c:pt>
                <c:pt idx="569">
                  <c:v>0.34836</c:v>
                </c:pt>
                <c:pt idx="570">
                  <c:v>0.34941</c:v>
                </c:pt>
                <c:pt idx="571">
                  <c:v>0.35047</c:v>
                </c:pt>
                <c:pt idx="572">
                  <c:v>0.35153000000000001</c:v>
                </c:pt>
                <c:pt idx="573">
                  <c:v>0.35259000000000001</c:v>
                </c:pt>
                <c:pt idx="574">
                  <c:v>0.35365000000000002</c:v>
                </c:pt>
                <c:pt idx="575">
                  <c:v>0.35471000000000003</c:v>
                </c:pt>
                <c:pt idx="576">
                  <c:v>0.35576999999999998</c:v>
                </c:pt>
                <c:pt idx="577">
                  <c:v>0.35682999999999998</c:v>
                </c:pt>
                <c:pt idx="578">
                  <c:v>0.35787999999999998</c:v>
                </c:pt>
                <c:pt idx="579">
                  <c:v>0.35893999999999998</c:v>
                </c:pt>
                <c:pt idx="580">
                  <c:v>0.36</c:v>
                </c:pt>
                <c:pt idx="581">
                  <c:v>0.36105999999999999</c:v>
                </c:pt>
                <c:pt idx="582">
                  <c:v>0.36212</c:v>
                </c:pt>
                <c:pt idx="583">
                  <c:v>0.36318</c:v>
                </c:pt>
                <c:pt idx="584">
                  <c:v>0.36424000000000001</c:v>
                </c:pt>
                <c:pt idx="585">
                  <c:v>0.36530000000000001</c:v>
                </c:pt>
                <c:pt idx="586">
                  <c:v>0.36635000000000001</c:v>
                </c:pt>
                <c:pt idx="587">
                  <c:v>0.36741000000000001</c:v>
                </c:pt>
                <c:pt idx="588">
                  <c:v>0.36847000000000002</c:v>
                </c:pt>
                <c:pt idx="589">
                  <c:v>0.36953000000000003</c:v>
                </c:pt>
                <c:pt idx="590">
                  <c:v>0.37058999999999997</c:v>
                </c:pt>
                <c:pt idx="591">
                  <c:v>0.37164999999999998</c:v>
                </c:pt>
                <c:pt idx="592">
                  <c:v>0.37270999999999999</c:v>
                </c:pt>
                <c:pt idx="593">
                  <c:v>0.37376999999999999</c:v>
                </c:pt>
                <c:pt idx="594">
                  <c:v>0.37481999999999999</c:v>
                </c:pt>
                <c:pt idx="595">
                  <c:v>0.37587999999999999</c:v>
                </c:pt>
                <c:pt idx="596">
                  <c:v>0.37694</c:v>
                </c:pt>
                <c:pt idx="597">
                  <c:v>0.378</c:v>
                </c:pt>
                <c:pt idx="598">
                  <c:v>0.37906000000000001</c:v>
                </c:pt>
                <c:pt idx="599">
                  <c:v>0.38012000000000001</c:v>
                </c:pt>
                <c:pt idx="600">
                  <c:v>0.38118000000000002</c:v>
                </c:pt>
                <c:pt idx="601">
                  <c:v>0.38224000000000002</c:v>
                </c:pt>
                <c:pt idx="602">
                  <c:v>0.38329000000000002</c:v>
                </c:pt>
                <c:pt idx="603">
                  <c:v>0.38435000000000002</c:v>
                </c:pt>
                <c:pt idx="604">
                  <c:v>0.38540999999999997</c:v>
                </c:pt>
                <c:pt idx="605">
                  <c:v>0.38646999999999998</c:v>
                </c:pt>
                <c:pt idx="606">
                  <c:v>0.38752999999999999</c:v>
                </c:pt>
                <c:pt idx="607">
                  <c:v>0.38858999999999999</c:v>
                </c:pt>
                <c:pt idx="608">
                  <c:v>0.38965</c:v>
                </c:pt>
                <c:pt idx="609">
                  <c:v>0.39071</c:v>
                </c:pt>
                <c:pt idx="610">
                  <c:v>0.39176</c:v>
                </c:pt>
                <c:pt idx="611">
                  <c:v>0.39282</c:v>
                </c:pt>
                <c:pt idx="612">
                  <c:v>0.39388000000000001</c:v>
                </c:pt>
                <c:pt idx="613">
                  <c:v>0.39494000000000001</c:v>
                </c:pt>
                <c:pt idx="614">
                  <c:v>0.39600000000000002</c:v>
                </c:pt>
                <c:pt idx="615">
                  <c:v>0.39706000000000002</c:v>
                </c:pt>
                <c:pt idx="616">
                  <c:v>0.39811999999999997</c:v>
                </c:pt>
                <c:pt idx="617">
                  <c:v>0.39917000000000002</c:v>
                </c:pt>
                <c:pt idx="618">
                  <c:v>0.40022999999999997</c:v>
                </c:pt>
                <c:pt idx="619">
                  <c:v>0.40128999999999998</c:v>
                </c:pt>
                <c:pt idx="620">
                  <c:v>0.40234999999999999</c:v>
                </c:pt>
                <c:pt idx="621">
                  <c:v>0.40340999999999999</c:v>
                </c:pt>
                <c:pt idx="622">
                  <c:v>0.40447</c:v>
                </c:pt>
                <c:pt idx="623">
                  <c:v>0.40553</c:v>
                </c:pt>
                <c:pt idx="624">
                  <c:v>0.40659000000000001</c:v>
                </c:pt>
                <c:pt idx="625">
                  <c:v>0.40764</c:v>
                </c:pt>
                <c:pt idx="626">
                  <c:v>0.40870000000000001</c:v>
                </c:pt>
                <c:pt idx="627">
                  <c:v>0.40976000000000001</c:v>
                </c:pt>
                <c:pt idx="628">
                  <c:v>0.41082000000000002</c:v>
                </c:pt>
                <c:pt idx="629">
                  <c:v>0.41188000000000002</c:v>
                </c:pt>
                <c:pt idx="630">
                  <c:v>0.41293999999999997</c:v>
                </c:pt>
                <c:pt idx="631">
                  <c:v>0.41399999999999998</c:v>
                </c:pt>
                <c:pt idx="632">
                  <c:v>0.41505999999999998</c:v>
                </c:pt>
                <c:pt idx="633">
                  <c:v>0.41610999999999998</c:v>
                </c:pt>
                <c:pt idx="634">
                  <c:v>0.41716999999999999</c:v>
                </c:pt>
                <c:pt idx="635">
                  <c:v>0.41822999999999999</c:v>
                </c:pt>
                <c:pt idx="636">
                  <c:v>0.41929</c:v>
                </c:pt>
                <c:pt idx="637">
                  <c:v>0.42035</c:v>
                </c:pt>
                <c:pt idx="638">
                  <c:v>0.42141000000000001</c:v>
                </c:pt>
                <c:pt idx="639">
                  <c:v>0.42247000000000001</c:v>
                </c:pt>
                <c:pt idx="640">
                  <c:v>0.42353000000000002</c:v>
                </c:pt>
                <c:pt idx="641">
                  <c:v>0.42458000000000001</c:v>
                </c:pt>
                <c:pt idx="642">
                  <c:v>0.42564000000000002</c:v>
                </c:pt>
                <c:pt idx="643">
                  <c:v>0.42670000000000002</c:v>
                </c:pt>
                <c:pt idx="644">
                  <c:v>0.42775999999999997</c:v>
                </c:pt>
                <c:pt idx="645">
                  <c:v>0.42881999999999998</c:v>
                </c:pt>
                <c:pt idx="646">
                  <c:v>0.42987999999999998</c:v>
                </c:pt>
                <c:pt idx="647">
                  <c:v>0.43093999999999999</c:v>
                </c:pt>
                <c:pt idx="648">
                  <c:v>0.432</c:v>
                </c:pt>
                <c:pt idx="649">
                  <c:v>0.43304999999999999</c:v>
                </c:pt>
                <c:pt idx="650">
                  <c:v>0.43411</c:v>
                </c:pt>
                <c:pt idx="651">
                  <c:v>0.43517</c:v>
                </c:pt>
                <c:pt idx="652">
                  <c:v>0.43623000000000001</c:v>
                </c:pt>
                <c:pt idx="653">
                  <c:v>0.43729000000000001</c:v>
                </c:pt>
                <c:pt idx="654">
                  <c:v>0.43835000000000002</c:v>
                </c:pt>
                <c:pt idx="655">
                  <c:v>0.43941000000000002</c:v>
                </c:pt>
                <c:pt idx="656">
                  <c:v>0.44046999999999997</c:v>
                </c:pt>
                <c:pt idx="657">
                  <c:v>0.44152000000000002</c:v>
                </c:pt>
                <c:pt idx="658">
                  <c:v>0.44257999999999997</c:v>
                </c:pt>
                <c:pt idx="659">
                  <c:v>0.44363999999999998</c:v>
                </c:pt>
                <c:pt idx="660">
                  <c:v>0.44469999999999998</c:v>
                </c:pt>
                <c:pt idx="661">
                  <c:v>0.44575999999999999</c:v>
                </c:pt>
                <c:pt idx="662">
                  <c:v>0.44681999999999999</c:v>
                </c:pt>
                <c:pt idx="663">
                  <c:v>0.44788</c:v>
                </c:pt>
                <c:pt idx="664">
                  <c:v>0.44894000000000001</c:v>
                </c:pt>
                <c:pt idx="665">
                  <c:v>0.44999</c:v>
                </c:pt>
                <c:pt idx="666">
                  <c:v>0.45105000000000001</c:v>
                </c:pt>
                <c:pt idx="667">
                  <c:v>0.45211000000000001</c:v>
                </c:pt>
                <c:pt idx="668">
                  <c:v>0.45317000000000002</c:v>
                </c:pt>
                <c:pt idx="669">
                  <c:v>0.45423000000000002</c:v>
                </c:pt>
                <c:pt idx="670">
                  <c:v>0.45528999999999997</c:v>
                </c:pt>
                <c:pt idx="671">
                  <c:v>0.45634999999999998</c:v>
                </c:pt>
                <c:pt idx="672">
                  <c:v>0.45740999999999998</c:v>
                </c:pt>
                <c:pt idx="673">
                  <c:v>0.45845999999999998</c:v>
                </c:pt>
                <c:pt idx="674">
                  <c:v>0.45951999999999998</c:v>
                </c:pt>
                <c:pt idx="675">
                  <c:v>0.46057999999999999</c:v>
                </c:pt>
                <c:pt idx="676">
                  <c:v>0.46163999999999999</c:v>
                </c:pt>
                <c:pt idx="677">
                  <c:v>0.4627</c:v>
                </c:pt>
                <c:pt idx="678">
                  <c:v>0.46376000000000001</c:v>
                </c:pt>
                <c:pt idx="679">
                  <c:v>0.46482000000000001</c:v>
                </c:pt>
                <c:pt idx="680">
                  <c:v>0.46587000000000001</c:v>
                </c:pt>
                <c:pt idx="681">
                  <c:v>0.46693000000000001</c:v>
                </c:pt>
                <c:pt idx="682">
                  <c:v>0.46799000000000002</c:v>
                </c:pt>
                <c:pt idx="683">
                  <c:v>0.46905000000000002</c:v>
                </c:pt>
                <c:pt idx="684">
                  <c:v>0.47010999999999997</c:v>
                </c:pt>
                <c:pt idx="685">
                  <c:v>0.47116999999999998</c:v>
                </c:pt>
                <c:pt idx="686">
                  <c:v>0.47222999999999998</c:v>
                </c:pt>
                <c:pt idx="687">
                  <c:v>0.47328999999999999</c:v>
                </c:pt>
                <c:pt idx="688">
                  <c:v>0.47433999999999998</c:v>
                </c:pt>
                <c:pt idx="689">
                  <c:v>0.47539999999999999</c:v>
                </c:pt>
                <c:pt idx="690">
                  <c:v>0.47645999999999999</c:v>
                </c:pt>
                <c:pt idx="691">
                  <c:v>0.47752</c:v>
                </c:pt>
                <c:pt idx="692">
                  <c:v>0.47858000000000001</c:v>
                </c:pt>
                <c:pt idx="693">
                  <c:v>0.47964000000000001</c:v>
                </c:pt>
                <c:pt idx="694">
                  <c:v>0.48070000000000002</c:v>
                </c:pt>
                <c:pt idx="695">
                  <c:v>0.48176000000000002</c:v>
                </c:pt>
                <c:pt idx="696">
                  <c:v>0.48281000000000002</c:v>
                </c:pt>
                <c:pt idx="697">
                  <c:v>0.48387000000000002</c:v>
                </c:pt>
                <c:pt idx="698">
                  <c:v>0.48493000000000003</c:v>
                </c:pt>
                <c:pt idx="699">
                  <c:v>0.48598999999999998</c:v>
                </c:pt>
                <c:pt idx="700">
                  <c:v>0.48704999999999998</c:v>
                </c:pt>
                <c:pt idx="701">
                  <c:v>0.48810999999999999</c:v>
                </c:pt>
                <c:pt idx="702">
                  <c:v>0.48916999999999999</c:v>
                </c:pt>
                <c:pt idx="703">
                  <c:v>0.49023</c:v>
                </c:pt>
                <c:pt idx="704">
                  <c:v>0.49127999999999999</c:v>
                </c:pt>
                <c:pt idx="705">
                  <c:v>0.49234</c:v>
                </c:pt>
                <c:pt idx="706">
                  <c:v>0.49340000000000001</c:v>
                </c:pt>
                <c:pt idx="707">
                  <c:v>0.49446000000000001</c:v>
                </c:pt>
                <c:pt idx="708">
                  <c:v>0.49552000000000002</c:v>
                </c:pt>
                <c:pt idx="709">
                  <c:v>0.49658000000000002</c:v>
                </c:pt>
                <c:pt idx="710">
                  <c:v>0.49764000000000003</c:v>
                </c:pt>
                <c:pt idx="711">
                  <c:v>0.49869999999999998</c:v>
                </c:pt>
                <c:pt idx="712">
                  <c:v>0.49975000000000003</c:v>
                </c:pt>
                <c:pt idx="713">
                  <c:v>0.50080999999999998</c:v>
                </c:pt>
                <c:pt idx="714">
                  <c:v>0.50187000000000004</c:v>
                </c:pt>
                <c:pt idx="715">
                  <c:v>0.50292999999999999</c:v>
                </c:pt>
                <c:pt idx="716">
                  <c:v>0.50399000000000005</c:v>
                </c:pt>
                <c:pt idx="717">
                  <c:v>0.50505</c:v>
                </c:pt>
                <c:pt idx="718">
                  <c:v>0.50610999999999995</c:v>
                </c:pt>
                <c:pt idx="719">
                  <c:v>0.50717000000000001</c:v>
                </c:pt>
                <c:pt idx="720">
                  <c:v>0.50822000000000001</c:v>
                </c:pt>
                <c:pt idx="721">
                  <c:v>0.50927999999999995</c:v>
                </c:pt>
                <c:pt idx="722">
                  <c:v>0.51034000000000002</c:v>
                </c:pt>
                <c:pt idx="723">
                  <c:v>0.51139999999999997</c:v>
                </c:pt>
                <c:pt idx="724">
                  <c:v>0.51246000000000003</c:v>
                </c:pt>
                <c:pt idx="725">
                  <c:v>0.51351999999999998</c:v>
                </c:pt>
                <c:pt idx="726">
                  <c:v>0.51458000000000004</c:v>
                </c:pt>
                <c:pt idx="727">
                  <c:v>0.51563999999999999</c:v>
                </c:pt>
                <c:pt idx="728">
                  <c:v>0.51668999999999998</c:v>
                </c:pt>
                <c:pt idx="729">
                  <c:v>0.51775000000000004</c:v>
                </c:pt>
                <c:pt idx="730">
                  <c:v>0.51880999999999999</c:v>
                </c:pt>
                <c:pt idx="731">
                  <c:v>0.51987000000000005</c:v>
                </c:pt>
                <c:pt idx="732">
                  <c:v>0.52093</c:v>
                </c:pt>
                <c:pt idx="733">
                  <c:v>0.52198999999999995</c:v>
                </c:pt>
                <c:pt idx="734">
                  <c:v>0.52305000000000001</c:v>
                </c:pt>
                <c:pt idx="735">
                  <c:v>0.52410000000000001</c:v>
                </c:pt>
                <c:pt idx="736">
                  <c:v>0.52515999999999996</c:v>
                </c:pt>
                <c:pt idx="737">
                  <c:v>0.52622000000000002</c:v>
                </c:pt>
                <c:pt idx="738">
                  <c:v>0.52727999999999997</c:v>
                </c:pt>
                <c:pt idx="739">
                  <c:v>0.52834000000000003</c:v>
                </c:pt>
                <c:pt idx="740">
                  <c:v>0.52939999999999998</c:v>
                </c:pt>
                <c:pt idx="741">
                  <c:v>0.53046000000000004</c:v>
                </c:pt>
                <c:pt idx="742">
                  <c:v>0.53151999999999999</c:v>
                </c:pt>
                <c:pt idx="743">
                  <c:v>0.53256999999999999</c:v>
                </c:pt>
                <c:pt idx="744">
                  <c:v>0.53363000000000005</c:v>
                </c:pt>
                <c:pt idx="745">
                  <c:v>0.53469</c:v>
                </c:pt>
                <c:pt idx="746">
                  <c:v>0.53574999999999995</c:v>
                </c:pt>
                <c:pt idx="747">
                  <c:v>0.53681000000000001</c:v>
                </c:pt>
                <c:pt idx="748">
                  <c:v>0.53786999999999996</c:v>
                </c:pt>
                <c:pt idx="749">
                  <c:v>0.53893000000000002</c:v>
                </c:pt>
                <c:pt idx="750">
                  <c:v>0.53998999999999997</c:v>
                </c:pt>
                <c:pt idx="751">
                  <c:v>0.54103999999999997</c:v>
                </c:pt>
                <c:pt idx="752">
                  <c:v>0.54210000000000003</c:v>
                </c:pt>
                <c:pt idx="753">
                  <c:v>0.54315999999999998</c:v>
                </c:pt>
                <c:pt idx="754">
                  <c:v>0.54422000000000004</c:v>
                </c:pt>
                <c:pt idx="755">
                  <c:v>0.54527999999999999</c:v>
                </c:pt>
                <c:pt idx="756">
                  <c:v>0.54634000000000005</c:v>
                </c:pt>
                <c:pt idx="757">
                  <c:v>0.5474</c:v>
                </c:pt>
                <c:pt idx="758">
                  <c:v>0.54845999999999995</c:v>
                </c:pt>
                <c:pt idx="759">
                  <c:v>0.54951000000000005</c:v>
                </c:pt>
                <c:pt idx="760">
                  <c:v>0.55057</c:v>
                </c:pt>
                <c:pt idx="761">
                  <c:v>0.55162999999999995</c:v>
                </c:pt>
                <c:pt idx="762">
                  <c:v>0.55269000000000001</c:v>
                </c:pt>
                <c:pt idx="763">
                  <c:v>0.55374999999999996</c:v>
                </c:pt>
                <c:pt idx="764">
                  <c:v>0.55481000000000003</c:v>
                </c:pt>
                <c:pt idx="765">
                  <c:v>0.55586999999999998</c:v>
                </c:pt>
                <c:pt idx="766">
                  <c:v>0.55693000000000004</c:v>
                </c:pt>
                <c:pt idx="767">
                  <c:v>0.55798000000000003</c:v>
                </c:pt>
                <c:pt idx="768">
                  <c:v>0.55903999999999998</c:v>
                </c:pt>
                <c:pt idx="769">
                  <c:v>0.56010000000000004</c:v>
                </c:pt>
                <c:pt idx="770">
                  <c:v>0.56115999999999999</c:v>
                </c:pt>
                <c:pt idx="771">
                  <c:v>0.56222000000000005</c:v>
                </c:pt>
                <c:pt idx="772">
                  <c:v>0.56328</c:v>
                </c:pt>
                <c:pt idx="773">
                  <c:v>0.56433999999999995</c:v>
                </c:pt>
                <c:pt idx="774">
                  <c:v>0.56540000000000001</c:v>
                </c:pt>
                <c:pt idx="775">
                  <c:v>0.56645000000000001</c:v>
                </c:pt>
                <c:pt idx="776">
                  <c:v>0.56750999999999996</c:v>
                </c:pt>
                <c:pt idx="777">
                  <c:v>0.56857000000000002</c:v>
                </c:pt>
                <c:pt idx="778">
                  <c:v>0.56962999999999997</c:v>
                </c:pt>
                <c:pt idx="779">
                  <c:v>0.57069000000000003</c:v>
                </c:pt>
                <c:pt idx="780">
                  <c:v>0.57174999999999998</c:v>
                </c:pt>
                <c:pt idx="781">
                  <c:v>0.57281000000000004</c:v>
                </c:pt>
                <c:pt idx="782">
                  <c:v>0.57386999999999999</c:v>
                </c:pt>
                <c:pt idx="783">
                  <c:v>0.57491999999999999</c:v>
                </c:pt>
                <c:pt idx="784">
                  <c:v>0.57598000000000005</c:v>
                </c:pt>
                <c:pt idx="785">
                  <c:v>0.57704</c:v>
                </c:pt>
                <c:pt idx="786">
                  <c:v>0.57809999999999995</c:v>
                </c:pt>
                <c:pt idx="787">
                  <c:v>0.57916000000000001</c:v>
                </c:pt>
                <c:pt idx="788">
                  <c:v>0.58021999999999996</c:v>
                </c:pt>
                <c:pt idx="789">
                  <c:v>0.58128000000000002</c:v>
                </c:pt>
                <c:pt idx="790">
                  <c:v>0.58233000000000001</c:v>
                </c:pt>
                <c:pt idx="791">
                  <c:v>0.58338999999999996</c:v>
                </c:pt>
                <c:pt idx="792">
                  <c:v>0.58445000000000003</c:v>
                </c:pt>
                <c:pt idx="793">
                  <c:v>0.58550999999999997</c:v>
                </c:pt>
                <c:pt idx="794">
                  <c:v>0.58657000000000004</c:v>
                </c:pt>
                <c:pt idx="795">
                  <c:v>0.58762999999999999</c:v>
                </c:pt>
                <c:pt idx="796">
                  <c:v>0.58869000000000005</c:v>
                </c:pt>
                <c:pt idx="797">
                  <c:v>0.58975</c:v>
                </c:pt>
                <c:pt idx="798">
                  <c:v>0.59079999999999999</c:v>
                </c:pt>
                <c:pt idx="799">
                  <c:v>0.59186000000000005</c:v>
                </c:pt>
                <c:pt idx="800">
                  <c:v>0.59292</c:v>
                </c:pt>
                <c:pt idx="801">
                  <c:v>0.59397999999999995</c:v>
                </c:pt>
                <c:pt idx="802">
                  <c:v>0.59504000000000001</c:v>
                </c:pt>
                <c:pt idx="803">
                  <c:v>0.59609999999999996</c:v>
                </c:pt>
                <c:pt idx="804">
                  <c:v>0.59716000000000002</c:v>
                </c:pt>
                <c:pt idx="805">
                  <c:v>0.59821999999999997</c:v>
                </c:pt>
                <c:pt idx="806">
                  <c:v>0.59926999999999997</c:v>
                </c:pt>
                <c:pt idx="807">
                  <c:v>0.60033000000000003</c:v>
                </c:pt>
                <c:pt idx="808">
                  <c:v>0.60138999999999998</c:v>
                </c:pt>
                <c:pt idx="809">
                  <c:v>0.60245000000000004</c:v>
                </c:pt>
                <c:pt idx="810">
                  <c:v>0.60350999999999999</c:v>
                </c:pt>
                <c:pt idx="811">
                  <c:v>0.60457000000000005</c:v>
                </c:pt>
                <c:pt idx="812">
                  <c:v>0.60563</c:v>
                </c:pt>
                <c:pt idx="813">
                  <c:v>0.60668999999999995</c:v>
                </c:pt>
                <c:pt idx="814">
                  <c:v>0.60773999999999995</c:v>
                </c:pt>
                <c:pt idx="815">
                  <c:v>0.60880000000000001</c:v>
                </c:pt>
                <c:pt idx="816">
                  <c:v>0.60985999999999996</c:v>
                </c:pt>
                <c:pt idx="817">
                  <c:v>0.61092000000000002</c:v>
                </c:pt>
                <c:pt idx="818">
                  <c:v>0.61197999999999997</c:v>
                </c:pt>
                <c:pt idx="819">
                  <c:v>0.61304000000000003</c:v>
                </c:pt>
                <c:pt idx="820">
                  <c:v>0.61409999999999998</c:v>
                </c:pt>
                <c:pt idx="821">
                  <c:v>0.61516000000000004</c:v>
                </c:pt>
                <c:pt idx="822">
                  <c:v>0.61621000000000004</c:v>
                </c:pt>
                <c:pt idx="823">
                  <c:v>0.61726999999999999</c:v>
                </c:pt>
                <c:pt idx="824">
                  <c:v>0.61833000000000005</c:v>
                </c:pt>
                <c:pt idx="825">
                  <c:v>0.61939</c:v>
                </c:pt>
                <c:pt idx="826">
                  <c:v>0.62044999999999995</c:v>
                </c:pt>
                <c:pt idx="827">
                  <c:v>0.62151000000000001</c:v>
                </c:pt>
                <c:pt idx="828">
                  <c:v>0.62256999999999996</c:v>
                </c:pt>
                <c:pt idx="829">
                  <c:v>0.62363000000000002</c:v>
                </c:pt>
                <c:pt idx="830">
                  <c:v>0.62468000000000001</c:v>
                </c:pt>
                <c:pt idx="831">
                  <c:v>0.62573999999999996</c:v>
                </c:pt>
                <c:pt idx="832">
                  <c:v>0.62680000000000002</c:v>
                </c:pt>
                <c:pt idx="833">
                  <c:v>0.62785999999999997</c:v>
                </c:pt>
                <c:pt idx="834">
                  <c:v>0.62892000000000003</c:v>
                </c:pt>
                <c:pt idx="835">
                  <c:v>0.62997999999999998</c:v>
                </c:pt>
                <c:pt idx="836">
                  <c:v>0.63104000000000005</c:v>
                </c:pt>
                <c:pt idx="837">
                  <c:v>0.6321</c:v>
                </c:pt>
                <c:pt idx="838">
                  <c:v>0.63314999999999999</c:v>
                </c:pt>
                <c:pt idx="839">
                  <c:v>0.63421000000000005</c:v>
                </c:pt>
                <c:pt idx="840">
                  <c:v>0.63527</c:v>
                </c:pt>
                <c:pt idx="841">
                  <c:v>0.63632999999999995</c:v>
                </c:pt>
                <c:pt idx="842">
                  <c:v>0.63739000000000001</c:v>
                </c:pt>
                <c:pt idx="843">
                  <c:v>0.63844999999999996</c:v>
                </c:pt>
                <c:pt idx="844">
                  <c:v>0.63951000000000002</c:v>
                </c:pt>
                <c:pt idx="845">
                  <c:v>0.64056000000000002</c:v>
                </c:pt>
                <c:pt idx="846">
                  <c:v>0.64161999999999997</c:v>
                </c:pt>
                <c:pt idx="847">
                  <c:v>0.64268000000000003</c:v>
                </c:pt>
                <c:pt idx="848">
                  <c:v>0.64373999999999998</c:v>
                </c:pt>
                <c:pt idx="849">
                  <c:v>0.64480000000000004</c:v>
                </c:pt>
                <c:pt idx="850">
                  <c:v>0.64585999999999999</c:v>
                </c:pt>
                <c:pt idx="851">
                  <c:v>0.64692000000000005</c:v>
                </c:pt>
                <c:pt idx="852">
                  <c:v>0.64798</c:v>
                </c:pt>
                <c:pt idx="853">
                  <c:v>0.64903</c:v>
                </c:pt>
                <c:pt idx="854">
                  <c:v>0.65008999999999995</c:v>
                </c:pt>
                <c:pt idx="855">
                  <c:v>0.65115000000000001</c:v>
                </c:pt>
                <c:pt idx="856">
                  <c:v>0.65220999999999996</c:v>
                </c:pt>
                <c:pt idx="857">
                  <c:v>0.65327000000000002</c:v>
                </c:pt>
                <c:pt idx="858">
                  <c:v>0.65432999999999997</c:v>
                </c:pt>
                <c:pt idx="859">
                  <c:v>0.65539000000000003</c:v>
                </c:pt>
                <c:pt idx="860">
                  <c:v>0.65644999999999998</c:v>
                </c:pt>
                <c:pt idx="861">
                  <c:v>0.65749999999999997</c:v>
                </c:pt>
                <c:pt idx="862">
                  <c:v>0.65856000000000003</c:v>
                </c:pt>
                <c:pt idx="863">
                  <c:v>0.65961999999999998</c:v>
                </c:pt>
                <c:pt idx="864">
                  <c:v>0.66068000000000005</c:v>
                </c:pt>
                <c:pt idx="865">
                  <c:v>0.66173999999999999</c:v>
                </c:pt>
                <c:pt idx="866">
                  <c:v>0.66279999999999994</c:v>
                </c:pt>
                <c:pt idx="867">
                  <c:v>0.66386000000000001</c:v>
                </c:pt>
                <c:pt idx="868">
                  <c:v>0.66491999999999996</c:v>
                </c:pt>
                <c:pt idx="869">
                  <c:v>0.66596999999999995</c:v>
                </c:pt>
                <c:pt idx="870">
                  <c:v>0.66703000000000001</c:v>
                </c:pt>
                <c:pt idx="871">
                  <c:v>0.66808999999999996</c:v>
                </c:pt>
                <c:pt idx="872">
                  <c:v>0.66915000000000002</c:v>
                </c:pt>
                <c:pt idx="873">
                  <c:v>0.67020999999999997</c:v>
                </c:pt>
                <c:pt idx="874">
                  <c:v>0.67127000000000003</c:v>
                </c:pt>
                <c:pt idx="875">
                  <c:v>0.67232999999999998</c:v>
                </c:pt>
                <c:pt idx="876">
                  <c:v>0.67339000000000004</c:v>
                </c:pt>
                <c:pt idx="877">
                  <c:v>0.67444000000000004</c:v>
                </c:pt>
                <c:pt idx="878">
                  <c:v>0.67549999999999999</c:v>
                </c:pt>
                <c:pt idx="879">
                  <c:v>0.67656000000000005</c:v>
                </c:pt>
                <c:pt idx="880">
                  <c:v>0.67762</c:v>
                </c:pt>
                <c:pt idx="881">
                  <c:v>0.67867999999999995</c:v>
                </c:pt>
                <c:pt idx="882">
                  <c:v>0.67974000000000001</c:v>
                </c:pt>
                <c:pt idx="883">
                  <c:v>0.68079999999999996</c:v>
                </c:pt>
                <c:pt idx="884">
                  <c:v>0.68186000000000002</c:v>
                </c:pt>
                <c:pt idx="885">
                  <c:v>0.68291000000000002</c:v>
                </c:pt>
                <c:pt idx="886">
                  <c:v>0.68396999999999997</c:v>
                </c:pt>
                <c:pt idx="887">
                  <c:v>0.68503000000000003</c:v>
                </c:pt>
                <c:pt idx="888">
                  <c:v>0.68608999999999998</c:v>
                </c:pt>
                <c:pt idx="889">
                  <c:v>0.68715000000000004</c:v>
                </c:pt>
                <c:pt idx="890">
                  <c:v>0.68820999999999999</c:v>
                </c:pt>
                <c:pt idx="891">
                  <c:v>0.68927000000000005</c:v>
                </c:pt>
                <c:pt idx="892">
                  <c:v>0.69033</c:v>
                </c:pt>
                <c:pt idx="893">
                  <c:v>0.69137999999999999</c:v>
                </c:pt>
                <c:pt idx="894">
                  <c:v>0.69244000000000006</c:v>
                </c:pt>
                <c:pt idx="895">
                  <c:v>0.69350000000000001</c:v>
                </c:pt>
                <c:pt idx="896">
                  <c:v>0.69455999999999996</c:v>
                </c:pt>
                <c:pt idx="897">
                  <c:v>0.69562000000000002</c:v>
                </c:pt>
                <c:pt idx="898">
                  <c:v>0.69667999999999997</c:v>
                </c:pt>
                <c:pt idx="899">
                  <c:v>0.69774000000000003</c:v>
                </c:pt>
                <c:pt idx="900">
                  <c:v>0.69879999999999998</c:v>
                </c:pt>
                <c:pt idx="901">
                  <c:v>0.69984999999999997</c:v>
                </c:pt>
                <c:pt idx="902">
                  <c:v>0.70091000000000003</c:v>
                </c:pt>
                <c:pt idx="903">
                  <c:v>0.70196999999999998</c:v>
                </c:pt>
                <c:pt idx="904">
                  <c:v>0.70303000000000004</c:v>
                </c:pt>
                <c:pt idx="905">
                  <c:v>0.70408999999999999</c:v>
                </c:pt>
                <c:pt idx="906">
                  <c:v>0.70515000000000005</c:v>
                </c:pt>
                <c:pt idx="907">
                  <c:v>0.70621</c:v>
                </c:pt>
                <c:pt idx="908">
                  <c:v>0.70726</c:v>
                </c:pt>
                <c:pt idx="909">
                  <c:v>0.70831999999999995</c:v>
                </c:pt>
                <c:pt idx="910">
                  <c:v>0.70938000000000001</c:v>
                </c:pt>
                <c:pt idx="911">
                  <c:v>0.71043999999999996</c:v>
                </c:pt>
                <c:pt idx="912">
                  <c:v>0.71150000000000002</c:v>
                </c:pt>
                <c:pt idx="913">
                  <c:v>0.71255999999999997</c:v>
                </c:pt>
                <c:pt idx="914">
                  <c:v>0.71362000000000003</c:v>
                </c:pt>
                <c:pt idx="915">
                  <c:v>0.71467999999999998</c:v>
                </c:pt>
                <c:pt idx="916">
                  <c:v>0.71572999999999998</c:v>
                </c:pt>
                <c:pt idx="917">
                  <c:v>0.71679000000000004</c:v>
                </c:pt>
                <c:pt idx="918">
                  <c:v>0.71784999999999999</c:v>
                </c:pt>
                <c:pt idx="919">
                  <c:v>0.71891000000000005</c:v>
                </c:pt>
                <c:pt idx="920">
                  <c:v>0.71997</c:v>
                </c:pt>
                <c:pt idx="921">
                  <c:v>0.72102999999999995</c:v>
                </c:pt>
                <c:pt idx="922">
                  <c:v>0.72209000000000001</c:v>
                </c:pt>
                <c:pt idx="923">
                  <c:v>0.72314999999999996</c:v>
                </c:pt>
                <c:pt idx="924">
                  <c:v>0.72419999999999995</c:v>
                </c:pt>
                <c:pt idx="925">
                  <c:v>0.72526000000000002</c:v>
                </c:pt>
                <c:pt idx="926">
                  <c:v>0.72631999999999997</c:v>
                </c:pt>
                <c:pt idx="927">
                  <c:v>0.72738000000000003</c:v>
                </c:pt>
                <c:pt idx="928">
                  <c:v>0.72843999999999998</c:v>
                </c:pt>
                <c:pt idx="929">
                  <c:v>0.72950000000000004</c:v>
                </c:pt>
                <c:pt idx="930">
                  <c:v>0.73055999999999999</c:v>
                </c:pt>
                <c:pt idx="931">
                  <c:v>0.73162000000000005</c:v>
                </c:pt>
                <c:pt idx="932">
                  <c:v>0.73267000000000004</c:v>
                </c:pt>
                <c:pt idx="933">
                  <c:v>0.73372999999999999</c:v>
                </c:pt>
                <c:pt idx="934">
                  <c:v>0.73479000000000005</c:v>
                </c:pt>
                <c:pt idx="935">
                  <c:v>0.73585</c:v>
                </c:pt>
                <c:pt idx="936">
                  <c:v>0.73690999999999995</c:v>
                </c:pt>
                <c:pt idx="937">
                  <c:v>0.73797000000000001</c:v>
                </c:pt>
                <c:pt idx="938">
                  <c:v>0.73902999999999996</c:v>
                </c:pt>
                <c:pt idx="939">
                  <c:v>0.74009000000000003</c:v>
                </c:pt>
                <c:pt idx="940">
                  <c:v>0.74114000000000002</c:v>
                </c:pt>
                <c:pt idx="941">
                  <c:v>0.74219999999999997</c:v>
                </c:pt>
                <c:pt idx="942">
                  <c:v>0.74326000000000003</c:v>
                </c:pt>
                <c:pt idx="943">
                  <c:v>0.74431999999999998</c:v>
                </c:pt>
                <c:pt idx="944">
                  <c:v>0.74538000000000004</c:v>
                </c:pt>
                <c:pt idx="945">
                  <c:v>0.74643999999999999</c:v>
                </c:pt>
                <c:pt idx="946">
                  <c:v>0.74750000000000005</c:v>
                </c:pt>
                <c:pt idx="947">
                  <c:v>0.74856</c:v>
                </c:pt>
                <c:pt idx="948">
                  <c:v>0.74961</c:v>
                </c:pt>
                <c:pt idx="949">
                  <c:v>0.75066999999999995</c:v>
                </c:pt>
                <c:pt idx="950">
                  <c:v>0.75173000000000001</c:v>
                </c:pt>
                <c:pt idx="951">
                  <c:v>0.75278999999999996</c:v>
                </c:pt>
                <c:pt idx="952">
                  <c:v>0.75385000000000002</c:v>
                </c:pt>
                <c:pt idx="953">
                  <c:v>0.75490999999999997</c:v>
                </c:pt>
                <c:pt idx="954">
                  <c:v>0.75597000000000003</c:v>
                </c:pt>
                <c:pt idx="955">
                  <c:v>0.75702999999999998</c:v>
                </c:pt>
                <c:pt idx="956">
                  <c:v>0.75807999999999998</c:v>
                </c:pt>
                <c:pt idx="957">
                  <c:v>0.75914000000000004</c:v>
                </c:pt>
                <c:pt idx="958">
                  <c:v>0.76019999999999999</c:v>
                </c:pt>
                <c:pt idx="959">
                  <c:v>0.76126000000000005</c:v>
                </c:pt>
                <c:pt idx="960">
                  <c:v>0.76232</c:v>
                </c:pt>
                <c:pt idx="961">
                  <c:v>0.76337999999999995</c:v>
                </c:pt>
                <c:pt idx="962">
                  <c:v>0.76444000000000001</c:v>
                </c:pt>
                <c:pt idx="963">
                  <c:v>0.76549</c:v>
                </c:pt>
                <c:pt idx="964">
                  <c:v>0.76654999999999995</c:v>
                </c:pt>
                <c:pt idx="965">
                  <c:v>0.76761000000000001</c:v>
                </c:pt>
                <c:pt idx="966">
                  <c:v>0.76866999999999996</c:v>
                </c:pt>
                <c:pt idx="967">
                  <c:v>0.76973000000000003</c:v>
                </c:pt>
                <c:pt idx="968">
                  <c:v>0.77078999999999998</c:v>
                </c:pt>
                <c:pt idx="969">
                  <c:v>0.77185000000000004</c:v>
                </c:pt>
                <c:pt idx="970">
                  <c:v>0.77290999999999999</c:v>
                </c:pt>
                <c:pt idx="971">
                  <c:v>0.77395999999999998</c:v>
                </c:pt>
                <c:pt idx="972">
                  <c:v>0.77502000000000004</c:v>
                </c:pt>
                <c:pt idx="973">
                  <c:v>0.77607999999999999</c:v>
                </c:pt>
                <c:pt idx="974">
                  <c:v>0.77714000000000005</c:v>
                </c:pt>
                <c:pt idx="975">
                  <c:v>0.7782</c:v>
                </c:pt>
                <c:pt idx="976">
                  <c:v>0.77925999999999995</c:v>
                </c:pt>
                <c:pt idx="977">
                  <c:v>0.78032000000000001</c:v>
                </c:pt>
                <c:pt idx="978">
                  <c:v>0.78137999999999996</c:v>
                </c:pt>
                <c:pt idx="979">
                  <c:v>0.78242999999999996</c:v>
                </c:pt>
                <c:pt idx="980">
                  <c:v>0.78349000000000002</c:v>
                </c:pt>
                <c:pt idx="981">
                  <c:v>0.78454999999999997</c:v>
                </c:pt>
                <c:pt idx="982">
                  <c:v>0.78561000000000003</c:v>
                </c:pt>
                <c:pt idx="983">
                  <c:v>0.78666999999999998</c:v>
                </c:pt>
                <c:pt idx="984">
                  <c:v>0.78773000000000004</c:v>
                </c:pt>
                <c:pt idx="985">
                  <c:v>0.78878999999999999</c:v>
                </c:pt>
                <c:pt idx="986">
                  <c:v>0.78985000000000005</c:v>
                </c:pt>
                <c:pt idx="987">
                  <c:v>0.79090000000000005</c:v>
                </c:pt>
                <c:pt idx="988">
                  <c:v>0.79196</c:v>
                </c:pt>
                <c:pt idx="989">
                  <c:v>0.79301999999999995</c:v>
                </c:pt>
                <c:pt idx="990">
                  <c:v>0.79408000000000001</c:v>
                </c:pt>
                <c:pt idx="991">
                  <c:v>0.79513999999999996</c:v>
                </c:pt>
                <c:pt idx="992">
                  <c:v>0.79620000000000002</c:v>
                </c:pt>
                <c:pt idx="993">
                  <c:v>0.79725999999999997</c:v>
                </c:pt>
                <c:pt idx="994">
                  <c:v>0.79832000000000003</c:v>
                </c:pt>
                <c:pt idx="995">
                  <c:v>0.79937000000000002</c:v>
                </c:pt>
                <c:pt idx="996">
                  <c:v>0.80042999999999997</c:v>
                </c:pt>
                <c:pt idx="997">
                  <c:v>0.80149000000000004</c:v>
                </c:pt>
                <c:pt idx="998">
                  <c:v>0.80254999999999999</c:v>
                </c:pt>
                <c:pt idx="999">
                  <c:v>0.80361000000000005</c:v>
                </c:pt>
                <c:pt idx="1000">
                  <c:v>0.80467</c:v>
                </c:pt>
                <c:pt idx="1001">
                  <c:v>0.80572999999999995</c:v>
                </c:pt>
                <c:pt idx="1002">
                  <c:v>0.80679000000000001</c:v>
                </c:pt>
                <c:pt idx="1003">
                  <c:v>0.80784</c:v>
                </c:pt>
                <c:pt idx="1004">
                  <c:v>0.80889999999999995</c:v>
                </c:pt>
                <c:pt idx="1005">
                  <c:v>0.80996000000000001</c:v>
                </c:pt>
                <c:pt idx="1006">
                  <c:v>0.81101999999999996</c:v>
                </c:pt>
                <c:pt idx="1007">
                  <c:v>0.81208000000000002</c:v>
                </c:pt>
                <c:pt idx="1008">
                  <c:v>0.81313999999999997</c:v>
                </c:pt>
                <c:pt idx="1009">
                  <c:v>0.81420000000000003</c:v>
                </c:pt>
                <c:pt idx="1010">
                  <c:v>0.81525999999999998</c:v>
                </c:pt>
                <c:pt idx="1011">
                  <c:v>0.81630999999999998</c:v>
                </c:pt>
                <c:pt idx="1012">
                  <c:v>0.81737000000000004</c:v>
                </c:pt>
                <c:pt idx="1013">
                  <c:v>0.81842999999999999</c:v>
                </c:pt>
                <c:pt idx="1014">
                  <c:v>0.81949000000000005</c:v>
                </c:pt>
                <c:pt idx="1015">
                  <c:v>0.82055</c:v>
                </c:pt>
                <c:pt idx="1016">
                  <c:v>0.82160999999999995</c:v>
                </c:pt>
                <c:pt idx="1017">
                  <c:v>0.82267000000000001</c:v>
                </c:pt>
                <c:pt idx="1018">
                  <c:v>0.82372000000000001</c:v>
                </c:pt>
                <c:pt idx="1019">
                  <c:v>0.82477999999999996</c:v>
                </c:pt>
                <c:pt idx="1020">
                  <c:v>0.82584000000000002</c:v>
                </c:pt>
                <c:pt idx="1021">
                  <c:v>0.82689999999999997</c:v>
                </c:pt>
                <c:pt idx="1022">
                  <c:v>0.82796000000000003</c:v>
                </c:pt>
                <c:pt idx="1023">
                  <c:v>0.82901999999999998</c:v>
                </c:pt>
                <c:pt idx="1024">
                  <c:v>0.83008000000000004</c:v>
                </c:pt>
                <c:pt idx="1025">
                  <c:v>0.83113999999999999</c:v>
                </c:pt>
                <c:pt idx="1026">
                  <c:v>0.83218999999999999</c:v>
                </c:pt>
                <c:pt idx="1027">
                  <c:v>0.83325000000000005</c:v>
                </c:pt>
                <c:pt idx="1028">
                  <c:v>0.83431</c:v>
                </c:pt>
                <c:pt idx="1029">
                  <c:v>0.83536999999999995</c:v>
                </c:pt>
                <c:pt idx="1030">
                  <c:v>0.83643000000000001</c:v>
                </c:pt>
                <c:pt idx="1031">
                  <c:v>0.83748999999999996</c:v>
                </c:pt>
                <c:pt idx="1032">
                  <c:v>0.83855000000000002</c:v>
                </c:pt>
                <c:pt idx="1033">
                  <c:v>0.83960999999999997</c:v>
                </c:pt>
                <c:pt idx="1034">
                  <c:v>0.84065999999999996</c:v>
                </c:pt>
                <c:pt idx="1035">
                  <c:v>0.84172000000000002</c:v>
                </c:pt>
                <c:pt idx="1036">
                  <c:v>0.84277999999999997</c:v>
                </c:pt>
                <c:pt idx="1037">
                  <c:v>0.84384000000000003</c:v>
                </c:pt>
                <c:pt idx="1038">
                  <c:v>0.84489999999999998</c:v>
                </c:pt>
                <c:pt idx="1039">
                  <c:v>0.84596000000000005</c:v>
                </c:pt>
                <c:pt idx="1040">
                  <c:v>0.84702</c:v>
                </c:pt>
                <c:pt idx="1041">
                  <c:v>0.84807999999999995</c:v>
                </c:pt>
                <c:pt idx="1042">
                  <c:v>0.84913000000000005</c:v>
                </c:pt>
                <c:pt idx="1043">
                  <c:v>0.85019</c:v>
                </c:pt>
                <c:pt idx="1044">
                  <c:v>0.85124999999999995</c:v>
                </c:pt>
                <c:pt idx="1045">
                  <c:v>0.85231000000000001</c:v>
                </c:pt>
                <c:pt idx="1046">
                  <c:v>0.85336999999999996</c:v>
                </c:pt>
                <c:pt idx="1047">
                  <c:v>0.85443000000000002</c:v>
                </c:pt>
                <c:pt idx="1048">
                  <c:v>0.85548999999999997</c:v>
                </c:pt>
                <c:pt idx="1049">
                  <c:v>0.85655000000000003</c:v>
                </c:pt>
                <c:pt idx="1050">
                  <c:v>0.85760000000000003</c:v>
                </c:pt>
                <c:pt idx="1051">
                  <c:v>0.85865999999999998</c:v>
                </c:pt>
                <c:pt idx="1052">
                  <c:v>0.85972000000000004</c:v>
                </c:pt>
                <c:pt idx="1053">
                  <c:v>0.86077999999999999</c:v>
                </c:pt>
                <c:pt idx="1054">
                  <c:v>0.86184000000000005</c:v>
                </c:pt>
                <c:pt idx="1055">
                  <c:v>0.8629</c:v>
                </c:pt>
                <c:pt idx="1056">
                  <c:v>0.86395999999999995</c:v>
                </c:pt>
                <c:pt idx="1057">
                  <c:v>0.86502000000000001</c:v>
                </c:pt>
                <c:pt idx="1058">
                  <c:v>0.86607000000000001</c:v>
                </c:pt>
                <c:pt idx="1059">
                  <c:v>0.86712999999999996</c:v>
                </c:pt>
                <c:pt idx="1060">
                  <c:v>0.86819000000000002</c:v>
                </c:pt>
                <c:pt idx="1061">
                  <c:v>0.86924999999999997</c:v>
                </c:pt>
                <c:pt idx="1062">
                  <c:v>0.87031000000000003</c:v>
                </c:pt>
                <c:pt idx="1063">
                  <c:v>0.87136999999999998</c:v>
                </c:pt>
                <c:pt idx="1064">
                  <c:v>0.87243000000000004</c:v>
                </c:pt>
                <c:pt idx="1065">
                  <c:v>0.87348999999999999</c:v>
                </c:pt>
                <c:pt idx="1066">
                  <c:v>0.87453999999999998</c:v>
                </c:pt>
                <c:pt idx="1067">
                  <c:v>0.87560000000000004</c:v>
                </c:pt>
                <c:pt idx="1068">
                  <c:v>0.87665999999999999</c:v>
                </c:pt>
                <c:pt idx="1069">
                  <c:v>0.87771999999999994</c:v>
                </c:pt>
                <c:pt idx="1070">
                  <c:v>0.87878000000000001</c:v>
                </c:pt>
                <c:pt idx="1071">
                  <c:v>0.87983999999999996</c:v>
                </c:pt>
                <c:pt idx="1072">
                  <c:v>0.88090000000000002</c:v>
                </c:pt>
                <c:pt idx="1073">
                  <c:v>0.88195999999999997</c:v>
                </c:pt>
                <c:pt idx="1074">
                  <c:v>0.88300999999999996</c:v>
                </c:pt>
                <c:pt idx="1075">
                  <c:v>0.88407000000000002</c:v>
                </c:pt>
                <c:pt idx="1076">
                  <c:v>0.88512999999999997</c:v>
                </c:pt>
                <c:pt idx="1077">
                  <c:v>0.88619000000000003</c:v>
                </c:pt>
                <c:pt idx="1078">
                  <c:v>0.88724999999999998</c:v>
                </c:pt>
                <c:pt idx="1079">
                  <c:v>0.88831000000000004</c:v>
                </c:pt>
                <c:pt idx="1080">
                  <c:v>0.88936999999999999</c:v>
                </c:pt>
                <c:pt idx="1081">
                  <c:v>0.89041999999999999</c:v>
                </c:pt>
                <c:pt idx="1082">
                  <c:v>0.89148000000000005</c:v>
                </c:pt>
                <c:pt idx="1083">
                  <c:v>0.89254</c:v>
                </c:pt>
                <c:pt idx="1084">
                  <c:v>0.89359999999999995</c:v>
                </c:pt>
                <c:pt idx="1085">
                  <c:v>0.89466000000000001</c:v>
                </c:pt>
                <c:pt idx="1086">
                  <c:v>0.89571999999999996</c:v>
                </c:pt>
                <c:pt idx="1087">
                  <c:v>0.89678000000000002</c:v>
                </c:pt>
                <c:pt idx="1088">
                  <c:v>0.89783999999999997</c:v>
                </c:pt>
                <c:pt idx="1089">
                  <c:v>0.89888999999999997</c:v>
                </c:pt>
                <c:pt idx="1090">
                  <c:v>0.89995000000000003</c:v>
                </c:pt>
                <c:pt idx="1091">
                  <c:v>0.90100999999999998</c:v>
                </c:pt>
                <c:pt idx="1092">
                  <c:v>0.90207000000000004</c:v>
                </c:pt>
                <c:pt idx="1093">
                  <c:v>0.90312999999999999</c:v>
                </c:pt>
                <c:pt idx="1094">
                  <c:v>0.90419000000000005</c:v>
                </c:pt>
                <c:pt idx="1095">
                  <c:v>0.90525</c:v>
                </c:pt>
                <c:pt idx="1096">
                  <c:v>0.90630999999999995</c:v>
                </c:pt>
                <c:pt idx="1097">
                  <c:v>0.90736000000000006</c:v>
                </c:pt>
                <c:pt idx="1098">
                  <c:v>0.90842000000000001</c:v>
                </c:pt>
                <c:pt idx="1099">
                  <c:v>0.90947999999999996</c:v>
                </c:pt>
                <c:pt idx="1100">
                  <c:v>0.91054000000000002</c:v>
                </c:pt>
                <c:pt idx="1101">
                  <c:v>0.91159999999999997</c:v>
                </c:pt>
                <c:pt idx="1102">
                  <c:v>0.91266000000000003</c:v>
                </c:pt>
                <c:pt idx="1103">
                  <c:v>0.91371999999999998</c:v>
                </c:pt>
                <c:pt idx="1104">
                  <c:v>0.91478000000000004</c:v>
                </c:pt>
                <c:pt idx="1105">
                  <c:v>0.91583000000000003</c:v>
                </c:pt>
                <c:pt idx="1106">
                  <c:v>0.91688999999999998</c:v>
                </c:pt>
                <c:pt idx="1107">
                  <c:v>0.91795000000000004</c:v>
                </c:pt>
                <c:pt idx="1108">
                  <c:v>0.91900999999999999</c:v>
                </c:pt>
                <c:pt idx="1109">
                  <c:v>0.92007000000000005</c:v>
                </c:pt>
                <c:pt idx="1110">
                  <c:v>0.92113</c:v>
                </c:pt>
                <c:pt idx="1111">
                  <c:v>0.92218999999999995</c:v>
                </c:pt>
                <c:pt idx="1112">
                  <c:v>0.92325000000000002</c:v>
                </c:pt>
                <c:pt idx="1113">
                  <c:v>0.92430000000000001</c:v>
                </c:pt>
                <c:pt idx="1114">
                  <c:v>0.92535999999999996</c:v>
                </c:pt>
                <c:pt idx="1115">
                  <c:v>0.92642000000000002</c:v>
                </c:pt>
                <c:pt idx="1116">
                  <c:v>0.92747999999999997</c:v>
                </c:pt>
                <c:pt idx="1117">
                  <c:v>0.92854000000000003</c:v>
                </c:pt>
                <c:pt idx="1118">
                  <c:v>0.92959999999999998</c:v>
                </c:pt>
                <c:pt idx="1119">
                  <c:v>0.93066000000000004</c:v>
                </c:pt>
                <c:pt idx="1120">
                  <c:v>0.93171999999999999</c:v>
                </c:pt>
                <c:pt idx="1121">
                  <c:v>0.93276999999999999</c:v>
                </c:pt>
                <c:pt idx="1122">
                  <c:v>0.93383000000000005</c:v>
                </c:pt>
                <c:pt idx="1123">
                  <c:v>0.93489</c:v>
                </c:pt>
                <c:pt idx="1124">
                  <c:v>0.93594999999999995</c:v>
                </c:pt>
                <c:pt idx="1125">
                  <c:v>0.93701000000000001</c:v>
                </c:pt>
                <c:pt idx="1126">
                  <c:v>0.93806999999999996</c:v>
                </c:pt>
                <c:pt idx="1127">
                  <c:v>0.93913000000000002</c:v>
                </c:pt>
                <c:pt idx="1128">
                  <c:v>0.94018999999999997</c:v>
                </c:pt>
                <c:pt idx="1129">
                  <c:v>0.94123999999999997</c:v>
                </c:pt>
                <c:pt idx="1130">
                  <c:v>0.94230000000000003</c:v>
                </c:pt>
                <c:pt idx="1131">
                  <c:v>0.94335999999999998</c:v>
                </c:pt>
                <c:pt idx="1132">
                  <c:v>0.94442000000000004</c:v>
                </c:pt>
                <c:pt idx="1133">
                  <c:v>0.94547999999999999</c:v>
                </c:pt>
                <c:pt idx="1134">
                  <c:v>0.94654000000000005</c:v>
                </c:pt>
                <c:pt idx="1135">
                  <c:v>0.9476</c:v>
                </c:pt>
                <c:pt idx="1136">
                  <c:v>0.94864999999999999</c:v>
                </c:pt>
                <c:pt idx="1137">
                  <c:v>0.94971000000000005</c:v>
                </c:pt>
                <c:pt idx="1138">
                  <c:v>0.95077</c:v>
                </c:pt>
                <c:pt idx="1139">
                  <c:v>0.95182999999999995</c:v>
                </c:pt>
                <c:pt idx="1140">
                  <c:v>0.95289000000000001</c:v>
                </c:pt>
                <c:pt idx="1141">
                  <c:v>0.95394999999999996</c:v>
                </c:pt>
                <c:pt idx="1142">
                  <c:v>0.95501000000000003</c:v>
                </c:pt>
                <c:pt idx="1143">
                  <c:v>0.95606999999999998</c:v>
                </c:pt>
                <c:pt idx="1144">
                  <c:v>0.95711999999999997</c:v>
                </c:pt>
                <c:pt idx="1145">
                  <c:v>0.95818000000000003</c:v>
                </c:pt>
                <c:pt idx="1146">
                  <c:v>0.95923999999999998</c:v>
                </c:pt>
                <c:pt idx="1147">
                  <c:v>0.96030000000000004</c:v>
                </c:pt>
                <c:pt idx="1148">
                  <c:v>0.96135999999999999</c:v>
                </c:pt>
                <c:pt idx="1149">
                  <c:v>0.96242000000000005</c:v>
                </c:pt>
                <c:pt idx="1150">
                  <c:v>0.96348</c:v>
                </c:pt>
                <c:pt idx="1151">
                  <c:v>0.96453999999999995</c:v>
                </c:pt>
                <c:pt idx="1152">
                  <c:v>0.96558999999999995</c:v>
                </c:pt>
                <c:pt idx="1153">
                  <c:v>0.96665000000000001</c:v>
                </c:pt>
                <c:pt idx="1154">
                  <c:v>0.96770999999999996</c:v>
                </c:pt>
                <c:pt idx="1155">
                  <c:v>0.96877000000000002</c:v>
                </c:pt>
                <c:pt idx="1156">
                  <c:v>0.96982999999999997</c:v>
                </c:pt>
                <c:pt idx="1157">
                  <c:v>0.97089000000000003</c:v>
                </c:pt>
                <c:pt idx="1158">
                  <c:v>0.97194999999999998</c:v>
                </c:pt>
                <c:pt idx="1159">
                  <c:v>0.97301000000000004</c:v>
                </c:pt>
                <c:pt idx="1160">
                  <c:v>0.97406000000000004</c:v>
                </c:pt>
                <c:pt idx="1161">
                  <c:v>0.97511999999999999</c:v>
                </c:pt>
                <c:pt idx="1162">
                  <c:v>0.97618000000000005</c:v>
                </c:pt>
                <c:pt idx="1163">
                  <c:v>0.97724</c:v>
                </c:pt>
                <c:pt idx="1164">
                  <c:v>0.97829999999999995</c:v>
                </c:pt>
                <c:pt idx="1165">
                  <c:v>0.97936000000000001</c:v>
                </c:pt>
                <c:pt idx="1166">
                  <c:v>0.98041999999999996</c:v>
                </c:pt>
                <c:pt idx="1167">
                  <c:v>0.98148000000000002</c:v>
                </c:pt>
                <c:pt idx="1168">
                  <c:v>0.98253000000000001</c:v>
                </c:pt>
                <c:pt idx="1169">
                  <c:v>0.98358999999999996</c:v>
                </c:pt>
                <c:pt idx="1170">
                  <c:v>0.98465000000000003</c:v>
                </c:pt>
                <c:pt idx="1171">
                  <c:v>0.98570999999999998</c:v>
                </c:pt>
                <c:pt idx="1172">
                  <c:v>0.98677000000000004</c:v>
                </c:pt>
                <c:pt idx="1173">
                  <c:v>0.98782999999999999</c:v>
                </c:pt>
                <c:pt idx="1174">
                  <c:v>0.98889000000000005</c:v>
                </c:pt>
                <c:pt idx="1175">
                  <c:v>0.98995</c:v>
                </c:pt>
                <c:pt idx="1176">
                  <c:v>0.99099999999999999</c:v>
                </c:pt>
                <c:pt idx="1177">
                  <c:v>0.99206000000000005</c:v>
                </c:pt>
                <c:pt idx="1178">
                  <c:v>0.99312</c:v>
                </c:pt>
                <c:pt idx="1179">
                  <c:v>0.99417999999999995</c:v>
                </c:pt>
                <c:pt idx="1180">
                  <c:v>0.99524000000000001</c:v>
                </c:pt>
                <c:pt idx="1181">
                  <c:v>0.99629999999999996</c:v>
                </c:pt>
                <c:pt idx="1182">
                  <c:v>0.99736000000000002</c:v>
                </c:pt>
                <c:pt idx="1183">
                  <c:v>0.99841999999999997</c:v>
                </c:pt>
                <c:pt idx="1184">
                  <c:v>0.99946999999999997</c:v>
                </c:pt>
                <c:pt idx="1185">
                  <c:v>1.0005299999999999</c:v>
                </c:pt>
                <c:pt idx="1186">
                  <c:v>1.00159</c:v>
                </c:pt>
                <c:pt idx="1187">
                  <c:v>1.00265</c:v>
                </c:pt>
                <c:pt idx="1188">
                  <c:v>1.0037100000000001</c:v>
                </c:pt>
                <c:pt idx="1189">
                  <c:v>1.0047699999999999</c:v>
                </c:pt>
                <c:pt idx="1190">
                  <c:v>1.00583</c:v>
                </c:pt>
                <c:pt idx="1191">
                  <c:v>1.00688</c:v>
                </c:pt>
                <c:pt idx="1192">
                  <c:v>1.0079400000000001</c:v>
                </c:pt>
                <c:pt idx="1193">
                  <c:v>1.0089999999999999</c:v>
                </c:pt>
                <c:pt idx="1194">
                  <c:v>1.01006</c:v>
                </c:pt>
                <c:pt idx="1195">
                  <c:v>1.01112</c:v>
                </c:pt>
                <c:pt idx="1196">
                  <c:v>1.0121800000000001</c:v>
                </c:pt>
                <c:pt idx="1197">
                  <c:v>1.0132399999999999</c:v>
                </c:pt>
                <c:pt idx="1198">
                  <c:v>1.0143</c:v>
                </c:pt>
                <c:pt idx="1199">
                  <c:v>1.01535</c:v>
                </c:pt>
                <c:pt idx="1200">
                  <c:v>1.01641</c:v>
                </c:pt>
                <c:pt idx="1201">
                  <c:v>1.0174700000000001</c:v>
                </c:pt>
                <c:pt idx="1202">
                  <c:v>1.0185299999999999</c:v>
                </c:pt>
                <c:pt idx="1203">
                  <c:v>1.01959</c:v>
                </c:pt>
                <c:pt idx="1204">
                  <c:v>1.0206500000000001</c:v>
                </c:pt>
                <c:pt idx="1205">
                  <c:v>1.0217099999999999</c:v>
                </c:pt>
                <c:pt idx="1206">
                  <c:v>1.02277</c:v>
                </c:pt>
                <c:pt idx="1207">
                  <c:v>1.02382</c:v>
                </c:pt>
                <c:pt idx="1208">
                  <c:v>1.02488</c:v>
                </c:pt>
                <c:pt idx="1209">
                  <c:v>1.0259400000000001</c:v>
                </c:pt>
                <c:pt idx="1210">
                  <c:v>1.0269999999999999</c:v>
                </c:pt>
                <c:pt idx="1211">
                  <c:v>1.02806</c:v>
                </c:pt>
                <c:pt idx="1212">
                  <c:v>1.02912</c:v>
                </c:pt>
                <c:pt idx="1213">
                  <c:v>1.0301800000000001</c:v>
                </c:pt>
                <c:pt idx="1214">
                  <c:v>1.0312399999999999</c:v>
                </c:pt>
                <c:pt idx="1215">
                  <c:v>1.0322899999999999</c:v>
                </c:pt>
                <c:pt idx="1216">
                  <c:v>1.03335</c:v>
                </c:pt>
                <c:pt idx="1217">
                  <c:v>1.0344100000000001</c:v>
                </c:pt>
                <c:pt idx="1218">
                  <c:v>1.0354699999999999</c:v>
                </c:pt>
                <c:pt idx="1219">
                  <c:v>1.03653</c:v>
                </c:pt>
                <c:pt idx="1220">
                  <c:v>1.03759</c:v>
                </c:pt>
                <c:pt idx="1221">
                  <c:v>1.0386500000000001</c:v>
                </c:pt>
                <c:pt idx="1222">
                  <c:v>1.0397099999999999</c:v>
                </c:pt>
                <c:pt idx="1223">
                  <c:v>1.0407599999999999</c:v>
                </c:pt>
                <c:pt idx="1224">
                  <c:v>1.04182</c:v>
                </c:pt>
                <c:pt idx="1225">
                  <c:v>1.04288</c:v>
                </c:pt>
                <c:pt idx="1226">
                  <c:v>1.0439400000000001</c:v>
                </c:pt>
                <c:pt idx="1227">
                  <c:v>1.0449999999999999</c:v>
                </c:pt>
                <c:pt idx="1228">
                  <c:v>1.04606</c:v>
                </c:pt>
                <c:pt idx="1229">
                  <c:v>1.0471200000000001</c:v>
                </c:pt>
                <c:pt idx="1230">
                  <c:v>1.0481799999999999</c:v>
                </c:pt>
                <c:pt idx="1231">
                  <c:v>1.0492300000000001</c:v>
                </c:pt>
                <c:pt idx="1232">
                  <c:v>1.0502899999999999</c:v>
                </c:pt>
                <c:pt idx="1233">
                  <c:v>1.05135</c:v>
                </c:pt>
                <c:pt idx="1234">
                  <c:v>1.0524100000000001</c:v>
                </c:pt>
                <c:pt idx="1235">
                  <c:v>1.0534699999999999</c:v>
                </c:pt>
                <c:pt idx="1236">
                  <c:v>1.05453</c:v>
                </c:pt>
                <c:pt idx="1237">
                  <c:v>1.05559</c:v>
                </c:pt>
                <c:pt idx="1238">
                  <c:v>1.0566500000000001</c:v>
                </c:pt>
                <c:pt idx="1239">
                  <c:v>1.0577000000000001</c:v>
                </c:pt>
                <c:pt idx="1240">
                  <c:v>1.0587599999999999</c:v>
                </c:pt>
                <c:pt idx="1241">
                  <c:v>1.05982</c:v>
                </c:pt>
                <c:pt idx="1242">
                  <c:v>1.06088</c:v>
                </c:pt>
                <c:pt idx="1243">
                  <c:v>1.0619400000000001</c:v>
                </c:pt>
                <c:pt idx="1244">
                  <c:v>1.0629999999999999</c:v>
                </c:pt>
                <c:pt idx="1245">
                  <c:v>1.06406</c:v>
                </c:pt>
                <c:pt idx="1246">
                  <c:v>1.06511</c:v>
                </c:pt>
                <c:pt idx="1247">
                  <c:v>1.0661700000000001</c:v>
                </c:pt>
                <c:pt idx="1248">
                  <c:v>1.0672299999999999</c:v>
                </c:pt>
                <c:pt idx="1249">
                  <c:v>1.06829</c:v>
                </c:pt>
                <c:pt idx="1250">
                  <c:v>1.06935</c:v>
                </c:pt>
                <c:pt idx="1251">
                  <c:v>1.0704100000000001</c:v>
                </c:pt>
                <c:pt idx="1252">
                  <c:v>1.0714699999999999</c:v>
                </c:pt>
                <c:pt idx="1253">
                  <c:v>1.07253</c:v>
                </c:pt>
                <c:pt idx="1254">
                  <c:v>1.07358</c:v>
                </c:pt>
                <c:pt idx="1255">
                  <c:v>1.07464</c:v>
                </c:pt>
                <c:pt idx="1256">
                  <c:v>1.0757000000000001</c:v>
                </c:pt>
                <c:pt idx="1257">
                  <c:v>1.0767599999999999</c:v>
                </c:pt>
                <c:pt idx="1258">
                  <c:v>1.07782</c:v>
                </c:pt>
                <c:pt idx="1259">
                  <c:v>1.0788800000000001</c:v>
                </c:pt>
                <c:pt idx="1260">
                  <c:v>1.0799399999999999</c:v>
                </c:pt>
                <c:pt idx="1261">
                  <c:v>1.081</c:v>
                </c:pt>
                <c:pt idx="1262">
                  <c:v>1.08205</c:v>
                </c:pt>
                <c:pt idx="1263">
                  <c:v>1.08311</c:v>
                </c:pt>
                <c:pt idx="1264">
                  <c:v>1.0841700000000001</c:v>
                </c:pt>
                <c:pt idx="1265">
                  <c:v>1.0852299999999999</c:v>
                </c:pt>
                <c:pt idx="1266">
                  <c:v>1.08629</c:v>
                </c:pt>
                <c:pt idx="1267">
                  <c:v>1.08735</c:v>
                </c:pt>
                <c:pt idx="1268">
                  <c:v>1.0884100000000001</c:v>
                </c:pt>
                <c:pt idx="1269">
                  <c:v>1.0894699999999999</c:v>
                </c:pt>
                <c:pt idx="1270">
                  <c:v>1.0905199999999999</c:v>
                </c:pt>
                <c:pt idx="1271">
                  <c:v>1.09158</c:v>
                </c:pt>
                <c:pt idx="1272">
                  <c:v>1.0926400000000001</c:v>
                </c:pt>
                <c:pt idx="1273">
                  <c:v>1.0936999999999999</c:v>
                </c:pt>
                <c:pt idx="1274">
                  <c:v>1.09476</c:v>
                </c:pt>
                <c:pt idx="1275">
                  <c:v>1.09582</c:v>
                </c:pt>
                <c:pt idx="1276">
                  <c:v>1.0968800000000001</c:v>
                </c:pt>
                <c:pt idx="1277">
                  <c:v>1.0979399999999999</c:v>
                </c:pt>
                <c:pt idx="1278">
                  <c:v>1.0989899999999999</c:v>
                </c:pt>
                <c:pt idx="1279">
                  <c:v>1.10005</c:v>
                </c:pt>
                <c:pt idx="1280">
                  <c:v>1.10111</c:v>
                </c:pt>
                <c:pt idx="1281">
                  <c:v>1.1021700000000001</c:v>
                </c:pt>
                <c:pt idx="1282">
                  <c:v>1.1032299999999999</c:v>
                </c:pt>
                <c:pt idx="1283">
                  <c:v>1.10429</c:v>
                </c:pt>
                <c:pt idx="1284">
                  <c:v>1.1053500000000001</c:v>
                </c:pt>
                <c:pt idx="1285">
                  <c:v>1.1064099999999999</c:v>
                </c:pt>
                <c:pt idx="1286">
                  <c:v>1.1074600000000001</c:v>
                </c:pt>
                <c:pt idx="1287">
                  <c:v>1.1085199999999999</c:v>
                </c:pt>
                <c:pt idx="1288">
                  <c:v>1.10958</c:v>
                </c:pt>
                <c:pt idx="1289">
                  <c:v>1.1106400000000001</c:v>
                </c:pt>
                <c:pt idx="1290">
                  <c:v>1.1116999999999999</c:v>
                </c:pt>
                <c:pt idx="1291">
                  <c:v>1.11276</c:v>
                </c:pt>
                <c:pt idx="1292">
                  <c:v>1.11382</c:v>
                </c:pt>
                <c:pt idx="1293">
                  <c:v>1.1148800000000001</c:v>
                </c:pt>
                <c:pt idx="1294">
                  <c:v>1.1159300000000001</c:v>
                </c:pt>
                <c:pt idx="1295">
                  <c:v>1.1169899999999999</c:v>
                </c:pt>
                <c:pt idx="1296">
                  <c:v>1.11805</c:v>
                </c:pt>
                <c:pt idx="1297">
                  <c:v>1.11911</c:v>
                </c:pt>
                <c:pt idx="1298">
                  <c:v>1.1201700000000001</c:v>
                </c:pt>
                <c:pt idx="1299">
                  <c:v>1.1212299999999999</c:v>
                </c:pt>
                <c:pt idx="1300">
                  <c:v>1.12229</c:v>
                </c:pt>
                <c:pt idx="1301">
                  <c:v>1.1233500000000001</c:v>
                </c:pt>
                <c:pt idx="1302">
                  <c:v>1.1244000000000001</c:v>
                </c:pt>
                <c:pt idx="1303">
                  <c:v>1.1254599999999999</c:v>
                </c:pt>
                <c:pt idx="1304">
                  <c:v>1.12652</c:v>
                </c:pt>
                <c:pt idx="1305">
                  <c:v>1.12758</c:v>
                </c:pt>
                <c:pt idx="1306">
                  <c:v>1.1286400000000001</c:v>
                </c:pt>
                <c:pt idx="1307">
                  <c:v>1.1296999999999999</c:v>
                </c:pt>
                <c:pt idx="1308">
                  <c:v>1.13076</c:v>
                </c:pt>
                <c:pt idx="1309">
                  <c:v>1.13181</c:v>
                </c:pt>
                <c:pt idx="1310">
                  <c:v>1.13287</c:v>
                </c:pt>
                <c:pt idx="1311">
                  <c:v>1.1339300000000001</c:v>
                </c:pt>
                <c:pt idx="1312">
                  <c:v>1.1349899999999999</c:v>
                </c:pt>
                <c:pt idx="1313">
                  <c:v>1.13605</c:v>
                </c:pt>
                <c:pt idx="1314">
                  <c:v>1.1371100000000001</c:v>
                </c:pt>
                <c:pt idx="1315">
                  <c:v>1.1381699999999999</c:v>
                </c:pt>
                <c:pt idx="1316">
                  <c:v>1.13923</c:v>
                </c:pt>
                <c:pt idx="1317">
                  <c:v>1.14028</c:v>
                </c:pt>
                <c:pt idx="1318">
                  <c:v>1.14134</c:v>
                </c:pt>
                <c:pt idx="1319">
                  <c:v>1.1424000000000001</c:v>
                </c:pt>
                <c:pt idx="1320">
                  <c:v>1.1434599999999999</c:v>
                </c:pt>
                <c:pt idx="1321">
                  <c:v>1.14452</c:v>
                </c:pt>
                <c:pt idx="1322">
                  <c:v>1.14558</c:v>
                </c:pt>
                <c:pt idx="1323">
                  <c:v>1.1466400000000001</c:v>
                </c:pt>
                <c:pt idx="1324">
                  <c:v>1.1476999999999999</c:v>
                </c:pt>
                <c:pt idx="1325">
                  <c:v>1.1487499999999999</c:v>
                </c:pt>
                <c:pt idx="1326">
                  <c:v>1.14981</c:v>
                </c:pt>
                <c:pt idx="1327">
                  <c:v>1.1508700000000001</c:v>
                </c:pt>
                <c:pt idx="1328">
                  <c:v>1.1519299999999999</c:v>
                </c:pt>
                <c:pt idx="1329">
                  <c:v>1.15299</c:v>
                </c:pt>
                <c:pt idx="1330">
                  <c:v>1.15405</c:v>
                </c:pt>
                <c:pt idx="1331">
                  <c:v>1.1551100000000001</c:v>
                </c:pt>
                <c:pt idx="1332">
                  <c:v>1.1561699999999999</c:v>
                </c:pt>
                <c:pt idx="1333">
                  <c:v>1.1572199999999999</c:v>
                </c:pt>
                <c:pt idx="1334">
                  <c:v>1.15828</c:v>
                </c:pt>
                <c:pt idx="1335">
                  <c:v>1.15934</c:v>
                </c:pt>
                <c:pt idx="1336">
                  <c:v>1.1604000000000001</c:v>
                </c:pt>
                <c:pt idx="1337">
                  <c:v>1.1614599999999999</c:v>
                </c:pt>
                <c:pt idx="1338">
                  <c:v>1.16252</c:v>
                </c:pt>
                <c:pt idx="1339">
                  <c:v>1.1635800000000001</c:v>
                </c:pt>
                <c:pt idx="1340">
                  <c:v>1.1646399999999999</c:v>
                </c:pt>
                <c:pt idx="1341">
                  <c:v>1.1656899999999999</c:v>
                </c:pt>
                <c:pt idx="1342">
                  <c:v>1.16675</c:v>
                </c:pt>
                <c:pt idx="1343">
                  <c:v>1.16781</c:v>
                </c:pt>
                <c:pt idx="1344">
                  <c:v>1.1688700000000001</c:v>
                </c:pt>
                <c:pt idx="1345">
                  <c:v>1.1699299999999999</c:v>
                </c:pt>
                <c:pt idx="1346">
                  <c:v>1.17099</c:v>
                </c:pt>
                <c:pt idx="1347">
                  <c:v>1.17205</c:v>
                </c:pt>
                <c:pt idx="1348">
                  <c:v>1.1731100000000001</c:v>
                </c:pt>
                <c:pt idx="1349">
                  <c:v>1.1741600000000001</c:v>
                </c:pt>
                <c:pt idx="1350">
                  <c:v>1.1752199999999999</c:v>
                </c:pt>
                <c:pt idx="1351">
                  <c:v>1.17628</c:v>
                </c:pt>
                <c:pt idx="1352">
                  <c:v>1.1773400000000001</c:v>
                </c:pt>
                <c:pt idx="1353">
                  <c:v>1.1783999999999999</c:v>
                </c:pt>
                <c:pt idx="1354">
                  <c:v>1.17946</c:v>
                </c:pt>
                <c:pt idx="1355">
                  <c:v>1.18052</c:v>
                </c:pt>
                <c:pt idx="1356">
                  <c:v>1.1815800000000001</c:v>
                </c:pt>
                <c:pt idx="1357">
                  <c:v>1.1826300000000001</c:v>
                </c:pt>
                <c:pt idx="1358">
                  <c:v>1.1836899999999999</c:v>
                </c:pt>
                <c:pt idx="1359">
                  <c:v>1.18475</c:v>
                </c:pt>
                <c:pt idx="1360">
                  <c:v>1.18581</c:v>
                </c:pt>
                <c:pt idx="1361">
                  <c:v>1.1868700000000001</c:v>
                </c:pt>
                <c:pt idx="1362">
                  <c:v>1.1879299999999999</c:v>
                </c:pt>
                <c:pt idx="1363">
                  <c:v>1.18899</c:v>
                </c:pt>
                <c:pt idx="1364">
                  <c:v>1.19004</c:v>
                </c:pt>
                <c:pt idx="1365">
                  <c:v>1.1911</c:v>
                </c:pt>
                <c:pt idx="1366">
                  <c:v>1.1921600000000001</c:v>
                </c:pt>
                <c:pt idx="1367">
                  <c:v>1.1932199999999999</c:v>
                </c:pt>
                <c:pt idx="1368">
                  <c:v>1.19428</c:v>
                </c:pt>
                <c:pt idx="1369">
                  <c:v>1.1953400000000001</c:v>
                </c:pt>
                <c:pt idx="1370">
                  <c:v>1.1963999999999999</c:v>
                </c:pt>
                <c:pt idx="1371">
                  <c:v>1.19746</c:v>
                </c:pt>
                <c:pt idx="1372">
                  <c:v>1.19851</c:v>
                </c:pt>
                <c:pt idx="1373">
                  <c:v>1.19957</c:v>
                </c:pt>
                <c:pt idx="1374">
                  <c:v>1.2006300000000001</c:v>
                </c:pt>
                <c:pt idx="1375">
                  <c:v>1.2016899999999999</c:v>
                </c:pt>
                <c:pt idx="1376">
                  <c:v>1.20275</c:v>
                </c:pt>
                <c:pt idx="1377">
                  <c:v>1.20381</c:v>
                </c:pt>
                <c:pt idx="1378">
                  <c:v>1.2048700000000001</c:v>
                </c:pt>
                <c:pt idx="1379">
                  <c:v>1.2059299999999999</c:v>
                </c:pt>
                <c:pt idx="1380">
                  <c:v>1.2069799999999999</c:v>
                </c:pt>
                <c:pt idx="1381">
                  <c:v>1.20804</c:v>
                </c:pt>
                <c:pt idx="1382">
                  <c:v>1.2091000000000001</c:v>
                </c:pt>
                <c:pt idx="1383">
                  <c:v>1.2101599999999999</c:v>
                </c:pt>
                <c:pt idx="1384">
                  <c:v>1.21122</c:v>
                </c:pt>
                <c:pt idx="1385">
                  <c:v>1.21228</c:v>
                </c:pt>
                <c:pt idx="1386">
                  <c:v>1.2133400000000001</c:v>
                </c:pt>
                <c:pt idx="1387">
                  <c:v>1.2143999999999999</c:v>
                </c:pt>
                <c:pt idx="1388">
                  <c:v>1.2154499999999999</c:v>
                </c:pt>
                <c:pt idx="1389">
                  <c:v>1.21651</c:v>
                </c:pt>
                <c:pt idx="1390">
                  <c:v>1.21757</c:v>
                </c:pt>
                <c:pt idx="1391">
                  <c:v>1.2186300000000001</c:v>
                </c:pt>
                <c:pt idx="1392">
                  <c:v>1.2196899999999999</c:v>
                </c:pt>
                <c:pt idx="1393">
                  <c:v>1.22075</c:v>
                </c:pt>
                <c:pt idx="1394">
                  <c:v>1.2218100000000001</c:v>
                </c:pt>
                <c:pt idx="1395">
                  <c:v>1.2228699999999999</c:v>
                </c:pt>
                <c:pt idx="1396">
                  <c:v>1.2239199999999999</c:v>
                </c:pt>
                <c:pt idx="1397">
                  <c:v>1.22498</c:v>
                </c:pt>
                <c:pt idx="1398">
                  <c:v>1.22604</c:v>
                </c:pt>
                <c:pt idx="1399">
                  <c:v>1.2271000000000001</c:v>
                </c:pt>
                <c:pt idx="1400">
                  <c:v>1.2281599999999999</c:v>
                </c:pt>
                <c:pt idx="1401">
                  <c:v>1.22922</c:v>
                </c:pt>
                <c:pt idx="1402">
                  <c:v>1.23028</c:v>
                </c:pt>
                <c:pt idx="1403">
                  <c:v>1.2313400000000001</c:v>
                </c:pt>
                <c:pt idx="1404">
                  <c:v>1.2323900000000001</c:v>
                </c:pt>
                <c:pt idx="1405">
                  <c:v>1.2334499999999999</c:v>
                </c:pt>
                <c:pt idx="1406">
                  <c:v>1.23451</c:v>
                </c:pt>
                <c:pt idx="1407">
                  <c:v>1.2355700000000001</c:v>
                </c:pt>
                <c:pt idx="1408">
                  <c:v>1.2366299999999999</c:v>
                </c:pt>
                <c:pt idx="1409">
                  <c:v>1.23769</c:v>
                </c:pt>
                <c:pt idx="1410">
                  <c:v>1.23875</c:v>
                </c:pt>
                <c:pt idx="1411">
                  <c:v>1.2398100000000001</c:v>
                </c:pt>
                <c:pt idx="1412">
                  <c:v>1.2408600000000001</c:v>
                </c:pt>
                <c:pt idx="1413">
                  <c:v>1.2419199999999999</c:v>
                </c:pt>
                <c:pt idx="1414">
                  <c:v>1.24298</c:v>
                </c:pt>
                <c:pt idx="1415">
                  <c:v>1.24404</c:v>
                </c:pt>
                <c:pt idx="1416">
                  <c:v>1.2451000000000001</c:v>
                </c:pt>
                <c:pt idx="1417">
                  <c:v>1.2461599999999999</c:v>
                </c:pt>
                <c:pt idx="1418">
                  <c:v>1.24722</c:v>
                </c:pt>
                <c:pt idx="1419">
                  <c:v>1.24827</c:v>
                </c:pt>
                <c:pt idx="1420">
                  <c:v>1.2493300000000001</c:v>
                </c:pt>
                <c:pt idx="1421">
                  <c:v>1.2503899999999999</c:v>
                </c:pt>
                <c:pt idx="1422">
                  <c:v>1.25145</c:v>
                </c:pt>
                <c:pt idx="1423">
                  <c:v>1.25251</c:v>
                </c:pt>
                <c:pt idx="1424">
                  <c:v>1.2535700000000001</c:v>
                </c:pt>
                <c:pt idx="1425">
                  <c:v>1.2546299999999999</c:v>
                </c:pt>
                <c:pt idx="1426">
                  <c:v>1.25569</c:v>
                </c:pt>
                <c:pt idx="1427">
                  <c:v>1.25674</c:v>
                </c:pt>
                <c:pt idx="1428">
                  <c:v>1.2578</c:v>
                </c:pt>
                <c:pt idx="1429">
                  <c:v>1.2588600000000001</c:v>
                </c:pt>
                <c:pt idx="1430">
                  <c:v>1.2599199999999999</c:v>
                </c:pt>
                <c:pt idx="1431">
                  <c:v>1.26098</c:v>
                </c:pt>
                <c:pt idx="1432">
                  <c:v>1.2620400000000001</c:v>
                </c:pt>
                <c:pt idx="1433">
                  <c:v>1.2630999999999999</c:v>
                </c:pt>
                <c:pt idx="1434">
                  <c:v>1.26416</c:v>
                </c:pt>
                <c:pt idx="1435">
                  <c:v>1.2652099999999999</c:v>
                </c:pt>
                <c:pt idx="1436">
                  <c:v>1.26627</c:v>
                </c:pt>
                <c:pt idx="1437">
                  <c:v>1.2673300000000001</c:v>
                </c:pt>
                <c:pt idx="1438">
                  <c:v>1.2683899999999999</c:v>
                </c:pt>
                <c:pt idx="1439">
                  <c:v>1.26945</c:v>
                </c:pt>
                <c:pt idx="1440">
                  <c:v>1.27051</c:v>
                </c:pt>
                <c:pt idx="1441">
                  <c:v>1.2715700000000001</c:v>
                </c:pt>
                <c:pt idx="1442">
                  <c:v>1.2726299999999999</c:v>
                </c:pt>
                <c:pt idx="1443">
                  <c:v>1.2736799999999999</c:v>
                </c:pt>
                <c:pt idx="1444">
                  <c:v>1.27474</c:v>
                </c:pt>
                <c:pt idx="1445">
                  <c:v>1.2758</c:v>
                </c:pt>
                <c:pt idx="1446">
                  <c:v>1.2768600000000001</c:v>
                </c:pt>
                <c:pt idx="1447">
                  <c:v>1.2779199999999999</c:v>
                </c:pt>
                <c:pt idx="1448">
                  <c:v>1.27898</c:v>
                </c:pt>
                <c:pt idx="1449">
                  <c:v>1.2800400000000001</c:v>
                </c:pt>
                <c:pt idx="1450">
                  <c:v>1.2810999999999999</c:v>
                </c:pt>
                <c:pt idx="1451">
                  <c:v>1.2821499999999999</c:v>
                </c:pt>
                <c:pt idx="1452">
                  <c:v>1.28321</c:v>
                </c:pt>
                <c:pt idx="1453">
                  <c:v>1.28427</c:v>
                </c:pt>
                <c:pt idx="1454">
                  <c:v>1.2853300000000001</c:v>
                </c:pt>
                <c:pt idx="1455">
                  <c:v>1.2863899999999999</c:v>
                </c:pt>
                <c:pt idx="1456">
                  <c:v>1.28745</c:v>
                </c:pt>
                <c:pt idx="1457">
                  <c:v>1.28851</c:v>
                </c:pt>
                <c:pt idx="1458">
                  <c:v>1.2895700000000001</c:v>
                </c:pt>
                <c:pt idx="1459">
                  <c:v>1.2906200000000001</c:v>
                </c:pt>
                <c:pt idx="1460">
                  <c:v>1.2916799999999999</c:v>
                </c:pt>
                <c:pt idx="1461">
                  <c:v>1.29274</c:v>
                </c:pt>
                <c:pt idx="1462">
                  <c:v>1.2938000000000001</c:v>
                </c:pt>
                <c:pt idx="1463">
                  <c:v>1.2948599999999999</c:v>
                </c:pt>
                <c:pt idx="1464">
                  <c:v>1.29592</c:v>
                </c:pt>
                <c:pt idx="1465">
                  <c:v>1.29698</c:v>
                </c:pt>
                <c:pt idx="1466">
                  <c:v>1.2980400000000001</c:v>
                </c:pt>
                <c:pt idx="1467">
                  <c:v>1.2990900000000001</c:v>
                </c:pt>
                <c:pt idx="1468">
                  <c:v>1.3001499999999999</c:v>
                </c:pt>
                <c:pt idx="1469">
                  <c:v>1.30121</c:v>
                </c:pt>
                <c:pt idx="1470">
                  <c:v>1.30227</c:v>
                </c:pt>
                <c:pt idx="1471">
                  <c:v>1.3033300000000001</c:v>
                </c:pt>
                <c:pt idx="1472">
                  <c:v>1.3043899999999999</c:v>
                </c:pt>
                <c:pt idx="1473">
                  <c:v>1.30545</c:v>
                </c:pt>
                <c:pt idx="1474">
                  <c:v>1.3065</c:v>
                </c:pt>
                <c:pt idx="1475">
                  <c:v>1.3075600000000001</c:v>
                </c:pt>
                <c:pt idx="1476">
                  <c:v>1.3086199999999999</c:v>
                </c:pt>
                <c:pt idx="1477">
                  <c:v>1.30968</c:v>
                </c:pt>
                <c:pt idx="1478">
                  <c:v>1.31074</c:v>
                </c:pt>
                <c:pt idx="1479">
                  <c:v>1.3118000000000001</c:v>
                </c:pt>
                <c:pt idx="1480">
                  <c:v>1.3128599999999999</c:v>
                </c:pt>
                <c:pt idx="1481">
                  <c:v>1.31392</c:v>
                </c:pt>
                <c:pt idx="1482">
                  <c:v>1.31497</c:v>
                </c:pt>
                <c:pt idx="1483">
                  <c:v>1.31603</c:v>
                </c:pt>
                <c:pt idx="1484">
                  <c:v>1.3170900000000001</c:v>
                </c:pt>
                <c:pt idx="1485">
                  <c:v>1.3181499999999999</c:v>
                </c:pt>
                <c:pt idx="1486">
                  <c:v>1.31921</c:v>
                </c:pt>
                <c:pt idx="1487">
                  <c:v>1.3202700000000001</c:v>
                </c:pt>
                <c:pt idx="1488">
                  <c:v>1.3213299999999999</c:v>
                </c:pt>
                <c:pt idx="1489">
                  <c:v>1.32239</c:v>
                </c:pt>
                <c:pt idx="1490">
                  <c:v>1.3234399999999999</c:v>
                </c:pt>
                <c:pt idx="1491">
                  <c:v>1.3245</c:v>
                </c:pt>
                <c:pt idx="1492">
                  <c:v>1.3255600000000001</c:v>
                </c:pt>
                <c:pt idx="1493">
                  <c:v>1.3266199999999999</c:v>
                </c:pt>
                <c:pt idx="1494">
                  <c:v>1.32768</c:v>
                </c:pt>
                <c:pt idx="1495">
                  <c:v>1.32874</c:v>
                </c:pt>
                <c:pt idx="1496">
                  <c:v>1.3298000000000001</c:v>
                </c:pt>
                <c:pt idx="1497">
                  <c:v>1.3308599999999999</c:v>
                </c:pt>
                <c:pt idx="1498">
                  <c:v>1.3319099999999999</c:v>
                </c:pt>
                <c:pt idx="1499">
                  <c:v>1.33297</c:v>
                </c:pt>
                <c:pt idx="1500">
                  <c:v>1.33403</c:v>
                </c:pt>
                <c:pt idx="1501">
                  <c:v>1.3350900000000001</c:v>
                </c:pt>
                <c:pt idx="1502">
                  <c:v>1.3361499999999999</c:v>
                </c:pt>
                <c:pt idx="1503">
                  <c:v>1.33721</c:v>
                </c:pt>
                <c:pt idx="1504">
                  <c:v>1.3382700000000001</c:v>
                </c:pt>
                <c:pt idx="1505">
                  <c:v>1.3393299999999999</c:v>
                </c:pt>
                <c:pt idx="1506">
                  <c:v>1.3403799999999999</c:v>
                </c:pt>
                <c:pt idx="1507">
                  <c:v>1.34144</c:v>
                </c:pt>
                <c:pt idx="1508">
                  <c:v>1.3425</c:v>
                </c:pt>
                <c:pt idx="1509">
                  <c:v>1.3435600000000001</c:v>
                </c:pt>
                <c:pt idx="1510">
                  <c:v>1.3446199999999999</c:v>
                </c:pt>
                <c:pt idx="1511">
                  <c:v>1.34568</c:v>
                </c:pt>
                <c:pt idx="1512">
                  <c:v>1.34674</c:v>
                </c:pt>
                <c:pt idx="1513">
                  <c:v>1.3478000000000001</c:v>
                </c:pt>
                <c:pt idx="1514">
                  <c:v>1.3488500000000001</c:v>
                </c:pt>
                <c:pt idx="1515">
                  <c:v>1.3499099999999999</c:v>
                </c:pt>
                <c:pt idx="1516">
                  <c:v>1.35097</c:v>
                </c:pt>
                <c:pt idx="1517">
                  <c:v>1.3520300000000001</c:v>
                </c:pt>
                <c:pt idx="1518">
                  <c:v>1.3530899999999999</c:v>
                </c:pt>
                <c:pt idx="1519">
                  <c:v>1.35415</c:v>
                </c:pt>
                <c:pt idx="1520">
                  <c:v>1.35521</c:v>
                </c:pt>
                <c:pt idx="1521">
                  <c:v>1.3562700000000001</c:v>
                </c:pt>
                <c:pt idx="1522">
                  <c:v>1.3573200000000001</c:v>
                </c:pt>
                <c:pt idx="1523">
                  <c:v>1.3583799999999999</c:v>
                </c:pt>
                <c:pt idx="1524">
                  <c:v>1.35944</c:v>
                </c:pt>
                <c:pt idx="1525">
                  <c:v>1.3605</c:v>
                </c:pt>
                <c:pt idx="1526">
                  <c:v>1.3615600000000001</c:v>
                </c:pt>
                <c:pt idx="1527">
                  <c:v>1.3626199999999999</c:v>
                </c:pt>
                <c:pt idx="1528">
                  <c:v>1.36368</c:v>
                </c:pt>
                <c:pt idx="1529">
                  <c:v>1.3647400000000001</c:v>
                </c:pt>
                <c:pt idx="1530">
                  <c:v>1.3657900000000001</c:v>
                </c:pt>
                <c:pt idx="1531">
                  <c:v>1.3668499999999999</c:v>
                </c:pt>
                <c:pt idx="1532">
                  <c:v>1.36791</c:v>
                </c:pt>
                <c:pt idx="1533">
                  <c:v>1.36897</c:v>
                </c:pt>
                <c:pt idx="1534">
                  <c:v>1.3700300000000001</c:v>
                </c:pt>
                <c:pt idx="1535">
                  <c:v>1.3710899999999999</c:v>
                </c:pt>
                <c:pt idx="1536">
                  <c:v>1.37215</c:v>
                </c:pt>
                <c:pt idx="1537">
                  <c:v>1.3732</c:v>
                </c:pt>
                <c:pt idx="1538">
                  <c:v>1.37426</c:v>
                </c:pt>
                <c:pt idx="1539">
                  <c:v>1.3753200000000001</c:v>
                </c:pt>
                <c:pt idx="1540">
                  <c:v>1.3763799999999999</c:v>
                </c:pt>
                <c:pt idx="1541">
                  <c:v>1.37744</c:v>
                </c:pt>
                <c:pt idx="1542">
                  <c:v>1.3785000000000001</c:v>
                </c:pt>
                <c:pt idx="1543">
                  <c:v>1.3795599999999999</c:v>
                </c:pt>
                <c:pt idx="1544">
                  <c:v>1.38062</c:v>
                </c:pt>
                <c:pt idx="1545">
                  <c:v>1.38167</c:v>
                </c:pt>
                <c:pt idx="1546">
                  <c:v>1.38273</c:v>
                </c:pt>
                <c:pt idx="1547">
                  <c:v>1.3837900000000001</c:v>
                </c:pt>
                <c:pt idx="1548">
                  <c:v>1.3848499999999999</c:v>
                </c:pt>
                <c:pt idx="1549">
                  <c:v>1.38591</c:v>
                </c:pt>
                <c:pt idx="1550">
                  <c:v>1.38697</c:v>
                </c:pt>
                <c:pt idx="1551">
                  <c:v>1.3880300000000001</c:v>
                </c:pt>
                <c:pt idx="1552">
                  <c:v>1.3890899999999999</c:v>
                </c:pt>
                <c:pt idx="1553">
                  <c:v>1.3901399999999999</c:v>
                </c:pt>
                <c:pt idx="1554">
                  <c:v>1.3912</c:v>
                </c:pt>
                <c:pt idx="1555">
                  <c:v>1.3922600000000001</c:v>
                </c:pt>
                <c:pt idx="1556">
                  <c:v>1.3933199999999999</c:v>
                </c:pt>
                <c:pt idx="1557">
                  <c:v>1.39438</c:v>
                </c:pt>
                <c:pt idx="1558">
                  <c:v>1.39544</c:v>
                </c:pt>
                <c:pt idx="1559">
                  <c:v>1.3965000000000001</c:v>
                </c:pt>
                <c:pt idx="1560">
                  <c:v>1.3975599999999999</c:v>
                </c:pt>
                <c:pt idx="1561">
                  <c:v>1.3986099999999999</c:v>
                </c:pt>
                <c:pt idx="1562">
                  <c:v>1.39967</c:v>
                </c:pt>
                <c:pt idx="1563">
                  <c:v>1.40073</c:v>
                </c:pt>
                <c:pt idx="1564">
                  <c:v>1.4017900000000001</c:v>
                </c:pt>
                <c:pt idx="1565">
                  <c:v>1.4028499999999999</c:v>
                </c:pt>
                <c:pt idx="1566">
                  <c:v>1.40391</c:v>
                </c:pt>
                <c:pt idx="1567">
                  <c:v>1.4049700000000001</c:v>
                </c:pt>
                <c:pt idx="1568">
                  <c:v>1.4060299999999999</c:v>
                </c:pt>
                <c:pt idx="1569">
                  <c:v>1.4070800000000001</c:v>
                </c:pt>
                <c:pt idx="1570">
                  <c:v>1.4081399999999999</c:v>
                </c:pt>
                <c:pt idx="1571">
                  <c:v>1.4092</c:v>
                </c:pt>
                <c:pt idx="1572">
                  <c:v>1.4102600000000001</c:v>
                </c:pt>
                <c:pt idx="1573">
                  <c:v>1.4113199999999999</c:v>
                </c:pt>
                <c:pt idx="1574">
                  <c:v>1.41238</c:v>
                </c:pt>
                <c:pt idx="1575">
                  <c:v>1.41344</c:v>
                </c:pt>
                <c:pt idx="1576">
                  <c:v>1.4145000000000001</c:v>
                </c:pt>
                <c:pt idx="1577">
                  <c:v>1.4155500000000001</c:v>
                </c:pt>
                <c:pt idx="1578">
                  <c:v>1.4166099999999999</c:v>
                </c:pt>
                <c:pt idx="1579">
                  <c:v>1.41767</c:v>
                </c:pt>
                <c:pt idx="1580">
                  <c:v>1.41873</c:v>
                </c:pt>
                <c:pt idx="1581">
                  <c:v>1.4197900000000001</c:v>
                </c:pt>
                <c:pt idx="1582">
                  <c:v>1.4208499999999999</c:v>
                </c:pt>
                <c:pt idx="1583">
                  <c:v>1.42191</c:v>
                </c:pt>
                <c:pt idx="1584">
                  <c:v>1.4229700000000001</c:v>
                </c:pt>
                <c:pt idx="1585">
                  <c:v>1.4240200000000001</c:v>
                </c:pt>
                <c:pt idx="1586">
                  <c:v>1.4250799999999999</c:v>
                </c:pt>
                <c:pt idx="1587">
                  <c:v>1.42614</c:v>
                </c:pt>
                <c:pt idx="1588">
                  <c:v>1.4272</c:v>
                </c:pt>
                <c:pt idx="1589">
                  <c:v>1.4282600000000001</c:v>
                </c:pt>
                <c:pt idx="1590">
                  <c:v>1.4293199999999999</c:v>
                </c:pt>
                <c:pt idx="1591">
                  <c:v>1.43038</c:v>
                </c:pt>
                <c:pt idx="1592">
                  <c:v>1.43143</c:v>
                </c:pt>
                <c:pt idx="1593">
                  <c:v>1.43249</c:v>
                </c:pt>
                <c:pt idx="1594">
                  <c:v>1.4335500000000001</c:v>
                </c:pt>
                <c:pt idx="1595">
                  <c:v>1.4346099999999999</c:v>
                </c:pt>
                <c:pt idx="1596">
                  <c:v>1.43567</c:v>
                </c:pt>
                <c:pt idx="1597">
                  <c:v>1.4367300000000001</c:v>
                </c:pt>
                <c:pt idx="1598">
                  <c:v>1.4377899999999999</c:v>
                </c:pt>
                <c:pt idx="1599">
                  <c:v>1.43885</c:v>
                </c:pt>
                <c:pt idx="1600">
                  <c:v>1.4399</c:v>
                </c:pt>
                <c:pt idx="1601">
                  <c:v>1.44096</c:v>
                </c:pt>
                <c:pt idx="1602">
                  <c:v>1.4420200000000001</c:v>
                </c:pt>
                <c:pt idx="1603">
                  <c:v>1.4430799999999999</c:v>
                </c:pt>
                <c:pt idx="1604">
                  <c:v>1.44414</c:v>
                </c:pt>
                <c:pt idx="1605">
                  <c:v>1.4452</c:v>
                </c:pt>
                <c:pt idx="1606">
                  <c:v>1.4462600000000001</c:v>
                </c:pt>
                <c:pt idx="1607">
                  <c:v>1.4473199999999999</c:v>
                </c:pt>
                <c:pt idx="1608">
                  <c:v>1.4483699999999999</c:v>
                </c:pt>
                <c:pt idx="1609">
                  <c:v>1.44943</c:v>
                </c:pt>
                <c:pt idx="1610">
                  <c:v>1.4504900000000001</c:v>
                </c:pt>
                <c:pt idx="1611">
                  <c:v>1.4515499999999999</c:v>
                </c:pt>
                <c:pt idx="1612">
                  <c:v>1.45261</c:v>
                </c:pt>
                <c:pt idx="1613">
                  <c:v>1.45367</c:v>
                </c:pt>
                <c:pt idx="1614">
                  <c:v>1.4547300000000001</c:v>
                </c:pt>
                <c:pt idx="1615">
                  <c:v>1.4557899999999999</c:v>
                </c:pt>
                <c:pt idx="1616">
                  <c:v>1.4568399999999999</c:v>
                </c:pt>
                <c:pt idx="1617">
                  <c:v>1.4579</c:v>
                </c:pt>
                <c:pt idx="1618">
                  <c:v>1.45896</c:v>
                </c:pt>
                <c:pt idx="1619">
                  <c:v>1.4600200000000001</c:v>
                </c:pt>
                <c:pt idx="1620">
                  <c:v>1.4610799999999999</c:v>
                </c:pt>
                <c:pt idx="1621">
                  <c:v>1.46214</c:v>
                </c:pt>
                <c:pt idx="1622">
                  <c:v>1.4632000000000001</c:v>
                </c:pt>
                <c:pt idx="1623">
                  <c:v>1.4642599999999999</c:v>
                </c:pt>
                <c:pt idx="1624">
                  <c:v>1.4653099999999999</c:v>
                </c:pt>
                <c:pt idx="1625">
                  <c:v>1.46637</c:v>
                </c:pt>
                <c:pt idx="1626">
                  <c:v>1.46743</c:v>
                </c:pt>
                <c:pt idx="1627">
                  <c:v>1.4684900000000001</c:v>
                </c:pt>
                <c:pt idx="1628">
                  <c:v>1.4695499999999999</c:v>
                </c:pt>
                <c:pt idx="1629">
                  <c:v>1.47061</c:v>
                </c:pt>
                <c:pt idx="1630">
                  <c:v>1.47167</c:v>
                </c:pt>
                <c:pt idx="1631">
                  <c:v>1.4727300000000001</c:v>
                </c:pt>
                <c:pt idx="1632">
                  <c:v>1.4737800000000001</c:v>
                </c:pt>
                <c:pt idx="1633">
                  <c:v>1.4748399999999999</c:v>
                </c:pt>
                <c:pt idx="1634">
                  <c:v>1.4759</c:v>
                </c:pt>
                <c:pt idx="1635">
                  <c:v>1.4769600000000001</c:v>
                </c:pt>
                <c:pt idx="1636">
                  <c:v>1.4780199999999999</c:v>
                </c:pt>
                <c:pt idx="1637">
                  <c:v>1.47908</c:v>
                </c:pt>
                <c:pt idx="1638">
                  <c:v>1.48014</c:v>
                </c:pt>
                <c:pt idx="1639">
                  <c:v>1.4812000000000001</c:v>
                </c:pt>
                <c:pt idx="1640">
                  <c:v>1.4822500000000001</c:v>
                </c:pt>
                <c:pt idx="1641">
                  <c:v>1.4833099999999999</c:v>
                </c:pt>
                <c:pt idx="1642">
                  <c:v>1.48437</c:v>
                </c:pt>
                <c:pt idx="1643">
                  <c:v>1.48543</c:v>
                </c:pt>
                <c:pt idx="1644">
                  <c:v>1.4864900000000001</c:v>
                </c:pt>
                <c:pt idx="1645">
                  <c:v>1.4875499999999999</c:v>
                </c:pt>
                <c:pt idx="1646">
                  <c:v>1.48861</c:v>
                </c:pt>
                <c:pt idx="1647">
                  <c:v>1.48966</c:v>
                </c:pt>
                <c:pt idx="1648">
                  <c:v>1.49072</c:v>
                </c:pt>
                <c:pt idx="1649">
                  <c:v>1.4917800000000001</c:v>
                </c:pt>
                <c:pt idx="1650">
                  <c:v>1.4928399999999999</c:v>
                </c:pt>
                <c:pt idx="1651">
                  <c:v>1.4939</c:v>
                </c:pt>
                <c:pt idx="1652">
                  <c:v>1.4949600000000001</c:v>
                </c:pt>
                <c:pt idx="1653">
                  <c:v>1.4960199999999999</c:v>
                </c:pt>
                <c:pt idx="1654">
                  <c:v>1.49708</c:v>
                </c:pt>
                <c:pt idx="1655">
                  <c:v>1.49813</c:v>
                </c:pt>
                <c:pt idx="1656">
                  <c:v>1.49919</c:v>
                </c:pt>
                <c:pt idx="1657">
                  <c:v>1.5002500000000001</c:v>
                </c:pt>
                <c:pt idx="1658">
                  <c:v>1.5013099999999999</c:v>
                </c:pt>
                <c:pt idx="1659">
                  <c:v>1.50237</c:v>
                </c:pt>
                <c:pt idx="1660">
                  <c:v>1.50343</c:v>
                </c:pt>
                <c:pt idx="1661">
                  <c:v>1.5044900000000001</c:v>
                </c:pt>
                <c:pt idx="1662">
                  <c:v>1.5055499999999999</c:v>
                </c:pt>
                <c:pt idx="1663">
                  <c:v>1.5065999999999999</c:v>
                </c:pt>
                <c:pt idx="1664">
                  <c:v>1.50766</c:v>
                </c:pt>
                <c:pt idx="1665">
                  <c:v>1.5087200000000001</c:v>
                </c:pt>
                <c:pt idx="1666">
                  <c:v>1.5097799999999999</c:v>
                </c:pt>
                <c:pt idx="1667">
                  <c:v>1.51084</c:v>
                </c:pt>
                <c:pt idx="1668">
                  <c:v>1.5119</c:v>
                </c:pt>
                <c:pt idx="1669">
                  <c:v>1.5129600000000001</c:v>
                </c:pt>
                <c:pt idx="1670">
                  <c:v>1.5140199999999999</c:v>
                </c:pt>
                <c:pt idx="1671">
                  <c:v>1.5150699999999999</c:v>
                </c:pt>
                <c:pt idx="1672">
                  <c:v>1.51613</c:v>
                </c:pt>
                <c:pt idx="1673">
                  <c:v>1.51719</c:v>
                </c:pt>
                <c:pt idx="1674">
                  <c:v>1.5182500000000001</c:v>
                </c:pt>
                <c:pt idx="1675">
                  <c:v>1.5193099999999999</c:v>
                </c:pt>
                <c:pt idx="1676">
                  <c:v>1.52037</c:v>
                </c:pt>
                <c:pt idx="1677">
                  <c:v>1.5214300000000001</c:v>
                </c:pt>
                <c:pt idx="1678">
                  <c:v>1.5224899999999999</c:v>
                </c:pt>
                <c:pt idx="1679">
                  <c:v>1.5235399999999999</c:v>
                </c:pt>
                <c:pt idx="1680">
                  <c:v>1.5246</c:v>
                </c:pt>
                <c:pt idx="1681">
                  <c:v>1.52566</c:v>
                </c:pt>
                <c:pt idx="1682">
                  <c:v>1.5267200000000001</c:v>
                </c:pt>
                <c:pt idx="1683">
                  <c:v>1.5277799999999999</c:v>
                </c:pt>
                <c:pt idx="1684">
                  <c:v>1.52884</c:v>
                </c:pt>
                <c:pt idx="1685">
                  <c:v>1.5299</c:v>
                </c:pt>
                <c:pt idx="1686">
                  <c:v>1.5309600000000001</c:v>
                </c:pt>
                <c:pt idx="1687">
                  <c:v>1.5320100000000001</c:v>
                </c:pt>
                <c:pt idx="1688">
                  <c:v>1.5330699999999999</c:v>
                </c:pt>
                <c:pt idx="1689">
                  <c:v>1.53413</c:v>
                </c:pt>
                <c:pt idx="1690">
                  <c:v>1.5351900000000001</c:v>
                </c:pt>
                <c:pt idx="1691">
                  <c:v>1.5362499999999999</c:v>
                </c:pt>
                <c:pt idx="1692">
                  <c:v>1.53731</c:v>
                </c:pt>
                <c:pt idx="1693">
                  <c:v>1.53837</c:v>
                </c:pt>
                <c:pt idx="1694">
                  <c:v>1.5394300000000001</c:v>
                </c:pt>
                <c:pt idx="1695">
                  <c:v>1.5404800000000001</c:v>
                </c:pt>
                <c:pt idx="1696">
                  <c:v>1.5415399999999999</c:v>
                </c:pt>
                <c:pt idx="1697">
                  <c:v>1.5426</c:v>
                </c:pt>
                <c:pt idx="1698">
                  <c:v>1.54366</c:v>
                </c:pt>
                <c:pt idx="1699">
                  <c:v>1.5447200000000001</c:v>
                </c:pt>
                <c:pt idx="1700">
                  <c:v>1.5457799999999999</c:v>
                </c:pt>
                <c:pt idx="1701">
                  <c:v>1.54684</c:v>
                </c:pt>
                <c:pt idx="1702">
                  <c:v>1.5479000000000001</c:v>
                </c:pt>
                <c:pt idx="1703">
                  <c:v>1.54895</c:v>
                </c:pt>
                <c:pt idx="1704">
                  <c:v>1.5500100000000001</c:v>
                </c:pt>
                <c:pt idx="1705">
                  <c:v>1.5510699999999999</c:v>
                </c:pt>
                <c:pt idx="1706">
                  <c:v>1.55213</c:v>
                </c:pt>
                <c:pt idx="1707">
                  <c:v>1.5531900000000001</c:v>
                </c:pt>
                <c:pt idx="1708">
                  <c:v>1.5542499999999999</c:v>
                </c:pt>
                <c:pt idx="1709">
                  <c:v>1.55531</c:v>
                </c:pt>
                <c:pt idx="1710">
                  <c:v>1.55636</c:v>
                </c:pt>
                <c:pt idx="1711">
                  <c:v>1.55742</c:v>
                </c:pt>
                <c:pt idx="1712">
                  <c:v>1.5584800000000001</c:v>
                </c:pt>
                <c:pt idx="1713">
                  <c:v>1.5595399999999999</c:v>
                </c:pt>
                <c:pt idx="1714">
                  <c:v>1.5606</c:v>
                </c:pt>
                <c:pt idx="1715">
                  <c:v>1.56166</c:v>
                </c:pt>
                <c:pt idx="1716">
                  <c:v>1.5627200000000001</c:v>
                </c:pt>
                <c:pt idx="1717">
                  <c:v>1.5637799999999999</c:v>
                </c:pt>
                <c:pt idx="1718">
                  <c:v>1.5648299999999999</c:v>
                </c:pt>
                <c:pt idx="1719">
                  <c:v>1.56589</c:v>
                </c:pt>
                <c:pt idx="1720">
                  <c:v>1.5669500000000001</c:v>
                </c:pt>
                <c:pt idx="1721">
                  <c:v>1.5680099999999999</c:v>
                </c:pt>
                <c:pt idx="1722">
                  <c:v>1.56907</c:v>
                </c:pt>
                <c:pt idx="1723">
                  <c:v>1.57013</c:v>
                </c:pt>
                <c:pt idx="1724">
                  <c:v>1.5711900000000001</c:v>
                </c:pt>
                <c:pt idx="1725">
                  <c:v>1.5722499999999999</c:v>
                </c:pt>
                <c:pt idx="1726">
                  <c:v>1.5732999999999999</c:v>
                </c:pt>
                <c:pt idx="1727">
                  <c:v>1.57436</c:v>
                </c:pt>
                <c:pt idx="1728">
                  <c:v>1.57542</c:v>
                </c:pt>
                <c:pt idx="1729">
                  <c:v>1.5764800000000001</c:v>
                </c:pt>
                <c:pt idx="1730">
                  <c:v>1.5775399999999999</c:v>
                </c:pt>
                <c:pt idx="1731">
                  <c:v>1.5786</c:v>
                </c:pt>
                <c:pt idx="1732">
                  <c:v>1.5796600000000001</c:v>
                </c:pt>
                <c:pt idx="1733">
                  <c:v>1.5807199999999999</c:v>
                </c:pt>
                <c:pt idx="1734">
                  <c:v>1.5817699999999999</c:v>
                </c:pt>
                <c:pt idx="1735">
                  <c:v>1.58283</c:v>
                </c:pt>
                <c:pt idx="1736">
                  <c:v>1.58389</c:v>
                </c:pt>
                <c:pt idx="1737">
                  <c:v>1.5849500000000001</c:v>
                </c:pt>
                <c:pt idx="1738">
                  <c:v>1.5860099999999999</c:v>
                </c:pt>
                <c:pt idx="1739">
                  <c:v>1.58707</c:v>
                </c:pt>
                <c:pt idx="1740">
                  <c:v>1.58813</c:v>
                </c:pt>
                <c:pt idx="1741">
                  <c:v>1.5891900000000001</c:v>
                </c:pt>
                <c:pt idx="1742">
                  <c:v>1.5902400000000001</c:v>
                </c:pt>
                <c:pt idx="1743">
                  <c:v>1.5912999999999999</c:v>
                </c:pt>
                <c:pt idx="1744">
                  <c:v>1.59236</c:v>
                </c:pt>
                <c:pt idx="1745">
                  <c:v>1.5934200000000001</c:v>
                </c:pt>
                <c:pt idx="1746">
                  <c:v>1.5944799999999999</c:v>
                </c:pt>
                <c:pt idx="1747">
                  <c:v>1.59554</c:v>
                </c:pt>
                <c:pt idx="1748">
                  <c:v>1.5966</c:v>
                </c:pt>
                <c:pt idx="1749">
                  <c:v>1.5976600000000001</c:v>
                </c:pt>
                <c:pt idx="1750">
                  <c:v>1.5987100000000001</c:v>
                </c:pt>
                <c:pt idx="1751">
                  <c:v>1.5997699999999999</c:v>
                </c:pt>
                <c:pt idx="1752">
                  <c:v>1.60083</c:v>
                </c:pt>
                <c:pt idx="1753">
                  <c:v>1.60189</c:v>
                </c:pt>
                <c:pt idx="1754">
                  <c:v>1.6029500000000001</c:v>
                </c:pt>
                <c:pt idx="1755">
                  <c:v>1.6040099999999999</c:v>
                </c:pt>
                <c:pt idx="1756">
                  <c:v>1.60507</c:v>
                </c:pt>
                <c:pt idx="1757">
                  <c:v>1.6061300000000001</c:v>
                </c:pt>
                <c:pt idx="1758">
                  <c:v>1.6071800000000001</c:v>
                </c:pt>
                <c:pt idx="1759">
                  <c:v>1.6082399999999999</c:v>
                </c:pt>
                <c:pt idx="1760">
                  <c:v>1.6093</c:v>
                </c:pt>
                <c:pt idx="1761">
                  <c:v>1.61036</c:v>
                </c:pt>
                <c:pt idx="1762">
                  <c:v>1.6114200000000001</c:v>
                </c:pt>
                <c:pt idx="1763">
                  <c:v>1.6124799999999999</c:v>
                </c:pt>
                <c:pt idx="1764">
                  <c:v>1.61354</c:v>
                </c:pt>
                <c:pt idx="1765">
                  <c:v>1.61459</c:v>
                </c:pt>
                <c:pt idx="1766">
                  <c:v>1.61565</c:v>
                </c:pt>
                <c:pt idx="1767">
                  <c:v>1.6167100000000001</c:v>
                </c:pt>
                <c:pt idx="1768">
                  <c:v>1.6177699999999999</c:v>
                </c:pt>
                <c:pt idx="1769">
                  <c:v>1.61883</c:v>
                </c:pt>
                <c:pt idx="1770">
                  <c:v>1.6198900000000001</c:v>
                </c:pt>
                <c:pt idx="1771">
                  <c:v>1.6209499999999999</c:v>
                </c:pt>
                <c:pt idx="1772">
                  <c:v>1.62201</c:v>
                </c:pt>
                <c:pt idx="1773">
                  <c:v>1.6230599999999999</c:v>
                </c:pt>
                <c:pt idx="1774">
                  <c:v>1.62412</c:v>
                </c:pt>
                <c:pt idx="1775">
                  <c:v>1.6251800000000001</c:v>
                </c:pt>
                <c:pt idx="1776">
                  <c:v>1.6262399999999999</c:v>
                </c:pt>
                <c:pt idx="1777">
                  <c:v>1.6273</c:v>
                </c:pt>
                <c:pt idx="1778">
                  <c:v>1.62836</c:v>
                </c:pt>
                <c:pt idx="1779">
                  <c:v>1.6294200000000001</c:v>
                </c:pt>
                <c:pt idx="1780">
                  <c:v>1.6304799999999999</c:v>
                </c:pt>
                <c:pt idx="1781">
                  <c:v>1.6315299999999999</c:v>
                </c:pt>
                <c:pt idx="1782">
                  <c:v>1.63259</c:v>
                </c:pt>
                <c:pt idx="1783">
                  <c:v>1.63365</c:v>
                </c:pt>
                <c:pt idx="1784">
                  <c:v>1.6347100000000001</c:v>
                </c:pt>
                <c:pt idx="1785">
                  <c:v>1.6357699999999999</c:v>
                </c:pt>
                <c:pt idx="1786">
                  <c:v>1.63683</c:v>
                </c:pt>
                <c:pt idx="1787">
                  <c:v>1.6378900000000001</c:v>
                </c:pt>
                <c:pt idx="1788">
                  <c:v>1.6389499999999999</c:v>
                </c:pt>
                <c:pt idx="1789">
                  <c:v>1.64</c:v>
                </c:pt>
                <c:pt idx="1790">
                  <c:v>1.64106</c:v>
                </c:pt>
                <c:pt idx="1791">
                  <c:v>1.64212</c:v>
                </c:pt>
                <c:pt idx="1792">
                  <c:v>1.6431800000000001</c:v>
                </c:pt>
                <c:pt idx="1793">
                  <c:v>1.6442399999999999</c:v>
                </c:pt>
                <c:pt idx="1794">
                  <c:v>1.6453</c:v>
                </c:pt>
                <c:pt idx="1795">
                  <c:v>1.64636</c:v>
                </c:pt>
                <c:pt idx="1796">
                  <c:v>1.6474200000000001</c:v>
                </c:pt>
                <c:pt idx="1797">
                  <c:v>1.6484700000000001</c:v>
                </c:pt>
                <c:pt idx="1798">
                  <c:v>1.6495299999999999</c:v>
                </c:pt>
                <c:pt idx="1799">
                  <c:v>1.65059</c:v>
                </c:pt>
                <c:pt idx="1800">
                  <c:v>1.6516500000000001</c:v>
                </c:pt>
                <c:pt idx="1801">
                  <c:v>1.6527099999999999</c:v>
                </c:pt>
                <c:pt idx="1802">
                  <c:v>1.65377</c:v>
                </c:pt>
                <c:pt idx="1803">
                  <c:v>1.65483</c:v>
                </c:pt>
                <c:pt idx="1804">
                  <c:v>1.6558900000000001</c:v>
                </c:pt>
                <c:pt idx="1805">
                  <c:v>1.6569400000000001</c:v>
                </c:pt>
                <c:pt idx="1806">
                  <c:v>1.6579999999999999</c:v>
                </c:pt>
                <c:pt idx="1807">
                  <c:v>1.65906</c:v>
                </c:pt>
                <c:pt idx="1808">
                  <c:v>1.66012</c:v>
                </c:pt>
                <c:pt idx="1809">
                  <c:v>1.6611800000000001</c:v>
                </c:pt>
                <c:pt idx="1810">
                  <c:v>1.6622399999999999</c:v>
                </c:pt>
                <c:pt idx="1811">
                  <c:v>1.6633</c:v>
                </c:pt>
                <c:pt idx="1812">
                  <c:v>1.6643600000000001</c:v>
                </c:pt>
                <c:pt idx="1813">
                  <c:v>1.6654100000000001</c:v>
                </c:pt>
                <c:pt idx="1814">
                  <c:v>1.6664699999999999</c:v>
                </c:pt>
                <c:pt idx="1815">
                  <c:v>1.66753</c:v>
                </c:pt>
                <c:pt idx="1816">
                  <c:v>1.66859</c:v>
                </c:pt>
                <c:pt idx="1817">
                  <c:v>1.6696500000000001</c:v>
                </c:pt>
                <c:pt idx="1818">
                  <c:v>1.6707099999999999</c:v>
                </c:pt>
                <c:pt idx="1819">
                  <c:v>1.67177</c:v>
                </c:pt>
                <c:pt idx="1820">
                  <c:v>1.67282</c:v>
                </c:pt>
                <c:pt idx="1821">
                  <c:v>1.67388</c:v>
                </c:pt>
                <c:pt idx="1822">
                  <c:v>1.6749400000000001</c:v>
                </c:pt>
                <c:pt idx="1823">
                  <c:v>1.6759999999999999</c:v>
                </c:pt>
                <c:pt idx="1824">
                  <c:v>1.67706</c:v>
                </c:pt>
                <c:pt idx="1825">
                  <c:v>1.6781200000000001</c:v>
                </c:pt>
                <c:pt idx="1826">
                  <c:v>1.6791799999999999</c:v>
                </c:pt>
                <c:pt idx="1827">
                  <c:v>1.68024</c:v>
                </c:pt>
                <c:pt idx="1828">
                  <c:v>1.68129</c:v>
                </c:pt>
                <c:pt idx="1829">
                  <c:v>1.68235</c:v>
                </c:pt>
                <c:pt idx="1830">
                  <c:v>1.6834100000000001</c:v>
                </c:pt>
                <c:pt idx="1831">
                  <c:v>1.6844699999999999</c:v>
                </c:pt>
                <c:pt idx="1832">
                  <c:v>1.68553</c:v>
                </c:pt>
                <c:pt idx="1833">
                  <c:v>1.68659</c:v>
                </c:pt>
                <c:pt idx="1834">
                  <c:v>1.6876500000000001</c:v>
                </c:pt>
                <c:pt idx="1835">
                  <c:v>1.6887099999999999</c:v>
                </c:pt>
                <c:pt idx="1836">
                  <c:v>1.6897599999999999</c:v>
                </c:pt>
                <c:pt idx="1837">
                  <c:v>1.69082</c:v>
                </c:pt>
                <c:pt idx="1838">
                  <c:v>1.6918800000000001</c:v>
                </c:pt>
                <c:pt idx="1839">
                  <c:v>1.6929399999999999</c:v>
                </c:pt>
                <c:pt idx="1840">
                  <c:v>1.694</c:v>
                </c:pt>
                <c:pt idx="1841">
                  <c:v>1.69506</c:v>
                </c:pt>
                <c:pt idx="1842">
                  <c:v>1.6961200000000001</c:v>
                </c:pt>
                <c:pt idx="1843">
                  <c:v>1.6971799999999999</c:v>
                </c:pt>
                <c:pt idx="1844">
                  <c:v>1.6982299999999999</c:v>
                </c:pt>
                <c:pt idx="1845">
                  <c:v>1.69929</c:v>
                </c:pt>
                <c:pt idx="1846">
                  <c:v>1.70035</c:v>
                </c:pt>
                <c:pt idx="1847">
                  <c:v>1.7014100000000001</c:v>
                </c:pt>
                <c:pt idx="1848">
                  <c:v>1.7024699999999999</c:v>
                </c:pt>
                <c:pt idx="1849">
                  <c:v>1.70353</c:v>
                </c:pt>
                <c:pt idx="1850">
                  <c:v>1.70459</c:v>
                </c:pt>
                <c:pt idx="1851">
                  <c:v>1.7056500000000001</c:v>
                </c:pt>
                <c:pt idx="1852">
                  <c:v>1.7067000000000001</c:v>
                </c:pt>
                <c:pt idx="1853">
                  <c:v>1.7077599999999999</c:v>
                </c:pt>
                <c:pt idx="1854">
                  <c:v>1.70882</c:v>
                </c:pt>
                <c:pt idx="1855">
                  <c:v>1.7098800000000001</c:v>
                </c:pt>
                <c:pt idx="1856">
                  <c:v>1.7109399999999999</c:v>
                </c:pt>
                <c:pt idx="1857">
                  <c:v>1.712</c:v>
                </c:pt>
                <c:pt idx="1858">
                  <c:v>1.71306</c:v>
                </c:pt>
                <c:pt idx="1859">
                  <c:v>1.7141200000000001</c:v>
                </c:pt>
                <c:pt idx="1860">
                  <c:v>1.7151700000000001</c:v>
                </c:pt>
                <c:pt idx="1861">
                  <c:v>1.7162299999999999</c:v>
                </c:pt>
                <c:pt idx="1862">
                  <c:v>1.71729</c:v>
                </c:pt>
                <c:pt idx="1863">
                  <c:v>1.71835</c:v>
                </c:pt>
                <c:pt idx="1864">
                  <c:v>1.7194100000000001</c:v>
                </c:pt>
                <c:pt idx="1865">
                  <c:v>1.7204699999999999</c:v>
                </c:pt>
                <c:pt idx="1866">
                  <c:v>1.72153</c:v>
                </c:pt>
                <c:pt idx="1867">
                  <c:v>1.7225900000000001</c:v>
                </c:pt>
                <c:pt idx="1868">
                  <c:v>1.7236400000000001</c:v>
                </c:pt>
                <c:pt idx="1869">
                  <c:v>1.7246999999999999</c:v>
                </c:pt>
                <c:pt idx="1870">
                  <c:v>1.72576</c:v>
                </c:pt>
                <c:pt idx="1871">
                  <c:v>1.72682</c:v>
                </c:pt>
                <c:pt idx="1872">
                  <c:v>1.7278800000000001</c:v>
                </c:pt>
                <c:pt idx="1873">
                  <c:v>1.7289399999999999</c:v>
                </c:pt>
                <c:pt idx="1874">
                  <c:v>1.73</c:v>
                </c:pt>
                <c:pt idx="1875">
                  <c:v>1.73105</c:v>
                </c:pt>
                <c:pt idx="1876">
                  <c:v>1.73211</c:v>
                </c:pt>
                <c:pt idx="1877">
                  <c:v>1.7331700000000001</c:v>
                </c:pt>
              </c:numCache>
            </c:numRef>
          </c:xVal>
          <c:yVal>
            <c:numRef>
              <c:f>'D:\users\Lu\fast timing\04102012\Fe55-calib\[Fe55-1825V.csv]Fe55-1825V'!$B$1:$B$1878</c:f>
              <c:numCache>
                <c:formatCode>General</c:formatCode>
                <c:ptCount val="18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0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4</c:v>
                </c:pt>
                <c:pt idx="318">
                  <c:v>4</c:v>
                </c:pt>
                <c:pt idx="319">
                  <c:v>17</c:v>
                </c:pt>
                <c:pt idx="320">
                  <c:v>16</c:v>
                </c:pt>
                <c:pt idx="321">
                  <c:v>16</c:v>
                </c:pt>
                <c:pt idx="322">
                  <c:v>20</c:v>
                </c:pt>
                <c:pt idx="323">
                  <c:v>27</c:v>
                </c:pt>
                <c:pt idx="324">
                  <c:v>38</c:v>
                </c:pt>
                <c:pt idx="325">
                  <c:v>33</c:v>
                </c:pt>
                <c:pt idx="326">
                  <c:v>18</c:v>
                </c:pt>
                <c:pt idx="327">
                  <c:v>33</c:v>
                </c:pt>
                <c:pt idx="328">
                  <c:v>25</c:v>
                </c:pt>
                <c:pt idx="329">
                  <c:v>37</c:v>
                </c:pt>
                <c:pt idx="330">
                  <c:v>34</c:v>
                </c:pt>
                <c:pt idx="331">
                  <c:v>30</c:v>
                </c:pt>
                <c:pt idx="332">
                  <c:v>41</c:v>
                </c:pt>
                <c:pt idx="333">
                  <c:v>38</c:v>
                </c:pt>
                <c:pt idx="334">
                  <c:v>53</c:v>
                </c:pt>
                <c:pt idx="335">
                  <c:v>45</c:v>
                </c:pt>
                <c:pt idx="336">
                  <c:v>39</c:v>
                </c:pt>
                <c:pt idx="337">
                  <c:v>54</c:v>
                </c:pt>
                <c:pt idx="338">
                  <c:v>52</c:v>
                </c:pt>
                <c:pt idx="339">
                  <c:v>56</c:v>
                </c:pt>
                <c:pt idx="340">
                  <c:v>61</c:v>
                </c:pt>
                <c:pt idx="341">
                  <c:v>60</c:v>
                </c:pt>
                <c:pt idx="342">
                  <c:v>49</c:v>
                </c:pt>
                <c:pt idx="343">
                  <c:v>63</c:v>
                </c:pt>
                <c:pt idx="344">
                  <c:v>49</c:v>
                </c:pt>
                <c:pt idx="345">
                  <c:v>45</c:v>
                </c:pt>
                <c:pt idx="346">
                  <c:v>35</c:v>
                </c:pt>
                <c:pt idx="347">
                  <c:v>40</c:v>
                </c:pt>
                <c:pt idx="348">
                  <c:v>49</c:v>
                </c:pt>
                <c:pt idx="349">
                  <c:v>56</c:v>
                </c:pt>
                <c:pt idx="350">
                  <c:v>30</c:v>
                </c:pt>
                <c:pt idx="351">
                  <c:v>25</c:v>
                </c:pt>
                <c:pt idx="352">
                  <c:v>31</c:v>
                </c:pt>
                <c:pt idx="353">
                  <c:v>38</c:v>
                </c:pt>
                <c:pt idx="354">
                  <c:v>44</c:v>
                </c:pt>
                <c:pt idx="355">
                  <c:v>37</c:v>
                </c:pt>
                <c:pt idx="356">
                  <c:v>34</c:v>
                </c:pt>
                <c:pt idx="357">
                  <c:v>31</c:v>
                </c:pt>
                <c:pt idx="358">
                  <c:v>31</c:v>
                </c:pt>
                <c:pt idx="359">
                  <c:v>32</c:v>
                </c:pt>
                <c:pt idx="360">
                  <c:v>39</c:v>
                </c:pt>
                <c:pt idx="361">
                  <c:v>33</c:v>
                </c:pt>
                <c:pt idx="362">
                  <c:v>45</c:v>
                </c:pt>
                <c:pt idx="363">
                  <c:v>31</c:v>
                </c:pt>
                <c:pt idx="364">
                  <c:v>40</c:v>
                </c:pt>
                <c:pt idx="365">
                  <c:v>30</c:v>
                </c:pt>
                <c:pt idx="366">
                  <c:v>41</c:v>
                </c:pt>
                <c:pt idx="367">
                  <c:v>30</c:v>
                </c:pt>
                <c:pt idx="368">
                  <c:v>36</c:v>
                </c:pt>
                <c:pt idx="369">
                  <c:v>36</c:v>
                </c:pt>
                <c:pt idx="370">
                  <c:v>37</c:v>
                </c:pt>
                <c:pt idx="371">
                  <c:v>41</c:v>
                </c:pt>
                <c:pt idx="372">
                  <c:v>25</c:v>
                </c:pt>
                <c:pt idx="373">
                  <c:v>34</c:v>
                </c:pt>
                <c:pt idx="374">
                  <c:v>34</c:v>
                </c:pt>
                <c:pt idx="375">
                  <c:v>30</c:v>
                </c:pt>
                <c:pt idx="376">
                  <c:v>27</c:v>
                </c:pt>
                <c:pt idx="377">
                  <c:v>30</c:v>
                </c:pt>
                <c:pt idx="378">
                  <c:v>34</c:v>
                </c:pt>
                <c:pt idx="379">
                  <c:v>19</c:v>
                </c:pt>
                <c:pt idx="380">
                  <c:v>21</c:v>
                </c:pt>
                <c:pt idx="381">
                  <c:v>27</c:v>
                </c:pt>
                <c:pt idx="382">
                  <c:v>25</c:v>
                </c:pt>
                <c:pt idx="383">
                  <c:v>30</c:v>
                </c:pt>
                <c:pt idx="384">
                  <c:v>39</c:v>
                </c:pt>
                <c:pt idx="385">
                  <c:v>46</c:v>
                </c:pt>
                <c:pt idx="386">
                  <c:v>53</c:v>
                </c:pt>
                <c:pt idx="387">
                  <c:v>39</c:v>
                </c:pt>
                <c:pt idx="388">
                  <c:v>44</c:v>
                </c:pt>
                <c:pt idx="389">
                  <c:v>40</c:v>
                </c:pt>
                <c:pt idx="390">
                  <c:v>33</c:v>
                </c:pt>
                <c:pt idx="391">
                  <c:v>32</c:v>
                </c:pt>
                <c:pt idx="392">
                  <c:v>28</c:v>
                </c:pt>
                <c:pt idx="393">
                  <c:v>20</c:v>
                </c:pt>
                <c:pt idx="394">
                  <c:v>18</c:v>
                </c:pt>
                <c:pt idx="395">
                  <c:v>27</c:v>
                </c:pt>
                <c:pt idx="396">
                  <c:v>25</c:v>
                </c:pt>
                <c:pt idx="397">
                  <c:v>36</c:v>
                </c:pt>
                <c:pt idx="398">
                  <c:v>33</c:v>
                </c:pt>
                <c:pt idx="399">
                  <c:v>45</c:v>
                </c:pt>
                <c:pt idx="400">
                  <c:v>32</c:v>
                </c:pt>
                <c:pt idx="401">
                  <c:v>33</c:v>
                </c:pt>
                <c:pt idx="402">
                  <c:v>30</c:v>
                </c:pt>
                <c:pt idx="403">
                  <c:v>26</c:v>
                </c:pt>
                <c:pt idx="404">
                  <c:v>24</c:v>
                </c:pt>
                <c:pt idx="405">
                  <c:v>36</c:v>
                </c:pt>
                <c:pt idx="406">
                  <c:v>33</c:v>
                </c:pt>
                <c:pt idx="407">
                  <c:v>31</c:v>
                </c:pt>
                <c:pt idx="408">
                  <c:v>28</c:v>
                </c:pt>
                <c:pt idx="409">
                  <c:v>34</c:v>
                </c:pt>
                <c:pt idx="410">
                  <c:v>32</c:v>
                </c:pt>
                <c:pt idx="411">
                  <c:v>37</c:v>
                </c:pt>
                <c:pt idx="412">
                  <c:v>30</c:v>
                </c:pt>
                <c:pt idx="413">
                  <c:v>32</c:v>
                </c:pt>
                <c:pt idx="414">
                  <c:v>30</c:v>
                </c:pt>
                <c:pt idx="415">
                  <c:v>37</c:v>
                </c:pt>
                <c:pt idx="416">
                  <c:v>33</c:v>
                </c:pt>
                <c:pt idx="417">
                  <c:v>21</c:v>
                </c:pt>
                <c:pt idx="418">
                  <c:v>28</c:v>
                </c:pt>
                <c:pt idx="419">
                  <c:v>24</c:v>
                </c:pt>
                <c:pt idx="420">
                  <c:v>21</c:v>
                </c:pt>
                <c:pt idx="421">
                  <c:v>29</c:v>
                </c:pt>
                <c:pt idx="422">
                  <c:v>24</c:v>
                </c:pt>
                <c:pt idx="423">
                  <c:v>24</c:v>
                </c:pt>
                <c:pt idx="424">
                  <c:v>23</c:v>
                </c:pt>
                <c:pt idx="425">
                  <c:v>22</c:v>
                </c:pt>
                <c:pt idx="426">
                  <c:v>17</c:v>
                </c:pt>
                <c:pt idx="427">
                  <c:v>31</c:v>
                </c:pt>
                <c:pt idx="428">
                  <c:v>28</c:v>
                </c:pt>
                <c:pt idx="429">
                  <c:v>26</c:v>
                </c:pt>
                <c:pt idx="430">
                  <c:v>31</c:v>
                </c:pt>
                <c:pt idx="431">
                  <c:v>36</c:v>
                </c:pt>
                <c:pt idx="432">
                  <c:v>22</c:v>
                </c:pt>
                <c:pt idx="433">
                  <c:v>27</c:v>
                </c:pt>
                <c:pt idx="434">
                  <c:v>33</c:v>
                </c:pt>
                <c:pt idx="435">
                  <c:v>24</c:v>
                </c:pt>
                <c:pt idx="436">
                  <c:v>27</c:v>
                </c:pt>
                <c:pt idx="437">
                  <c:v>31</c:v>
                </c:pt>
                <c:pt idx="438">
                  <c:v>29</c:v>
                </c:pt>
                <c:pt idx="439">
                  <c:v>29</c:v>
                </c:pt>
                <c:pt idx="440">
                  <c:v>24</c:v>
                </c:pt>
                <c:pt idx="441">
                  <c:v>23</c:v>
                </c:pt>
                <c:pt idx="442">
                  <c:v>23</c:v>
                </c:pt>
                <c:pt idx="443">
                  <c:v>14</c:v>
                </c:pt>
                <c:pt idx="444">
                  <c:v>23</c:v>
                </c:pt>
                <c:pt idx="445">
                  <c:v>19</c:v>
                </c:pt>
                <c:pt idx="446">
                  <c:v>30</c:v>
                </c:pt>
                <c:pt idx="447">
                  <c:v>22</c:v>
                </c:pt>
                <c:pt idx="448">
                  <c:v>18</c:v>
                </c:pt>
                <c:pt idx="449">
                  <c:v>30</c:v>
                </c:pt>
                <c:pt idx="450">
                  <c:v>29</c:v>
                </c:pt>
                <c:pt idx="451">
                  <c:v>29</c:v>
                </c:pt>
                <c:pt idx="452">
                  <c:v>25</c:v>
                </c:pt>
                <c:pt idx="453">
                  <c:v>30</c:v>
                </c:pt>
                <c:pt idx="454">
                  <c:v>28</c:v>
                </c:pt>
                <c:pt idx="455">
                  <c:v>34</c:v>
                </c:pt>
                <c:pt idx="456">
                  <c:v>37</c:v>
                </c:pt>
                <c:pt idx="457">
                  <c:v>14</c:v>
                </c:pt>
                <c:pt idx="458">
                  <c:v>23</c:v>
                </c:pt>
                <c:pt idx="459">
                  <c:v>20</c:v>
                </c:pt>
                <c:pt idx="460">
                  <c:v>19</c:v>
                </c:pt>
                <c:pt idx="461">
                  <c:v>24</c:v>
                </c:pt>
                <c:pt idx="462">
                  <c:v>22</c:v>
                </c:pt>
                <c:pt idx="463">
                  <c:v>28</c:v>
                </c:pt>
                <c:pt idx="464">
                  <c:v>29</c:v>
                </c:pt>
                <c:pt idx="465">
                  <c:v>21</c:v>
                </c:pt>
                <c:pt idx="466">
                  <c:v>22</c:v>
                </c:pt>
                <c:pt idx="467">
                  <c:v>21</c:v>
                </c:pt>
                <c:pt idx="468">
                  <c:v>27</c:v>
                </c:pt>
                <c:pt idx="469">
                  <c:v>18</c:v>
                </c:pt>
                <c:pt idx="470">
                  <c:v>22</c:v>
                </c:pt>
                <c:pt idx="471">
                  <c:v>17</c:v>
                </c:pt>
                <c:pt idx="472">
                  <c:v>25</c:v>
                </c:pt>
                <c:pt idx="473">
                  <c:v>13</c:v>
                </c:pt>
                <c:pt idx="474">
                  <c:v>25</c:v>
                </c:pt>
                <c:pt idx="475">
                  <c:v>20</c:v>
                </c:pt>
                <c:pt idx="476">
                  <c:v>33</c:v>
                </c:pt>
                <c:pt idx="477">
                  <c:v>29</c:v>
                </c:pt>
                <c:pt idx="478">
                  <c:v>35</c:v>
                </c:pt>
                <c:pt idx="479">
                  <c:v>25</c:v>
                </c:pt>
                <c:pt idx="480">
                  <c:v>25</c:v>
                </c:pt>
                <c:pt idx="481">
                  <c:v>32</c:v>
                </c:pt>
                <c:pt idx="482">
                  <c:v>32</c:v>
                </c:pt>
                <c:pt idx="483">
                  <c:v>26</c:v>
                </c:pt>
                <c:pt idx="484">
                  <c:v>27</c:v>
                </c:pt>
                <c:pt idx="485">
                  <c:v>30</c:v>
                </c:pt>
                <c:pt idx="486">
                  <c:v>22</c:v>
                </c:pt>
                <c:pt idx="487">
                  <c:v>28</c:v>
                </c:pt>
                <c:pt idx="488">
                  <c:v>22</c:v>
                </c:pt>
                <c:pt idx="489">
                  <c:v>23</c:v>
                </c:pt>
                <c:pt idx="490">
                  <c:v>18</c:v>
                </c:pt>
                <c:pt idx="491">
                  <c:v>24</c:v>
                </c:pt>
                <c:pt idx="492">
                  <c:v>24</c:v>
                </c:pt>
                <c:pt idx="493">
                  <c:v>9</c:v>
                </c:pt>
                <c:pt idx="494">
                  <c:v>30</c:v>
                </c:pt>
                <c:pt idx="495">
                  <c:v>30</c:v>
                </c:pt>
                <c:pt idx="496">
                  <c:v>34</c:v>
                </c:pt>
                <c:pt idx="497">
                  <c:v>17</c:v>
                </c:pt>
                <c:pt idx="498">
                  <c:v>20</c:v>
                </c:pt>
                <c:pt idx="499">
                  <c:v>20</c:v>
                </c:pt>
                <c:pt idx="500">
                  <c:v>20</c:v>
                </c:pt>
                <c:pt idx="501">
                  <c:v>19</c:v>
                </c:pt>
                <c:pt idx="502">
                  <c:v>15</c:v>
                </c:pt>
                <c:pt idx="503">
                  <c:v>24</c:v>
                </c:pt>
                <c:pt idx="504">
                  <c:v>15</c:v>
                </c:pt>
                <c:pt idx="505">
                  <c:v>18</c:v>
                </c:pt>
                <c:pt idx="506">
                  <c:v>18</c:v>
                </c:pt>
                <c:pt idx="507">
                  <c:v>23</c:v>
                </c:pt>
                <c:pt idx="508">
                  <c:v>31</c:v>
                </c:pt>
                <c:pt idx="509">
                  <c:v>30</c:v>
                </c:pt>
                <c:pt idx="510">
                  <c:v>27</c:v>
                </c:pt>
                <c:pt idx="511">
                  <c:v>24</c:v>
                </c:pt>
                <c:pt idx="512">
                  <c:v>32</c:v>
                </c:pt>
                <c:pt idx="513">
                  <c:v>27</c:v>
                </c:pt>
                <c:pt idx="514">
                  <c:v>23</c:v>
                </c:pt>
                <c:pt idx="515">
                  <c:v>36</c:v>
                </c:pt>
                <c:pt idx="516">
                  <c:v>21</c:v>
                </c:pt>
                <c:pt idx="517">
                  <c:v>23</c:v>
                </c:pt>
                <c:pt idx="518">
                  <c:v>30</c:v>
                </c:pt>
                <c:pt idx="519">
                  <c:v>25</c:v>
                </c:pt>
                <c:pt idx="520">
                  <c:v>18</c:v>
                </c:pt>
                <c:pt idx="521">
                  <c:v>19</c:v>
                </c:pt>
                <c:pt idx="522">
                  <c:v>26</c:v>
                </c:pt>
                <c:pt idx="523">
                  <c:v>21</c:v>
                </c:pt>
                <c:pt idx="524">
                  <c:v>17</c:v>
                </c:pt>
                <c:pt idx="525">
                  <c:v>23</c:v>
                </c:pt>
                <c:pt idx="526">
                  <c:v>28</c:v>
                </c:pt>
                <c:pt idx="527">
                  <c:v>22</c:v>
                </c:pt>
                <c:pt idx="528">
                  <c:v>15</c:v>
                </c:pt>
                <c:pt idx="529">
                  <c:v>22</c:v>
                </c:pt>
                <c:pt idx="530">
                  <c:v>23</c:v>
                </c:pt>
                <c:pt idx="531">
                  <c:v>26</c:v>
                </c:pt>
                <c:pt idx="532">
                  <c:v>31</c:v>
                </c:pt>
                <c:pt idx="533">
                  <c:v>25</c:v>
                </c:pt>
                <c:pt idx="534">
                  <c:v>31</c:v>
                </c:pt>
                <c:pt idx="535">
                  <c:v>25</c:v>
                </c:pt>
                <c:pt idx="536">
                  <c:v>27</c:v>
                </c:pt>
                <c:pt idx="537">
                  <c:v>29</c:v>
                </c:pt>
                <c:pt idx="538">
                  <c:v>34</c:v>
                </c:pt>
                <c:pt idx="539">
                  <c:v>25</c:v>
                </c:pt>
                <c:pt idx="540">
                  <c:v>30</c:v>
                </c:pt>
                <c:pt idx="541">
                  <c:v>30</c:v>
                </c:pt>
                <c:pt idx="542">
                  <c:v>27</c:v>
                </c:pt>
                <c:pt idx="543">
                  <c:v>23</c:v>
                </c:pt>
                <c:pt idx="544">
                  <c:v>18</c:v>
                </c:pt>
                <c:pt idx="545">
                  <c:v>31</c:v>
                </c:pt>
                <c:pt idx="546">
                  <c:v>36</c:v>
                </c:pt>
                <c:pt idx="547">
                  <c:v>26</c:v>
                </c:pt>
                <c:pt idx="548">
                  <c:v>21</c:v>
                </c:pt>
                <c:pt idx="549">
                  <c:v>33</c:v>
                </c:pt>
                <c:pt idx="550">
                  <c:v>38</c:v>
                </c:pt>
                <c:pt idx="551">
                  <c:v>26</c:v>
                </c:pt>
                <c:pt idx="552">
                  <c:v>25</c:v>
                </c:pt>
                <c:pt idx="553">
                  <c:v>19</c:v>
                </c:pt>
                <c:pt idx="554">
                  <c:v>36</c:v>
                </c:pt>
                <c:pt idx="555">
                  <c:v>27</c:v>
                </c:pt>
                <c:pt idx="556">
                  <c:v>24</c:v>
                </c:pt>
                <c:pt idx="557">
                  <c:v>24</c:v>
                </c:pt>
                <c:pt idx="558">
                  <c:v>25</c:v>
                </c:pt>
                <c:pt idx="559">
                  <c:v>31</c:v>
                </c:pt>
                <c:pt idx="560">
                  <c:v>32</c:v>
                </c:pt>
                <c:pt idx="561">
                  <c:v>20</c:v>
                </c:pt>
                <c:pt idx="562">
                  <c:v>24</c:v>
                </c:pt>
                <c:pt idx="563">
                  <c:v>31</c:v>
                </c:pt>
                <c:pt idx="564">
                  <c:v>29</c:v>
                </c:pt>
                <c:pt idx="565">
                  <c:v>26</c:v>
                </c:pt>
                <c:pt idx="566">
                  <c:v>35</c:v>
                </c:pt>
                <c:pt idx="567">
                  <c:v>29</c:v>
                </c:pt>
                <c:pt idx="568">
                  <c:v>17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43</c:v>
                </c:pt>
                <c:pt idx="573">
                  <c:v>24</c:v>
                </c:pt>
                <c:pt idx="574">
                  <c:v>26</c:v>
                </c:pt>
                <c:pt idx="575">
                  <c:v>31</c:v>
                </c:pt>
                <c:pt idx="576">
                  <c:v>21</c:v>
                </c:pt>
                <c:pt idx="577">
                  <c:v>30</c:v>
                </c:pt>
                <c:pt idx="578">
                  <c:v>21</c:v>
                </c:pt>
                <c:pt idx="579">
                  <c:v>29</c:v>
                </c:pt>
                <c:pt idx="580">
                  <c:v>19</c:v>
                </c:pt>
                <c:pt idx="581">
                  <c:v>29</c:v>
                </c:pt>
                <c:pt idx="582">
                  <c:v>18</c:v>
                </c:pt>
                <c:pt idx="583">
                  <c:v>23</c:v>
                </c:pt>
                <c:pt idx="584">
                  <c:v>21</c:v>
                </c:pt>
                <c:pt idx="585">
                  <c:v>16</c:v>
                </c:pt>
                <c:pt idx="586">
                  <c:v>15</c:v>
                </c:pt>
                <c:pt idx="587">
                  <c:v>14</c:v>
                </c:pt>
                <c:pt idx="588">
                  <c:v>20</c:v>
                </c:pt>
                <c:pt idx="589">
                  <c:v>14</c:v>
                </c:pt>
                <c:pt idx="590">
                  <c:v>18</c:v>
                </c:pt>
                <c:pt idx="591">
                  <c:v>25</c:v>
                </c:pt>
                <c:pt idx="592">
                  <c:v>18</c:v>
                </c:pt>
                <c:pt idx="593">
                  <c:v>20</c:v>
                </c:pt>
                <c:pt idx="594">
                  <c:v>30</c:v>
                </c:pt>
                <c:pt idx="595">
                  <c:v>29</c:v>
                </c:pt>
                <c:pt idx="596">
                  <c:v>23</c:v>
                </c:pt>
                <c:pt idx="597">
                  <c:v>27</c:v>
                </c:pt>
                <c:pt idx="598">
                  <c:v>35</c:v>
                </c:pt>
                <c:pt idx="599">
                  <c:v>25</c:v>
                </c:pt>
                <c:pt idx="600">
                  <c:v>20</c:v>
                </c:pt>
                <c:pt idx="601">
                  <c:v>21</c:v>
                </c:pt>
                <c:pt idx="602">
                  <c:v>22</c:v>
                </c:pt>
                <c:pt idx="603">
                  <c:v>23</c:v>
                </c:pt>
                <c:pt idx="604">
                  <c:v>21</c:v>
                </c:pt>
                <c:pt idx="605">
                  <c:v>24</c:v>
                </c:pt>
                <c:pt idx="606">
                  <c:v>22</c:v>
                </c:pt>
                <c:pt idx="607">
                  <c:v>9</c:v>
                </c:pt>
                <c:pt idx="608">
                  <c:v>26</c:v>
                </c:pt>
                <c:pt idx="609">
                  <c:v>17</c:v>
                </c:pt>
                <c:pt idx="610">
                  <c:v>20</c:v>
                </c:pt>
                <c:pt idx="611">
                  <c:v>24</c:v>
                </c:pt>
                <c:pt idx="612">
                  <c:v>14</c:v>
                </c:pt>
                <c:pt idx="613">
                  <c:v>22</c:v>
                </c:pt>
                <c:pt idx="614">
                  <c:v>22</c:v>
                </c:pt>
                <c:pt idx="615">
                  <c:v>21</c:v>
                </c:pt>
                <c:pt idx="616">
                  <c:v>17</c:v>
                </c:pt>
                <c:pt idx="617">
                  <c:v>22</c:v>
                </c:pt>
                <c:pt idx="618">
                  <c:v>25</c:v>
                </c:pt>
                <c:pt idx="619">
                  <c:v>18</c:v>
                </c:pt>
                <c:pt idx="620">
                  <c:v>20</c:v>
                </c:pt>
                <c:pt idx="621">
                  <c:v>28</c:v>
                </c:pt>
                <c:pt idx="622">
                  <c:v>27</c:v>
                </c:pt>
                <c:pt idx="623">
                  <c:v>20</c:v>
                </c:pt>
                <c:pt idx="624">
                  <c:v>24</c:v>
                </c:pt>
                <c:pt idx="625">
                  <c:v>19</c:v>
                </c:pt>
                <c:pt idx="626">
                  <c:v>23</c:v>
                </c:pt>
                <c:pt idx="627">
                  <c:v>25</c:v>
                </c:pt>
                <c:pt idx="628">
                  <c:v>22</c:v>
                </c:pt>
                <c:pt idx="629">
                  <c:v>28</c:v>
                </c:pt>
                <c:pt idx="630">
                  <c:v>21</c:v>
                </c:pt>
                <c:pt idx="631">
                  <c:v>20</c:v>
                </c:pt>
                <c:pt idx="632">
                  <c:v>20</c:v>
                </c:pt>
                <c:pt idx="633">
                  <c:v>20</c:v>
                </c:pt>
                <c:pt idx="634">
                  <c:v>13</c:v>
                </c:pt>
                <c:pt idx="635">
                  <c:v>15</c:v>
                </c:pt>
                <c:pt idx="636">
                  <c:v>20</c:v>
                </c:pt>
                <c:pt idx="637">
                  <c:v>15</c:v>
                </c:pt>
                <c:pt idx="638">
                  <c:v>15</c:v>
                </c:pt>
                <c:pt idx="639">
                  <c:v>20</c:v>
                </c:pt>
                <c:pt idx="640">
                  <c:v>25</c:v>
                </c:pt>
                <c:pt idx="641">
                  <c:v>13</c:v>
                </c:pt>
                <c:pt idx="642">
                  <c:v>24</c:v>
                </c:pt>
                <c:pt idx="643">
                  <c:v>18</c:v>
                </c:pt>
                <c:pt idx="644">
                  <c:v>14</c:v>
                </c:pt>
                <c:pt idx="645">
                  <c:v>15</c:v>
                </c:pt>
                <c:pt idx="646">
                  <c:v>16</c:v>
                </c:pt>
                <c:pt idx="647">
                  <c:v>27</c:v>
                </c:pt>
                <c:pt idx="648">
                  <c:v>26</c:v>
                </c:pt>
                <c:pt idx="649">
                  <c:v>22</c:v>
                </c:pt>
                <c:pt idx="650">
                  <c:v>25</c:v>
                </c:pt>
                <c:pt idx="651">
                  <c:v>19</c:v>
                </c:pt>
                <c:pt idx="652">
                  <c:v>25</c:v>
                </c:pt>
                <c:pt idx="653">
                  <c:v>24</c:v>
                </c:pt>
                <c:pt idx="654">
                  <c:v>26</c:v>
                </c:pt>
                <c:pt idx="655">
                  <c:v>29</c:v>
                </c:pt>
                <c:pt idx="656">
                  <c:v>23</c:v>
                </c:pt>
                <c:pt idx="657">
                  <c:v>26</c:v>
                </c:pt>
                <c:pt idx="658">
                  <c:v>18</c:v>
                </c:pt>
                <c:pt idx="659">
                  <c:v>19</c:v>
                </c:pt>
                <c:pt idx="660">
                  <c:v>21</c:v>
                </c:pt>
                <c:pt idx="661">
                  <c:v>19</c:v>
                </c:pt>
                <c:pt idx="662">
                  <c:v>18</c:v>
                </c:pt>
                <c:pt idx="663">
                  <c:v>23</c:v>
                </c:pt>
                <c:pt idx="664">
                  <c:v>19</c:v>
                </c:pt>
                <c:pt idx="665">
                  <c:v>22</c:v>
                </c:pt>
                <c:pt idx="666">
                  <c:v>21</c:v>
                </c:pt>
                <c:pt idx="667">
                  <c:v>24</c:v>
                </c:pt>
                <c:pt idx="668">
                  <c:v>19</c:v>
                </c:pt>
                <c:pt idx="669">
                  <c:v>15</c:v>
                </c:pt>
                <c:pt idx="670">
                  <c:v>19</c:v>
                </c:pt>
                <c:pt idx="671">
                  <c:v>12</c:v>
                </c:pt>
                <c:pt idx="672">
                  <c:v>16</c:v>
                </c:pt>
                <c:pt idx="673">
                  <c:v>12</c:v>
                </c:pt>
                <c:pt idx="674">
                  <c:v>26</c:v>
                </c:pt>
                <c:pt idx="675">
                  <c:v>17</c:v>
                </c:pt>
                <c:pt idx="676">
                  <c:v>17</c:v>
                </c:pt>
                <c:pt idx="677">
                  <c:v>19</c:v>
                </c:pt>
                <c:pt idx="678">
                  <c:v>18</c:v>
                </c:pt>
                <c:pt idx="679">
                  <c:v>23</c:v>
                </c:pt>
                <c:pt idx="680">
                  <c:v>18</c:v>
                </c:pt>
                <c:pt idx="681">
                  <c:v>20</c:v>
                </c:pt>
                <c:pt idx="682">
                  <c:v>22</c:v>
                </c:pt>
                <c:pt idx="683">
                  <c:v>29</c:v>
                </c:pt>
                <c:pt idx="684">
                  <c:v>26</c:v>
                </c:pt>
                <c:pt idx="685">
                  <c:v>25</c:v>
                </c:pt>
                <c:pt idx="686">
                  <c:v>20</c:v>
                </c:pt>
                <c:pt idx="687">
                  <c:v>19</c:v>
                </c:pt>
                <c:pt idx="688">
                  <c:v>24</c:v>
                </c:pt>
                <c:pt idx="689">
                  <c:v>23</c:v>
                </c:pt>
                <c:pt idx="690">
                  <c:v>21</c:v>
                </c:pt>
                <c:pt idx="691">
                  <c:v>12</c:v>
                </c:pt>
                <c:pt idx="692">
                  <c:v>22</c:v>
                </c:pt>
                <c:pt idx="693">
                  <c:v>16</c:v>
                </c:pt>
                <c:pt idx="694">
                  <c:v>28</c:v>
                </c:pt>
                <c:pt idx="695">
                  <c:v>15</c:v>
                </c:pt>
                <c:pt idx="696">
                  <c:v>18</c:v>
                </c:pt>
                <c:pt idx="697">
                  <c:v>20</c:v>
                </c:pt>
                <c:pt idx="698">
                  <c:v>20</c:v>
                </c:pt>
                <c:pt idx="699">
                  <c:v>23</c:v>
                </c:pt>
                <c:pt idx="700">
                  <c:v>23</c:v>
                </c:pt>
                <c:pt idx="701">
                  <c:v>26</c:v>
                </c:pt>
                <c:pt idx="702">
                  <c:v>21</c:v>
                </c:pt>
                <c:pt idx="703">
                  <c:v>17</c:v>
                </c:pt>
                <c:pt idx="704">
                  <c:v>23</c:v>
                </c:pt>
                <c:pt idx="705">
                  <c:v>30</c:v>
                </c:pt>
                <c:pt idx="706">
                  <c:v>21</c:v>
                </c:pt>
                <c:pt idx="707">
                  <c:v>21</c:v>
                </c:pt>
                <c:pt idx="708">
                  <c:v>25</c:v>
                </c:pt>
                <c:pt idx="709">
                  <c:v>29</c:v>
                </c:pt>
                <c:pt idx="710">
                  <c:v>24</c:v>
                </c:pt>
                <c:pt idx="711">
                  <c:v>20</c:v>
                </c:pt>
                <c:pt idx="712">
                  <c:v>28</c:v>
                </c:pt>
                <c:pt idx="713">
                  <c:v>17</c:v>
                </c:pt>
                <c:pt idx="714">
                  <c:v>24</c:v>
                </c:pt>
                <c:pt idx="715">
                  <c:v>22</c:v>
                </c:pt>
                <c:pt idx="716">
                  <c:v>26</c:v>
                </c:pt>
                <c:pt idx="717">
                  <c:v>28</c:v>
                </c:pt>
                <c:pt idx="718">
                  <c:v>31</c:v>
                </c:pt>
                <c:pt idx="719">
                  <c:v>23</c:v>
                </c:pt>
                <c:pt idx="720">
                  <c:v>24</c:v>
                </c:pt>
                <c:pt idx="721">
                  <c:v>20</c:v>
                </c:pt>
                <c:pt idx="722">
                  <c:v>20</c:v>
                </c:pt>
                <c:pt idx="723">
                  <c:v>22</c:v>
                </c:pt>
                <c:pt idx="724">
                  <c:v>17</c:v>
                </c:pt>
                <c:pt idx="725">
                  <c:v>19</c:v>
                </c:pt>
                <c:pt idx="726">
                  <c:v>26</c:v>
                </c:pt>
                <c:pt idx="727">
                  <c:v>22</c:v>
                </c:pt>
                <c:pt idx="728">
                  <c:v>18</c:v>
                </c:pt>
                <c:pt idx="729">
                  <c:v>20</c:v>
                </c:pt>
                <c:pt idx="730">
                  <c:v>16</c:v>
                </c:pt>
                <c:pt idx="731">
                  <c:v>24</c:v>
                </c:pt>
                <c:pt idx="732">
                  <c:v>14</c:v>
                </c:pt>
                <c:pt idx="733">
                  <c:v>21</c:v>
                </c:pt>
                <c:pt idx="734">
                  <c:v>19</c:v>
                </c:pt>
                <c:pt idx="735">
                  <c:v>16</c:v>
                </c:pt>
                <c:pt idx="736">
                  <c:v>17</c:v>
                </c:pt>
                <c:pt idx="737">
                  <c:v>17</c:v>
                </c:pt>
                <c:pt idx="738">
                  <c:v>21</c:v>
                </c:pt>
                <c:pt idx="739">
                  <c:v>14</c:v>
                </c:pt>
                <c:pt idx="740">
                  <c:v>24</c:v>
                </c:pt>
                <c:pt idx="741">
                  <c:v>22</c:v>
                </c:pt>
                <c:pt idx="742">
                  <c:v>21</c:v>
                </c:pt>
                <c:pt idx="743">
                  <c:v>28</c:v>
                </c:pt>
                <c:pt idx="744">
                  <c:v>27</c:v>
                </c:pt>
                <c:pt idx="745">
                  <c:v>37</c:v>
                </c:pt>
                <c:pt idx="746">
                  <c:v>20</c:v>
                </c:pt>
                <c:pt idx="747">
                  <c:v>32</c:v>
                </c:pt>
                <c:pt idx="748">
                  <c:v>27</c:v>
                </c:pt>
                <c:pt idx="749">
                  <c:v>28</c:v>
                </c:pt>
                <c:pt idx="750">
                  <c:v>34</c:v>
                </c:pt>
                <c:pt idx="751">
                  <c:v>31</c:v>
                </c:pt>
                <c:pt idx="752">
                  <c:v>27</c:v>
                </c:pt>
                <c:pt idx="753">
                  <c:v>28</c:v>
                </c:pt>
                <c:pt idx="754">
                  <c:v>37</c:v>
                </c:pt>
                <c:pt idx="755">
                  <c:v>19</c:v>
                </c:pt>
                <c:pt idx="756">
                  <c:v>18</c:v>
                </c:pt>
                <c:pt idx="757">
                  <c:v>20</c:v>
                </c:pt>
                <c:pt idx="758">
                  <c:v>29</c:v>
                </c:pt>
                <c:pt idx="759">
                  <c:v>29</c:v>
                </c:pt>
                <c:pt idx="760">
                  <c:v>32</c:v>
                </c:pt>
                <c:pt idx="761">
                  <c:v>24</c:v>
                </c:pt>
                <c:pt idx="762">
                  <c:v>28</c:v>
                </c:pt>
                <c:pt idx="763">
                  <c:v>25</c:v>
                </c:pt>
                <c:pt idx="764">
                  <c:v>34</c:v>
                </c:pt>
                <c:pt idx="765">
                  <c:v>24</c:v>
                </c:pt>
                <c:pt idx="766">
                  <c:v>17</c:v>
                </c:pt>
                <c:pt idx="767">
                  <c:v>31</c:v>
                </c:pt>
                <c:pt idx="768">
                  <c:v>27</c:v>
                </c:pt>
                <c:pt idx="769">
                  <c:v>35</c:v>
                </c:pt>
                <c:pt idx="770">
                  <c:v>24</c:v>
                </c:pt>
                <c:pt idx="771">
                  <c:v>27</c:v>
                </c:pt>
                <c:pt idx="772">
                  <c:v>29</c:v>
                </c:pt>
                <c:pt idx="773">
                  <c:v>16</c:v>
                </c:pt>
                <c:pt idx="774">
                  <c:v>25</c:v>
                </c:pt>
                <c:pt idx="775">
                  <c:v>23</c:v>
                </c:pt>
                <c:pt idx="776">
                  <c:v>24</c:v>
                </c:pt>
                <c:pt idx="777">
                  <c:v>27</c:v>
                </c:pt>
                <c:pt idx="778">
                  <c:v>25</c:v>
                </c:pt>
                <c:pt idx="779">
                  <c:v>24</c:v>
                </c:pt>
                <c:pt idx="780">
                  <c:v>30</c:v>
                </c:pt>
                <c:pt idx="781">
                  <c:v>28</c:v>
                </c:pt>
                <c:pt idx="782">
                  <c:v>27</c:v>
                </c:pt>
                <c:pt idx="783">
                  <c:v>33</c:v>
                </c:pt>
                <c:pt idx="784">
                  <c:v>23</c:v>
                </c:pt>
                <c:pt idx="785">
                  <c:v>29</c:v>
                </c:pt>
                <c:pt idx="786">
                  <c:v>35</c:v>
                </c:pt>
                <c:pt idx="787">
                  <c:v>36</c:v>
                </c:pt>
                <c:pt idx="788">
                  <c:v>32</c:v>
                </c:pt>
                <c:pt idx="789">
                  <c:v>31</c:v>
                </c:pt>
                <c:pt idx="790">
                  <c:v>31</c:v>
                </c:pt>
                <c:pt idx="791">
                  <c:v>28</c:v>
                </c:pt>
                <c:pt idx="792">
                  <c:v>28</c:v>
                </c:pt>
                <c:pt idx="793">
                  <c:v>18</c:v>
                </c:pt>
                <c:pt idx="794">
                  <c:v>29</c:v>
                </c:pt>
                <c:pt idx="795">
                  <c:v>36</c:v>
                </c:pt>
                <c:pt idx="796">
                  <c:v>36</c:v>
                </c:pt>
                <c:pt idx="797">
                  <c:v>31</c:v>
                </c:pt>
                <c:pt idx="798">
                  <c:v>28</c:v>
                </c:pt>
                <c:pt idx="799">
                  <c:v>28</c:v>
                </c:pt>
                <c:pt idx="800">
                  <c:v>25</c:v>
                </c:pt>
                <c:pt idx="801">
                  <c:v>33</c:v>
                </c:pt>
                <c:pt idx="802">
                  <c:v>23</c:v>
                </c:pt>
                <c:pt idx="803">
                  <c:v>20</c:v>
                </c:pt>
                <c:pt idx="804">
                  <c:v>30</c:v>
                </c:pt>
                <c:pt idx="805">
                  <c:v>30</c:v>
                </c:pt>
                <c:pt idx="806">
                  <c:v>22</c:v>
                </c:pt>
                <c:pt idx="807">
                  <c:v>16</c:v>
                </c:pt>
                <c:pt idx="808">
                  <c:v>22</c:v>
                </c:pt>
                <c:pt idx="809">
                  <c:v>35</c:v>
                </c:pt>
                <c:pt idx="810">
                  <c:v>40</c:v>
                </c:pt>
                <c:pt idx="811">
                  <c:v>38</c:v>
                </c:pt>
                <c:pt idx="812">
                  <c:v>40</c:v>
                </c:pt>
                <c:pt idx="813">
                  <c:v>36</c:v>
                </c:pt>
                <c:pt idx="814">
                  <c:v>40</c:v>
                </c:pt>
                <c:pt idx="815">
                  <c:v>41</c:v>
                </c:pt>
                <c:pt idx="816">
                  <c:v>28</c:v>
                </c:pt>
                <c:pt idx="817">
                  <c:v>33</c:v>
                </c:pt>
                <c:pt idx="818">
                  <c:v>27</c:v>
                </c:pt>
                <c:pt idx="819">
                  <c:v>26</c:v>
                </c:pt>
                <c:pt idx="820">
                  <c:v>42</c:v>
                </c:pt>
                <c:pt idx="821">
                  <c:v>33</c:v>
                </c:pt>
                <c:pt idx="822">
                  <c:v>37</c:v>
                </c:pt>
                <c:pt idx="823">
                  <c:v>40</c:v>
                </c:pt>
                <c:pt idx="824">
                  <c:v>37</c:v>
                </c:pt>
                <c:pt idx="825">
                  <c:v>38</c:v>
                </c:pt>
                <c:pt idx="826">
                  <c:v>27</c:v>
                </c:pt>
                <c:pt idx="827">
                  <c:v>35</c:v>
                </c:pt>
                <c:pt idx="828">
                  <c:v>42</c:v>
                </c:pt>
                <c:pt idx="829">
                  <c:v>36</c:v>
                </c:pt>
                <c:pt idx="830">
                  <c:v>50</c:v>
                </c:pt>
                <c:pt idx="831">
                  <c:v>39</c:v>
                </c:pt>
                <c:pt idx="832">
                  <c:v>45</c:v>
                </c:pt>
                <c:pt idx="833">
                  <c:v>39</c:v>
                </c:pt>
                <c:pt idx="834">
                  <c:v>45</c:v>
                </c:pt>
                <c:pt idx="835">
                  <c:v>45</c:v>
                </c:pt>
                <c:pt idx="836">
                  <c:v>46</c:v>
                </c:pt>
                <c:pt idx="837">
                  <c:v>52</c:v>
                </c:pt>
                <c:pt idx="838">
                  <c:v>42</c:v>
                </c:pt>
                <c:pt idx="839">
                  <c:v>49</c:v>
                </c:pt>
                <c:pt idx="840">
                  <c:v>49</c:v>
                </c:pt>
                <c:pt idx="841">
                  <c:v>41</c:v>
                </c:pt>
                <c:pt idx="842">
                  <c:v>41</c:v>
                </c:pt>
                <c:pt idx="843">
                  <c:v>40</c:v>
                </c:pt>
                <c:pt idx="844">
                  <c:v>41</c:v>
                </c:pt>
                <c:pt idx="845">
                  <c:v>37</c:v>
                </c:pt>
                <c:pt idx="846">
                  <c:v>39</c:v>
                </c:pt>
                <c:pt idx="847">
                  <c:v>52</c:v>
                </c:pt>
                <c:pt idx="848">
                  <c:v>57</c:v>
                </c:pt>
                <c:pt idx="849">
                  <c:v>54</c:v>
                </c:pt>
                <c:pt idx="850">
                  <c:v>62</c:v>
                </c:pt>
                <c:pt idx="851">
                  <c:v>64</c:v>
                </c:pt>
                <c:pt idx="852">
                  <c:v>62</c:v>
                </c:pt>
                <c:pt idx="853">
                  <c:v>64</c:v>
                </c:pt>
                <c:pt idx="854">
                  <c:v>53</c:v>
                </c:pt>
                <c:pt idx="855">
                  <c:v>75</c:v>
                </c:pt>
                <c:pt idx="856">
                  <c:v>56</c:v>
                </c:pt>
                <c:pt idx="857">
                  <c:v>63</c:v>
                </c:pt>
                <c:pt idx="858">
                  <c:v>61</c:v>
                </c:pt>
                <c:pt idx="859">
                  <c:v>74</c:v>
                </c:pt>
                <c:pt idx="860">
                  <c:v>82</c:v>
                </c:pt>
                <c:pt idx="861">
                  <c:v>71</c:v>
                </c:pt>
                <c:pt idx="862">
                  <c:v>84</c:v>
                </c:pt>
                <c:pt idx="863">
                  <c:v>80</c:v>
                </c:pt>
                <c:pt idx="864">
                  <c:v>70</c:v>
                </c:pt>
                <c:pt idx="865">
                  <c:v>65</c:v>
                </c:pt>
                <c:pt idx="866">
                  <c:v>83</c:v>
                </c:pt>
                <c:pt idx="867">
                  <c:v>100</c:v>
                </c:pt>
                <c:pt idx="868">
                  <c:v>79</c:v>
                </c:pt>
                <c:pt idx="869">
                  <c:v>81</c:v>
                </c:pt>
                <c:pt idx="870">
                  <c:v>72</c:v>
                </c:pt>
                <c:pt idx="871">
                  <c:v>95</c:v>
                </c:pt>
                <c:pt idx="872">
                  <c:v>74</c:v>
                </c:pt>
                <c:pt idx="873">
                  <c:v>86</c:v>
                </c:pt>
                <c:pt idx="874">
                  <c:v>90</c:v>
                </c:pt>
                <c:pt idx="875">
                  <c:v>79</c:v>
                </c:pt>
                <c:pt idx="876">
                  <c:v>90</c:v>
                </c:pt>
                <c:pt idx="877">
                  <c:v>67</c:v>
                </c:pt>
                <c:pt idx="878">
                  <c:v>74</c:v>
                </c:pt>
                <c:pt idx="879">
                  <c:v>78</c:v>
                </c:pt>
                <c:pt idx="880">
                  <c:v>82</c:v>
                </c:pt>
                <c:pt idx="881">
                  <c:v>97</c:v>
                </c:pt>
                <c:pt idx="882">
                  <c:v>103</c:v>
                </c:pt>
                <c:pt idx="883">
                  <c:v>114</c:v>
                </c:pt>
                <c:pt idx="884">
                  <c:v>112</c:v>
                </c:pt>
                <c:pt idx="885">
                  <c:v>101</c:v>
                </c:pt>
                <c:pt idx="886">
                  <c:v>117</c:v>
                </c:pt>
                <c:pt idx="887">
                  <c:v>83</c:v>
                </c:pt>
                <c:pt idx="888">
                  <c:v>76</c:v>
                </c:pt>
                <c:pt idx="889">
                  <c:v>90</c:v>
                </c:pt>
                <c:pt idx="890">
                  <c:v>78</c:v>
                </c:pt>
                <c:pt idx="891">
                  <c:v>78</c:v>
                </c:pt>
                <c:pt idx="892">
                  <c:v>92</c:v>
                </c:pt>
                <c:pt idx="893">
                  <c:v>107</c:v>
                </c:pt>
                <c:pt idx="894">
                  <c:v>136</c:v>
                </c:pt>
                <c:pt idx="895">
                  <c:v>130</c:v>
                </c:pt>
                <c:pt idx="896">
                  <c:v>134</c:v>
                </c:pt>
                <c:pt idx="897">
                  <c:v>150</c:v>
                </c:pt>
                <c:pt idx="898">
                  <c:v>139</c:v>
                </c:pt>
                <c:pt idx="899">
                  <c:v>91</c:v>
                </c:pt>
                <c:pt idx="900">
                  <c:v>100</c:v>
                </c:pt>
                <c:pt idx="901">
                  <c:v>94</c:v>
                </c:pt>
                <c:pt idx="902">
                  <c:v>91</c:v>
                </c:pt>
                <c:pt idx="903">
                  <c:v>108</c:v>
                </c:pt>
                <c:pt idx="904">
                  <c:v>101</c:v>
                </c:pt>
                <c:pt idx="905">
                  <c:v>118</c:v>
                </c:pt>
                <c:pt idx="906">
                  <c:v>118</c:v>
                </c:pt>
                <c:pt idx="907">
                  <c:v>139</c:v>
                </c:pt>
                <c:pt idx="908">
                  <c:v>121</c:v>
                </c:pt>
                <c:pt idx="909">
                  <c:v>127</c:v>
                </c:pt>
                <c:pt idx="910">
                  <c:v>119</c:v>
                </c:pt>
                <c:pt idx="911">
                  <c:v>129</c:v>
                </c:pt>
                <c:pt idx="912">
                  <c:v>97</c:v>
                </c:pt>
                <c:pt idx="913">
                  <c:v>93</c:v>
                </c:pt>
                <c:pt idx="914">
                  <c:v>142</c:v>
                </c:pt>
                <c:pt idx="915">
                  <c:v>109</c:v>
                </c:pt>
                <c:pt idx="916">
                  <c:v>128</c:v>
                </c:pt>
                <c:pt idx="917">
                  <c:v>111</c:v>
                </c:pt>
                <c:pt idx="918">
                  <c:v>116</c:v>
                </c:pt>
                <c:pt idx="919">
                  <c:v>101</c:v>
                </c:pt>
                <c:pt idx="920">
                  <c:v>120</c:v>
                </c:pt>
                <c:pt idx="921">
                  <c:v>97</c:v>
                </c:pt>
                <c:pt idx="922">
                  <c:v>97</c:v>
                </c:pt>
                <c:pt idx="923">
                  <c:v>100</c:v>
                </c:pt>
                <c:pt idx="924">
                  <c:v>115</c:v>
                </c:pt>
                <c:pt idx="925">
                  <c:v>128</c:v>
                </c:pt>
                <c:pt idx="926">
                  <c:v>109</c:v>
                </c:pt>
                <c:pt idx="927">
                  <c:v>116</c:v>
                </c:pt>
                <c:pt idx="928">
                  <c:v>136</c:v>
                </c:pt>
                <c:pt idx="929">
                  <c:v>121</c:v>
                </c:pt>
                <c:pt idx="930">
                  <c:v>129</c:v>
                </c:pt>
                <c:pt idx="931">
                  <c:v>116</c:v>
                </c:pt>
                <c:pt idx="932">
                  <c:v>102</c:v>
                </c:pt>
                <c:pt idx="933">
                  <c:v>120</c:v>
                </c:pt>
                <c:pt idx="934">
                  <c:v>132</c:v>
                </c:pt>
                <c:pt idx="935">
                  <c:v>126</c:v>
                </c:pt>
                <c:pt idx="936">
                  <c:v>122</c:v>
                </c:pt>
                <c:pt idx="937">
                  <c:v>118</c:v>
                </c:pt>
                <c:pt idx="938">
                  <c:v>85</c:v>
                </c:pt>
                <c:pt idx="939">
                  <c:v>100</c:v>
                </c:pt>
                <c:pt idx="940">
                  <c:v>77</c:v>
                </c:pt>
                <c:pt idx="941">
                  <c:v>85</c:v>
                </c:pt>
                <c:pt idx="942">
                  <c:v>89</c:v>
                </c:pt>
                <c:pt idx="943">
                  <c:v>86</c:v>
                </c:pt>
                <c:pt idx="944">
                  <c:v>106</c:v>
                </c:pt>
                <c:pt idx="945">
                  <c:v>84</c:v>
                </c:pt>
                <c:pt idx="946">
                  <c:v>107</c:v>
                </c:pt>
                <c:pt idx="947">
                  <c:v>125</c:v>
                </c:pt>
                <c:pt idx="948">
                  <c:v>124</c:v>
                </c:pt>
                <c:pt idx="949">
                  <c:v>97</c:v>
                </c:pt>
                <c:pt idx="950">
                  <c:v>108</c:v>
                </c:pt>
                <c:pt idx="951">
                  <c:v>100</c:v>
                </c:pt>
                <c:pt idx="952">
                  <c:v>113</c:v>
                </c:pt>
                <c:pt idx="953">
                  <c:v>108</c:v>
                </c:pt>
                <c:pt idx="954">
                  <c:v>102</c:v>
                </c:pt>
                <c:pt idx="955">
                  <c:v>107</c:v>
                </c:pt>
                <c:pt idx="956">
                  <c:v>106</c:v>
                </c:pt>
                <c:pt idx="957">
                  <c:v>128</c:v>
                </c:pt>
                <c:pt idx="958">
                  <c:v>118</c:v>
                </c:pt>
                <c:pt idx="959">
                  <c:v>102</c:v>
                </c:pt>
                <c:pt idx="960">
                  <c:v>135</c:v>
                </c:pt>
                <c:pt idx="961">
                  <c:v>104</c:v>
                </c:pt>
                <c:pt idx="962">
                  <c:v>118</c:v>
                </c:pt>
                <c:pt idx="963">
                  <c:v>117</c:v>
                </c:pt>
                <c:pt idx="964">
                  <c:v>128</c:v>
                </c:pt>
                <c:pt idx="965">
                  <c:v>136</c:v>
                </c:pt>
                <c:pt idx="966">
                  <c:v>127</c:v>
                </c:pt>
                <c:pt idx="967">
                  <c:v>126</c:v>
                </c:pt>
                <c:pt idx="968">
                  <c:v>111</c:v>
                </c:pt>
                <c:pt idx="969">
                  <c:v>128</c:v>
                </c:pt>
                <c:pt idx="970">
                  <c:v>121</c:v>
                </c:pt>
                <c:pt idx="971">
                  <c:v>105</c:v>
                </c:pt>
                <c:pt idx="972">
                  <c:v>130</c:v>
                </c:pt>
                <c:pt idx="973">
                  <c:v>132</c:v>
                </c:pt>
                <c:pt idx="974">
                  <c:v>146</c:v>
                </c:pt>
                <c:pt idx="975">
                  <c:v>145</c:v>
                </c:pt>
                <c:pt idx="976">
                  <c:v>133</c:v>
                </c:pt>
                <c:pt idx="977">
                  <c:v>146</c:v>
                </c:pt>
                <c:pt idx="978">
                  <c:v>160</c:v>
                </c:pt>
                <c:pt idx="979">
                  <c:v>137</c:v>
                </c:pt>
                <c:pt idx="980">
                  <c:v>127</c:v>
                </c:pt>
                <c:pt idx="981">
                  <c:v>121</c:v>
                </c:pt>
                <c:pt idx="982">
                  <c:v>106</c:v>
                </c:pt>
                <c:pt idx="983">
                  <c:v>111</c:v>
                </c:pt>
                <c:pt idx="984">
                  <c:v>91</c:v>
                </c:pt>
                <c:pt idx="985">
                  <c:v>89</c:v>
                </c:pt>
                <c:pt idx="986">
                  <c:v>94</c:v>
                </c:pt>
                <c:pt idx="987">
                  <c:v>111</c:v>
                </c:pt>
                <c:pt idx="988">
                  <c:v>89</c:v>
                </c:pt>
                <c:pt idx="989">
                  <c:v>82</c:v>
                </c:pt>
                <c:pt idx="990">
                  <c:v>122</c:v>
                </c:pt>
                <c:pt idx="991">
                  <c:v>95</c:v>
                </c:pt>
                <c:pt idx="992">
                  <c:v>98</c:v>
                </c:pt>
                <c:pt idx="993">
                  <c:v>117</c:v>
                </c:pt>
                <c:pt idx="994">
                  <c:v>115</c:v>
                </c:pt>
                <c:pt idx="995">
                  <c:v>103</c:v>
                </c:pt>
                <c:pt idx="996">
                  <c:v>94</c:v>
                </c:pt>
                <c:pt idx="997">
                  <c:v>135</c:v>
                </c:pt>
                <c:pt idx="998">
                  <c:v>137</c:v>
                </c:pt>
                <c:pt idx="999">
                  <c:v>108</c:v>
                </c:pt>
                <c:pt idx="1000">
                  <c:v>112</c:v>
                </c:pt>
                <c:pt idx="1001">
                  <c:v>94</c:v>
                </c:pt>
                <c:pt idx="1002">
                  <c:v>91</c:v>
                </c:pt>
                <c:pt idx="1003">
                  <c:v>82</c:v>
                </c:pt>
                <c:pt idx="1004">
                  <c:v>81</c:v>
                </c:pt>
                <c:pt idx="1005">
                  <c:v>90</c:v>
                </c:pt>
                <c:pt idx="1006">
                  <c:v>93</c:v>
                </c:pt>
                <c:pt idx="1007">
                  <c:v>83</c:v>
                </c:pt>
                <c:pt idx="1008">
                  <c:v>93</c:v>
                </c:pt>
                <c:pt idx="1009">
                  <c:v>73</c:v>
                </c:pt>
                <c:pt idx="1010">
                  <c:v>90</c:v>
                </c:pt>
                <c:pt idx="1011">
                  <c:v>100</c:v>
                </c:pt>
                <c:pt idx="1012">
                  <c:v>81</c:v>
                </c:pt>
                <c:pt idx="1013">
                  <c:v>86</c:v>
                </c:pt>
                <c:pt idx="1014">
                  <c:v>99</c:v>
                </c:pt>
                <c:pt idx="1015">
                  <c:v>70</c:v>
                </c:pt>
                <c:pt idx="1016">
                  <c:v>85</c:v>
                </c:pt>
                <c:pt idx="1017">
                  <c:v>90</c:v>
                </c:pt>
                <c:pt idx="1018">
                  <c:v>78</c:v>
                </c:pt>
                <c:pt idx="1019">
                  <c:v>78</c:v>
                </c:pt>
                <c:pt idx="1020">
                  <c:v>75</c:v>
                </c:pt>
                <c:pt idx="1021">
                  <c:v>73</c:v>
                </c:pt>
                <c:pt idx="1022">
                  <c:v>68</c:v>
                </c:pt>
                <c:pt idx="1023">
                  <c:v>67</c:v>
                </c:pt>
                <c:pt idx="1024">
                  <c:v>49</c:v>
                </c:pt>
                <c:pt idx="1025">
                  <c:v>53</c:v>
                </c:pt>
                <c:pt idx="1026">
                  <c:v>46</c:v>
                </c:pt>
                <c:pt idx="1027">
                  <c:v>31</c:v>
                </c:pt>
                <c:pt idx="1028">
                  <c:v>43</c:v>
                </c:pt>
                <c:pt idx="1029">
                  <c:v>39</c:v>
                </c:pt>
                <c:pt idx="1030">
                  <c:v>38</c:v>
                </c:pt>
                <c:pt idx="1031">
                  <c:v>38</c:v>
                </c:pt>
                <c:pt idx="1032">
                  <c:v>48</c:v>
                </c:pt>
                <c:pt idx="1033">
                  <c:v>48</c:v>
                </c:pt>
                <c:pt idx="1034">
                  <c:v>47</c:v>
                </c:pt>
                <c:pt idx="1035">
                  <c:v>44</c:v>
                </c:pt>
                <c:pt idx="1036">
                  <c:v>47</c:v>
                </c:pt>
                <c:pt idx="1037">
                  <c:v>48</c:v>
                </c:pt>
                <c:pt idx="1038">
                  <c:v>42</c:v>
                </c:pt>
                <c:pt idx="1039">
                  <c:v>63</c:v>
                </c:pt>
                <c:pt idx="1040">
                  <c:v>41</c:v>
                </c:pt>
                <c:pt idx="1041">
                  <c:v>45</c:v>
                </c:pt>
                <c:pt idx="1042">
                  <c:v>30</c:v>
                </c:pt>
                <c:pt idx="1043">
                  <c:v>43</c:v>
                </c:pt>
                <c:pt idx="1044">
                  <c:v>52</c:v>
                </c:pt>
                <c:pt idx="1045">
                  <c:v>48</c:v>
                </c:pt>
                <c:pt idx="1046">
                  <c:v>43</c:v>
                </c:pt>
                <c:pt idx="1047">
                  <c:v>44</c:v>
                </c:pt>
                <c:pt idx="1048">
                  <c:v>37</c:v>
                </c:pt>
                <c:pt idx="1049">
                  <c:v>34</c:v>
                </c:pt>
                <c:pt idx="1050">
                  <c:v>41</c:v>
                </c:pt>
                <c:pt idx="1051">
                  <c:v>35</c:v>
                </c:pt>
                <c:pt idx="1052">
                  <c:v>38</c:v>
                </c:pt>
                <c:pt idx="1053">
                  <c:v>37</c:v>
                </c:pt>
                <c:pt idx="1054">
                  <c:v>31</c:v>
                </c:pt>
                <c:pt idx="1055">
                  <c:v>36</c:v>
                </c:pt>
                <c:pt idx="1056">
                  <c:v>36</c:v>
                </c:pt>
                <c:pt idx="1057">
                  <c:v>38</c:v>
                </c:pt>
                <c:pt idx="1058">
                  <c:v>29</c:v>
                </c:pt>
                <c:pt idx="1059">
                  <c:v>28</c:v>
                </c:pt>
                <c:pt idx="1060">
                  <c:v>17</c:v>
                </c:pt>
                <c:pt idx="1061">
                  <c:v>19</c:v>
                </c:pt>
                <c:pt idx="1062">
                  <c:v>20</c:v>
                </c:pt>
                <c:pt idx="1063">
                  <c:v>18</c:v>
                </c:pt>
                <c:pt idx="1064">
                  <c:v>27</c:v>
                </c:pt>
                <c:pt idx="1065">
                  <c:v>22</c:v>
                </c:pt>
                <c:pt idx="1066">
                  <c:v>25</c:v>
                </c:pt>
                <c:pt idx="1067">
                  <c:v>24</c:v>
                </c:pt>
                <c:pt idx="1068">
                  <c:v>30</c:v>
                </c:pt>
                <c:pt idx="1069">
                  <c:v>27</c:v>
                </c:pt>
                <c:pt idx="1070">
                  <c:v>25</c:v>
                </c:pt>
                <c:pt idx="1071">
                  <c:v>20</c:v>
                </c:pt>
                <c:pt idx="1072">
                  <c:v>25</c:v>
                </c:pt>
                <c:pt idx="1073">
                  <c:v>24</c:v>
                </c:pt>
                <c:pt idx="1074">
                  <c:v>26</c:v>
                </c:pt>
                <c:pt idx="1075">
                  <c:v>28</c:v>
                </c:pt>
                <c:pt idx="1076">
                  <c:v>22</c:v>
                </c:pt>
                <c:pt idx="1077">
                  <c:v>25</c:v>
                </c:pt>
                <c:pt idx="1078">
                  <c:v>27</c:v>
                </c:pt>
                <c:pt idx="1079">
                  <c:v>34</c:v>
                </c:pt>
                <c:pt idx="1080">
                  <c:v>21</c:v>
                </c:pt>
                <c:pt idx="1081">
                  <c:v>17</c:v>
                </c:pt>
                <c:pt idx="1082">
                  <c:v>20</c:v>
                </c:pt>
                <c:pt idx="1083">
                  <c:v>26</c:v>
                </c:pt>
                <c:pt idx="1084">
                  <c:v>25</c:v>
                </c:pt>
                <c:pt idx="1085">
                  <c:v>28</c:v>
                </c:pt>
                <c:pt idx="1086">
                  <c:v>17</c:v>
                </c:pt>
                <c:pt idx="1087">
                  <c:v>20</c:v>
                </c:pt>
                <c:pt idx="1088">
                  <c:v>17</c:v>
                </c:pt>
                <c:pt idx="1089">
                  <c:v>10</c:v>
                </c:pt>
                <c:pt idx="1090">
                  <c:v>13</c:v>
                </c:pt>
                <c:pt idx="1091">
                  <c:v>18</c:v>
                </c:pt>
                <c:pt idx="1092">
                  <c:v>10</c:v>
                </c:pt>
                <c:pt idx="1093">
                  <c:v>11</c:v>
                </c:pt>
                <c:pt idx="1094">
                  <c:v>12</c:v>
                </c:pt>
                <c:pt idx="1095">
                  <c:v>12</c:v>
                </c:pt>
                <c:pt idx="1096">
                  <c:v>7</c:v>
                </c:pt>
                <c:pt idx="1097">
                  <c:v>16</c:v>
                </c:pt>
                <c:pt idx="1098">
                  <c:v>16</c:v>
                </c:pt>
                <c:pt idx="1099">
                  <c:v>9</c:v>
                </c:pt>
                <c:pt idx="1100">
                  <c:v>8</c:v>
                </c:pt>
                <c:pt idx="1101">
                  <c:v>8</c:v>
                </c:pt>
                <c:pt idx="1102">
                  <c:v>6</c:v>
                </c:pt>
                <c:pt idx="1103">
                  <c:v>10</c:v>
                </c:pt>
                <c:pt idx="1104">
                  <c:v>13</c:v>
                </c:pt>
                <c:pt idx="1105">
                  <c:v>7</c:v>
                </c:pt>
                <c:pt idx="1106">
                  <c:v>7</c:v>
                </c:pt>
                <c:pt idx="1107">
                  <c:v>4</c:v>
                </c:pt>
                <c:pt idx="1108">
                  <c:v>7</c:v>
                </c:pt>
                <c:pt idx="1109">
                  <c:v>10</c:v>
                </c:pt>
                <c:pt idx="1110">
                  <c:v>13</c:v>
                </c:pt>
                <c:pt idx="1111">
                  <c:v>11</c:v>
                </c:pt>
                <c:pt idx="1112">
                  <c:v>4</c:v>
                </c:pt>
                <c:pt idx="1113">
                  <c:v>8</c:v>
                </c:pt>
                <c:pt idx="1114">
                  <c:v>4</c:v>
                </c:pt>
                <c:pt idx="1115">
                  <c:v>7</c:v>
                </c:pt>
                <c:pt idx="1116">
                  <c:v>4</c:v>
                </c:pt>
                <c:pt idx="1117">
                  <c:v>2</c:v>
                </c:pt>
                <c:pt idx="1118">
                  <c:v>3</c:v>
                </c:pt>
                <c:pt idx="1119">
                  <c:v>6</c:v>
                </c:pt>
                <c:pt idx="1120">
                  <c:v>6</c:v>
                </c:pt>
                <c:pt idx="1121">
                  <c:v>9</c:v>
                </c:pt>
                <c:pt idx="1122">
                  <c:v>2</c:v>
                </c:pt>
                <c:pt idx="1123">
                  <c:v>4</c:v>
                </c:pt>
                <c:pt idx="1124">
                  <c:v>7</c:v>
                </c:pt>
                <c:pt idx="1125">
                  <c:v>9</c:v>
                </c:pt>
                <c:pt idx="1126">
                  <c:v>2</c:v>
                </c:pt>
                <c:pt idx="1127">
                  <c:v>4</c:v>
                </c:pt>
                <c:pt idx="1128">
                  <c:v>4</c:v>
                </c:pt>
                <c:pt idx="1129">
                  <c:v>2</c:v>
                </c:pt>
                <c:pt idx="1130">
                  <c:v>6</c:v>
                </c:pt>
                <c:pt idx="1131">
                  <c:v>4</c:v>
                </c:pt>
                <c:pt idx="1132">
                  <c:v>0</c:v>
                </c:pt>
                <c:pt idx="1133">
                  <c:v>4</c:v>
                </c:pt>
                <c:pt idx="1134">
                  <c:v>5</c:v>
                </c:pt>
                <c:pt idx="1135">
                  <c:v>4</c:v>
                </c:pt>
                <c:pt idx="1136">
                  <c:v>3</c:v>
                </c:pt>
                <c:pt idx="1137">
                  <c:v>1</c:v>
                </c:pt>
                <c:pt idx="1138">
                  <c:v>2</c:v>
                </c:pt>
                <c:pt idx="1139">
                  <c:v>1</c:v>
                </c:pt>
                <c:pt idx="1140">
                  <c:v>2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0</c:v>
                </c:pt>
                <c:pt idx="1147">
                  <c:v>0</c:v>
                </c:pt>
                <c:pt idx="1148">
                  <c:v>1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1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2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1</c:v>
                </c:pt>
                <c:pt idx="1165">
                  <c:v>1</c:v>
                </c:pt>
                <c:pt idx="1166">
                  <c:v>0</c:v>
                </c:pt>
                <c:pt idx="1167">
                  <c:v>1</c:v>
                </c:pt>
                <c:pt idx="1168">
                  <c:v>0</c:v>
                </c:pt>
                <c:pt idx="1169">
                  <c:v>1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1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1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1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1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1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1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1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8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99216"/>
        <c:axId val="199999776"/>
      </c:scatterChart>
      <c:valAx>
        <c:axId val="199999216"/>
        <c:scaling>
          <c:orientation val="minMax"/>
          <c:max val="2.5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199999776"/>
        <c:crosses val="autoZero"/>
        <c:crossBetween val="midCat"/>
      </c:valAx>
      <c:valAx>
        <c:axId val="1999997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999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9129483814523"/>
          <c:y val="2.8252405949256341E-2"/>
          <c:w val="0.66106561679790021"/>
          <c:h val="0.8326195683872849"/>
        </c:manualLayout>
      </c:layout>
      <c:scatterChart>
        <c:scatterStyle val="lineMarker"/>
        <c:varyColors val="0"/>
        <c:ser>
          <c:idx val="1"/>
          <c:order val="1"/>
          <c:tx>
            <c:v>APD Gain</c:v>
          </c:tx>
          <c:spPr>
            <a:ln w="28575">
              <a:noFill/>
            </a:ln>
          </c:spPr>
          <c:xVal>
            <c:numRef>
              <c:f>'Fe55-1750V'!$O$2:$O$8</c:f>
              <c:numCache>
                <c:formatCode>General</c:formatCode>
                <c:ptCount val="7"/>
                <c:pt idx="0">
                  <c:v>1875</c:v>
                </c:pt>
                <c:pt idx="1">
                  <c:v>1850</c:v>
                </c:pt>
                <c:pt idx="2">
                  <c:v>1825</c:v>
                </c:pt>
                <c:pt idx="3">
                  <c:v>1800</c:v>
                </c:pt>
                <c:pt idx="4">
                  <c:v>1775</c:v>
                </c:pt>
                <c:pt idx="5">
                  <c:v>1750</c:v>
                </c:pt>
                <c:pt idx="6">
                  <c:v>1725</c:v>
                </c:pt>
              </c:numCache>
            </c:numRef>
          </c:xVal>
          <c:yVal>
            <c:numRef>
              <c:f>'Fe55-1750V'!$R$2:$R$8</c:f>
              <c:numCache>
                <c:formatCode>0.0</c:formatCode>
                <c:ptCount val="7"/>
                <c:pt idx="0">
                  <c:v>1531.4906684745765</c:v>
                </c:pt>
                <c:pt idx="1">
                  <c:v>715.1159105084746</c:v>
                </c:pt>
                <c:pt idx="2">
                  <c:v>303.39614074576275</c:v>
                </c:pt>
                <c:pt idx="3">
                  <c:v>157.78314305084746</c:v>
                </c:pt>
                <c:pt idx="4">
                  <c:v>95.377572610169494</c:v>
                </c:pt>
                <c:pt idx="5">
                  <c:v>62.016104135593217</c:v>
                </c:pt>
                <c:pt idx="6">
                  <c:v>40.429271593220342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02576"/>
        <c:axId val="200003136"/>
      </c:scatterChart>
      <c:scatterChart>
        <c:scatterStyle val="lineMarker"/>
        <c:varyColors val="0"/>
        <c:ser>
          <c:idx val="0"/>
          <c:order val="0"/>
          <c:tx>
            <c:strRef>
              <c:f>'Fe55-1750V'!$P$1</c:f>
              <c:strCache>
                <c:ptCount val="1"/>
                <c:pt idx="0">
                  <c:v>Peak(V)</c:v>
                </c:pt>
              </c:strCache>
            </c:strRef>
          </c:tx>
          <c:spPr>
            <a:ln w="28575">
              <a:noFill/>
            </a:ln>
          </c:spPr>
          <c:xVal>
            <c:numRef>
              <c:f>'Fe55-1750V'!$O$2:$O$8</c:f>
              <c:numCache>
                <c:formatCode>General</c:formatCode>
                <c:ptCount val="7"/>
                <c:pt idx="0">
                  <c:v>1875</c:v>
                </c:pt>
                <c:pt idx="1">
                  <c:v>1850</c:v>
                </c:pt>
                <c:pt idx="2">
                  <c:v>1825</c:v>
                </c:pt>
                <c:pt idx="3">
                  <c:v>1800</c:v>
                </c:pt>
                <c:pt idx="4">
                  <c:v>1775</c:v>
                </c:pt>
                <c:pt idx="5">
                  <c:v>1750</c:v>
                </c:pt>
                <c:pt idx="6">
                  <c:v>1725</c:v>
                </c:pt>
              </c:numCache>
            </c:numRef>
          </c:xVal>
          <c:yVal>
            <c:numRef>
              <c:f>'Fe55-1750V'!$P$2:$P$8</c:f>
              <c:numCache>
                <c:formatCode>General</c:formatCode>
                <c:ptCount val="7"/>
                <c:pt idx="0">
                  <c:v>3.91</c:v>
                </c:pt>
                <c:pt idx="1">
                  <c:v>1.83</c:v>
                </c:pt>
                <c:pt idx="2">
                  <c:v>0.78100000000000003</c:v>
                </c:pt>
                <c:pt idx="3">
                  <c:v>0.41</c:v>
                </c:pt>
                <c:pt idx="4">
                  <c:v>0.251</c:v>
                </c:pt>
                <c:pt idx="5">
                  <c:v>0.16600000000000001</c:v>
                </c:pt>
                <c:pt idx="6">
                  <c:v>0.111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04256"/>
        <c:axId val="200003696"/>
      </c:scatterChart>
      <c:valAx>
        <c:axId val="20000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HV (</a:t>
                </a:r>
                <a:r>
                  <a:rPr lang="en-US" dirty="0"/>
                  <a:t>V)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crossAx val="200003136"/>
        <c:crosses val="autoZero"/>
        <c:crossBetween val="midCat"/>
        <c:minorUnit val="25"/>
      </c:valAx>
      <c:valAx>
        <c:axId val="200003136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C00000"/>
                    </a:solidFill>
                  </a:defRPr>
                </a:pPr>
                <a:r>
                  <a:rPr lang="en-US" baseline="0">
                    <a:solidFill>
                      <a:srgbClr val="C00000"/>
                    </a:solidFill>
                  </a:rPr>
                  <a:t>APD Gain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C00000"/>
                </a:solidFill>
              </a:defRPr>
            </a:pPr>
            <a:endParaRPr lang="en-US"/>
          </a:p>
        </c:txPr>
        <c:crossAx val="200002576"/>
        <c:crosses val="autoZero"/>
        <c:crossBetween val="midCat"/>
      </c:valAx>
      <c:valAx>
        <c:axId val="200003696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chemeClr val="accent1"/>
                    </a:solidFill>
                  </a:defRPr>
                </a:pPr>
                <a:r>
                  <a:rPr lang="en-US" baseline="0" dirty="0" smtClean="0">
                    <a:solidFill>
                      <a:schemeClr val="accent1"/>
                    </a:solidFill>
                  </a:rPr>
                  <a:t>Fe-55 </a:t>
                </a:r>
                <a:r>
                  <a:rPr lang="en-US" baseline="0" dirty="0">
                    <a:solidFill>
                      <a:schemeClr val="accent1"/>
                    </a:solidFill>
                  </a:rPr>
                  <a:t>peak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en-US"/>
          </a:p>
        </c:txPr>
        <c:crossAx val="200004256"/>
        <c:crosses val="max"/>
        <c:crossBetween val="midCat"/>
        <c:majorUnit val="0.4"/>
      </c:valAx>
      <c:valAx>
        <c:axId val="20000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03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168153980752405"/>
          <c:y val="9.6838363954505707E-2"/>
          <c:w val="0.15276290463692038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37352076932949E-2"/>
          <c:y val="6.9662885820691259E-2"/>
          <c:w val="0.8733830964174315"/>
          <c:h val="0.646373480654248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Vmax(mV)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Sheet1!$A$20:$A$24</c:f>
              <c:numCache>
                <c:formatCode>General</c:formatCode>
                <c:ptCount val="5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</c:numCache>
            </c:numRef>
          </c:xVal>
          <c:yVal>
            <c:numRef>
              <c:f>Sheet1!$B$20:$B$24</c:f>
              <c:numCache>
                <c:formatCode>General</c:formatCode>
                <c:ptCount val="5"/>
                <c:pt idx="0">
                  <c:v>752</c:v>
                </c:pt>
                <c:pt idx="1">
                  <c:v>575</c:v>
                </c:pt>
                <c:pt idx="2">
                  <c:v>385</c:v>
                </c:pt>
                <c:pt idx="3">
                  <c:v>193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57488"/>
        <c:axId val="200058048"/>
      </c:scatterChart>
      <c:valAx>
        <c:axId val="200057488"/>
        <c:scaling>
          <c:orientation val="minMax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low</a:t>
                </a:r>
                <a:r>
                  <a:rPr lang="en-US" dirty="0" smtClean="0"/>
                  <a:t> (</a:t>
                </a:r>
                <a:r>
                  <a:rPr lang="en-US" dirty="0"/>
                  <a:t>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200058048"/>
        <c:crosses val="autoZero"/>
        <c:crossBetween val="midCat"/>
        <c:minorUnit val="0.5"/>
      </c:valAx>
      <c:valAx>
        <c:axId val="200058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max</a:t>
                </a:r>
                <a:r>
                  <a:rPr lang="en-US" dirty="0" smtClean="0"/>
                  <a:t> (</a:t>
                </a:r>
                <a:r>
                  <a:rPr lang="en-US" dirty="0"/>
                  <a:t>mV)</a:t>
                </a:r>
              </a:p>
            </c:rich>
          </c:tx>
          <c:layout>
            <c:manualLayout>
              <c:xMode val="edge"/>
              <c:yMode val="edge"/>
              <c:x val="0"/>
              <c:y val="0.27828937739659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0057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07891637220258E-2"/>
          <c:y val="5.1400554097404488E-2"/>
          <c:w val="0.51732521697698586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Baseline!$E$1</c:f>
              <c:strCache>
                <c:ptCount val="1"/>
                <c:pt idx="0">
                  <c:v>V1</c:v>
                </c:pt>
              </c:strCache>
            </c:strRef>
          </c:tx>
          <c:marker>
            <c:symbol val="none"/>
          </c:marker>
          <c:xVal>
            <c:numRef>
              <c:f>Baseline!$A$2:$A$2004</c:f>
              <c:numCache>
                <c:formatCode>0.00E+00</c:formatCode>
                <c:ptCount val="2003"/>
                <c:pt idx="0">
                  <c:v>-2.75007E-8</c:v>
                </c:pt>
                <c:pt idx="1">
                  <c:v>-2.7475700000000001E-8</c:v>
                </c:pt>
                <c:pt idx="2">
                  <c:v>-2.7450699999999999E-8</c:v>
                </c:pt>
                <c:pt idx="3">
                  <c:v>-2.7425700000000001E-8</c:v>
                </c:pt>
                <c:pt idx="4">
                  <c:v>-2.7400699999999999E-8</c:v>
                </c:pt>
                <c:pt idx="5">
                  <c:v>-2.73757E-8</c:v>
                </c:pt>
                <c:pt idx="6">
                  <c:v>-2.7350700000000002E-8</c:v>
                </c:pt>
                <c:pt idx="7">
                  <c:v>-2.73257E-8</c:v>
                </c:pt>
                <c:pt idx="8">
                  <c:v>-2.7300700000000001E-8</c:v>
                </c:pt>
                <c:pt idx="9">
                  <c:v>-2.7275699999999999E-8</c:v>
                </c:pt>
                <c:pt idx="10">
                  <c:v>-2.7250700000000001E-8</c:v>
                </c:pt>
                <c:pt idx="11">
                  <c:v>-2.7225699999999999E-8</c:v>
                </c:pt>
                <c:pt idx="12">
                  <c:v>-2.72007E-8</c:v>
                </c:pt>
                <c:pt idx="13">
                  <c:v>-2.7175700000000002E-8</c:v>
                </c:pt>
                <c:pt idx="14">
                  <c:v>-2.71507E-8</c:v>
                </c:pt>
                <c:pt idx="15">
                  <c:v>-2.7125700000000001E-8</c:v>
                </c:pt>
                <c:pt idx="16">
                  <c:v>-2.7100699999999999E-8</c:v>
                </c:pt>
                <c:pt idx="17">
                  <c:v>-2.7075700000000001E-8</c:v>
                </c:pt>
                <c:pt idx="18">
                  <c:v>-2.7050699999999999E-8</c:v>
                </c:pt>
                <c:pt idx="19">
                  <c:v>-2.70257E-8</c:v>
                </c:pt>
                <c:pt idx="20">
                  <c:v>-2.7000699999999998E-8</c:v>
                </c:pt>
                <c:pt idx="21">
                  <c:v>-2.69757E-8</c:v>
                </c:pt>
                <c:pt idx="22">
                  <c:v>-2.6950700000000001E-8</c:v>
                </c:pt>
                <c:pt idx="23">
                  <c:v>-2.6925699999999999E-8</c:v>
                </c:pt>
                <c:pt idx="24">
                  <c:v>-2.6900700000000001E-8</c:v>
                </c:pt>
                <c:pt idx="25">
                  <c:v>-2.6875699999999999E-8</c:v>
                </c:pt>
                <c:pt idx="26">
                  <c:v>-2.68507E-8</c:v>
                </c:pt>
                <c:pt idx="27">
                  <c:v>-2.6825699999999998E-8</c:v>
                </c:pt>
                <c:pt idx="28">
                  <c:v>-2.68007E-8</c:v>
                </c:pt>
                <c:pt idx="29">
                  <c:v>-2.6775700000000001E-8</c:v>
                </c:pt>
                <c:pt idx="30">
                  <c:v>-2.6750699999999999E-8</c:v>
                </c:pt>
                <c:pt idx="31">
                  <c:v>-2.6725700000000001E-8</c:v>
                </c:pt>
                <c:pt idx="32">
                  <c:v>-2.6700699999999999E-8</c:v>
                </c:pt>
                <c:pt idx="33">
                  <c:v>-2.66757E-8</c:v>
                </c:pt>
                <c:pt idx="34">
                  <c:v>-2.6650699999999999E-8</c:v>
                </c:pt>
                <c:pt idx="35">
                  <c:v>-2.66257E-8</c:v>
                </c:pt>
                <c:pt idx="36">
                  <c:v>-2.6600700000000001E-8</c:v>
                </c:pt>
                <c:pt idx="37">
                  <c:v>-2.65757E-8</c:v>
                </c:pt>
                <c:pt idx="38">
                  <c:v>-2.6550700000000001E-8</c:v>
                </c:pt>
                <c:pt idx="39">
                  <c:v>-2.6525699999999999E-8</c:v>
                </c:pt>
                <c:pt idx="40">
                  <c:v>-2.6500700000000001E-8</c:v>
                </c:pt>
                <c:pt idx="41">
                  <c:v>-2.6475699999999999E-8</c:v>
                </c:pt>
                <c:pt idx="42">
                  <c:v>-2.64507E-8</c:v>
                </c:pt>
                <c:pt idx="43">
                  <c:v>-2.6425700000000002E-8</c:v>
                </c:pt>
                <c:pt idx="44">
                  <c:v>-2.64007E-8</c:v>
                </c:pt>
                <c:pt idx="45">
                  <c:v>-2.6375700000000001E-8</c:v>
                </c:pt>
                <c:pt idx="46">
                  <c:v>-2.6350699999999999E-8</c:v>
                </c:pt>
                <c:pt idx="47">
                  <c:v>-2.6325700000000001E-8</c:v>
                </c:pt>
                <c:pt idx="48">
                  <c:v>-2.6300699999999999E-8</c:v>
                </c:pt>
                <c:pt idx="49">
                  <c:v>-2.62757E-8</c:v>
                </c:pt>
                <c:pt idx="50">
                  <c:v>-2.6250700000000002E-8</c:v>
                </c:pt>
                <c:pt idx="51">
                  <c:v>-2.62257E-8</c:v>
                </c:pt>
                <c:pt idx="52">
                  <c:v>-2.6200700000000001E-8</c:v>
                </c:pt>
                <c:pt idx="53">
                  <c:v>-2.6175699999999999E-8</c:v>
                </c:pt>
                <c:pt idx="54">
                  <c:v>-2.6150700000000001E-8</c:v>
                </c:pt>
                <c:pt idx="55">
                  <c:v>-2.6125699999999999E-8</c:v>
                </c:pt>
                <c:pt idx="56">
                  <c:v>-2.61007E-8</c:v>
                </c:pt>
                <c:pt idx="57">
                  <c:v>-2.6075699999999998E-8</c:v>
                </c:pt>
                <c:pt idx="58">
                  <c:v>-2.60507E-8</c:v>
                </c:pt>
                <c:pt idx="59">
                  <c:v>-2.6025700000000001E-8</c:v>
                </c:pt>
                <c:pt idx="60">
                  <c:v>-2.6000699999999999E-8</c:v>
                </c:pt>
                <c:pt idx="61">
                  <c:v>-2.5975700000000001E-8</c:v>
                </c:pt>
                <c:pt idx="62">
                  <c:v>-2.5950699999999999E-8</c:v>
                </c:pt>
                <c:pt idx="63">
                  <c:v>-2.59257E-8</c:v>
                </c:pt>
                <c:pt idx="64">
                  <c:v>-2.5900699999999998E-8</c:v>
                </c:pt>
                <c:pt idx="65">
                  <c:v>-2.58757E-8</c:v>
                </c:pt>
                <c:pt idx="66">
                  <c:v>-2.5850700000000001E-8</c:v>
                </c:pt>
                <c:pt idx="67">
                  <c:v>-2.5825699999999999E-8</c:v>
                </c:pt>
                <c:pt idx="68">
                  <c:v>-2.5800700000000001E-8</c:v>
                </c:pt>
                <c:pt idx="69">
                  <c:v>-2.5775699999999999E-8</c:v>
                </c:pt>
                <c:pt idx="70">
                  <c:v>-2.57507E-8</c:v>
                </c:pt>
                <c:pt idx="71">
                  <c:v>-2.5725699999999999E-8</c:v>
                </c:pt>
                <c:pt idx="72">
                  <c:v>-2.57007E-8</c:v>
                </c:pt>
                <c:pt idx="73">
                  <c:v>-2.5675700000000001E-8</c:v>
                </c:pt>
                <c:pt idx="74">
                  <c:v>-2.56507E-8</c:v>
                </c:pt>
                <c:pt idx="75">
                  <c:v>-2.5625700000000001E-8</c:v>
                </c:pt>
                <c:pt idx="76">
                  <c:v>-2.5600699999999999E-8</c:v>
                </c:pt>
                <c:pt idx="77">
                  <c:v>-2.5575700000000001E-8</c:v>
                </c:pt>
                <c:pt idx="78">
                  <c:v>-2.5550699999999999E-8</c:v>
                </c:pt>
                <c:pt idx="79">
                  <c:v>-2.55257E-8</c:v>
                </c:pt>
                <c:pt idx="80">
                  <c:v>-2.5500700000000001E-8</c:v>
                </c:pt>
                <c:pt idx="81">
                  <c:v>-2.54757E-8</c:v>
                </c:pt>
                <c:pt idx="82">
                  <c:v>-2.5450700000000001E-8</c:v>
                </c:pt>
                <c:pt idx="83">
                  <c:v>-2.5425699999999999E-8</c:v>
                </c:pt>
                <c:pt idx="84">
                  <c:v>-2.5400700000000001E-8</c:v>
                </c:pt>
                <c:pt idx="85">
                  <c:v>-2.5375699999999999E-8</c:v>
                </c:pt>
                <c:pt idx="86">
                  <c:v>-2.53507E-8</c:v>
                </c:pt>
                <c:pt idx="87">
                  <c:v>-2.5325700000000002E-8</c:v>
                </c:pt>
                <c:pt idx="88">
                  <c:v>-2.53007E-8</c:v>
                </c:pt>
                <c:pt idx="89">
                  <c:v>-2.5275700000000001E-8</c:v>
                </c:pt>
                <c:pt idx="90">
                  <c:v>-2.5250699999999999E-8</c:v>
                </c:pt>
                <c:pt idx="91">
                  <c:v>-2.5225700000000001E-8</c:v>
                </c:pt>
                <c:pt idx="92">
                  <c:v>-2.5200699999999999E-8</c:v>
                </c:pt>
                <c:pt idx="93">
                  <c:v>-2.51757E-8</c:v>
                </c:pt>
                <c:pt idx="94">
                  <c:v>-2.5150699999999998E-8</c:v>
                </c:pt>
                <c:pt idx="95">
                  <c:v>-2.51257E-8</c:v>
                </c:pt>
                <c:pt idx="96">
                  <c:v>-2.5100700000000001E-8</c:v>
                </c:pt>
                <c:pt idx="97">
                  <c:v>-2.5075699999999999E-8</c:v>
                </c:pt>
                <c:pt idx="98">
                  <c:v>-2.5050700000000001E-8</c:v>
                </c:pt>
                <c:pt idx="99">
                  <c:v>-2.5025699999999999E-8</c:v>
                </c:pt>
                <c:pt idx="100">
                  <c:v>-2.50007E-8</c:v>
                </c:pt>
                <c:pt idx="101">
                  <c:v>-2.4975699999999998E-8</c:v>
                </c:pt>
                <c:pt idx="102">
                  <c:v>-2.49507E-8</c:v>
                </c:pt>
                <c:pt idx="103">
                  <c:v>-2.4925700000000001E-8</c:v>
                </c:pt>
                <c:pt idx="104">
                  <c:v>-2.4900699999999999E-8</c:v>
                </c:pt>
                <c:pt idx="105">
                  <c:v>-2.4875700000000001E-8</c:v>
                </c:pt>
                <c:pt idx="106">
                  <c:v>-2.4850699999999999E-8</c:v>
                </c:pt>
                <c:pt idx="107">
                  <c:v>-2.48257E-8</c:v>
                </c:pt>
                <c:pt idx="108">
                  <c:v>-2.4800699999999999E-8</c:v>
                </c:pt>
                <c:pt idx="109">
                  <c:v>-2.47757E-8</c:v>
                </c:pt>
                <c:pt idx="110">
                  <c:v>-2.4750700000000001E-8</c:v>
                </c:pt>
                <c:pt idx="111">
                  <c:v>-2.47257E-8</c:v>
                </c:pt>
                <c:pt idx="112">
                  <c:v>-2.4700700000000001E-8</c:v>
                </c:pt>
                <c:pt idx="113">
                  <c:v>-2.4675699999999999E-8</c:v>
                </c:pt>
                <c:pt idx="114">
                  <c:v>-2.46507E-8</c:v>
                </c:pt>
                <c:pt idx="115">
                  <c:v>-2.4625699999999999E-8</c:v>
                </c:pt>
                <c:pt idx="116">
                  <c:v>-2.46007E-8</c:v>
                </c:pt>
                <c:pt idx="117">
                  <c:v>-2.4575700000000001E-8</c:v>
                </c:pt>
                <c:pt idx="118">
                  <c:v>-2.45507E-8</c:v>
                </c:pt>
                <c:pt idx="119">
                  <c:v>-2.4525700000000001E-8</c:v>
                </c:pt>
                <c:pt idx="120">
                  <c:v>-2.4500699999999999E-8</c:v>
                </c:pt>
                <c:pt idx="121">
                  <c:v>-2.4475700000000001E-8</c:v>
                </c:pt>
                <c:pt idx="122">
                  <c:v>-2.4450699999999999E-8</c:v>
                </c:pt>
                <c:pt idx="123">
                  <c:v>-2.44257E-8</c:v>
                </c:pt>
                <c:pt idx="124">
                  <c:v>-2.4400700000000002E-8</c:v>
                </c:pt>
                <c:pt idx="125">
                  <c:v>-2.43757E-8</c:v>
                </c:pt>
                <c:pt idx="126">
                  <c:v>-2.4350700000000001E-8</c:v>
                </c:pt>
                <c:pt idx="127">
                  <c:v>-2.4325699999999999E-8</c:v>
                </c:pt>
                <c:pt idx="128">
                  <c:v>-2.4300700000000001E-8</c:v>
                </c:pt>
                <c:pt idx="129">
                  <c:v>-2.4275699999999999E-8</c:v>
                </c:pt>
                <c:pt idx="130">
                  <c:v>-2.42507E-8</c:v>
                </c:pt>
                <c:pt idx="131">
                  <c:v>-2.4225699999999998E-8</c:v>
                </c:pt>
                <c:pt idx="132">
                  <c:v>-2.42007E-8</c:v>
                </c:pt>
                <c:pt idx="133">
                  <c:v>-2.4175700000000001E-8</c:v>
                </c:pt>
                <c:pt idx="134">
                  <c:v>-2.4150699999999999E-8</c:v>
                </c:pt>
                <c:pt idx="135">
                  <c:v>-2.4125700000000001E-8</c:v>
                </c:pt>
                <c:pt idx="136">
                  <c:v>-2.4100699999999999E-8</c:v>
                </c:pt>
                <c:pt idx="137">
                  <c:v>-2.40757E-8</c:v>
                </c:pt>
                <c:pt idx="138">
                  <c:v>-2.4050699999999998E-8</c:v>
                </c:pt>
                <c:pt idx="139">
                  <c:v>-2.40257E-8</c:v>
                </c:pt>
                <c:pt idx="140">
                  <c:v>-2.4000700000000001E-8</c:v>
                </c:pt>
                <c:pt idx="141">
                  <c:v>-2.3975699999999999E-8</c:v>
                </c:pt>
                <c:pt idx="142">
                  <c:v>-2.3950700000000001E-8</c:v>
                </c:pt>
                <c:pt idx="143">
                  <c:v>-2.3925699999999999E-8</c:v>
                </c:pt>
                <c:pt idx="144">
                  <c:v>-2.39007E-8</c:v>
                </c:pt>
                <c:pt idx="145">
                  <c:v>-2.3875699999999999E-8</c:v>
                </c:pt>
                <c:pt idx="146">
                  <c:v>-2.38507E-8</c:v>
                </c:pt>
                <c:pt idx="147">
                  <c:v>-2.3825700000000001E-8</c:v>
                </c:pt>
                <c:pt idx="148">
                  <c:v>-2.38007E-8</c:v>
                </c:pt>
                <c:pt idx="149">
                  <c:v>-2.3775700000000001E-8</c:v>
                </c:pt>
                <c:pt idx="150">
                  <c:v>-2.3750699999999999E-8</c:v>
                </c:pt>
                <c:pt idx="151">
                  <c:v>-2.37257E-8</c:v>
                </c:pt>
                <c:pt idx="152">
                  <c:v>-2.3700699999999999E-8</c:v>
                </c:pt>
                <c:pt idx="153">
                  <c:v>-2.36757E-8</c:v>
                </c:pt>
                <c:pt idx="154">
                  <c:v>-2.3650700000000001E-8</c:v>
                </c:pt>
                <c:pt idx="155">
                  <c:v>-2.36257E-8</c:v>
                </c:pt>
                <c:pt idx="156">
                  <c:v>-2.3600700000000001E-8</c:v>
                </c:pt>
                <c:pt idx="157">
                  <c:v>-2.3575699999999999E-8</c:v>
                </c:pt>
                <c:pt idx="158">
                  <c:v>-2.3550700000000001E-8</c:v>
                </c:pt>
                <c:pt idx="159">
                  <c:v>-2.3525699999999999E-8</c:v>
                </c:pt>
                <c:pt idx="160">
                  <c:v>-2.35007E-8</c:v>
                </c:pt>
                <c:pt idx="161">
                  <c:v>-2.3475700000000002E-8</c:v>
                </c:pt>
                <c:pt idx="162">
                  <c:v>-2.34507E-8</c:v>
                </c:pt>
                <c:pt idx="163">
                  <c:v>-2.3425700000000001E-8</c:v>
                </c:pt>
                <c:pt idx="164">
                  <c:v>-2.3400699999999999E-8</c:v>
                </c:pt>
                <c:pt idx="165">
                  <c:v>-2.3375700000000001E-8</c:v>
                </c:pt>
                <c:pt idx="166">
                  <c:v>-2.3350699999999999E-8</c:v>
                </c:pt>
                <c:pt idx="167">
                  <c:v>-2.33257E-8</c:v>
                </c:pt>
                <c:pt idx="168">
                  <c:v>-2.3300700000000002E-8</c:v>
                </c:pt>
                <c:pt idx="169">
                  <c:v>-2.32757E-8</c:v>
                </c:pt>
                <c:pt idx="170">
                  <c:v>-2.3250700000000001E-8</c:v>
                </c:pt>
                <c:pt idx="171">
                  <c:v>-2.3225699999999999E-8</c:v>
                </c:pt>
                <c:pt idx="172">
                  <c:v>-2.3200700000000001E-8</c:v>
                </c:pt>
                <c:pt idx="173">
                  <c:v>-2.3175699999999999E-8</c:v>
                </c:pt>
                <c:pt idx="174">
                  <c:v>-2.31507E-8</c:v>
                </c:pt>
                <c:pt idx="175">
                  <c:v>-2.3125699999999998E-8</c:v>
                </c:pt>
                <c:pt idx="176">
                  <c:v>-2.31007E-8</c:v>
                </c:pt>
                <c:pt idx="177">
                  <c:v>-2.3075700000000001E-8</c:v>
                </c:pt>
                <c:pt idx="178">
                  <c:v>-2.3050699999999999E-8</c:v>
                </c:pt>
                <c:pt idx="179">
                  <c:v>-2.3025700000000001E-8</c:v>
                </c:pt>
                <c:pt idx="180">
                  <c:v>-2.3000699999999999E-8</c:v>
                </c:pt>
                <c:pt idx="181">
                  <c:v>-2.29757E-8</c:v>
                </c:pt>
                <c:pt idx="182">
                  <c:v>-2.2950699999999999E-8</c:v>
                </c:pt>
                <c:pt idx="183">
                  <c:v>-2.29257E-8</c:v>
                </c:pt>
                <c:pt idx="184">
                  <c:v>-2.2900700000000001E-8</c:v>
                </c:pt>
                <c:pt idx="185">
                  <c:v>-2.2875699999999999E-8</c:v>
                </c:pt>
                <c:pt idx="186">
                  <c:v>-2.2850700000000001E-8</c:v>
                </c:pt>
                <c:pt idx="187">
                  <c:v>-2.2825699999999999E-8</c:v>
                </c:pt>
                <c:pt idx="188">
                  <c:v>-2.28007E-8</c:v>
                </c:pt>
                <c:pt idx="189">
                  <c:v>-2.2775699999999999E-8</c:v>
                </c:pt>
                <c:pt idx="190">
                  <c:v>-2.27507E-8</c:v>
                </c:pt>
                <c:pt idx="191">
                  <c:v>-2.2725700000000001E-8</c:v>
                </c:pt>
                <c:pt idx="192">
                  <c:v>-2.27007E-8</c:v>
                </c:pt>
                <c:pt idx="193">
                  <c:v>-2.2675700000000001E-8</c:v>
                </c:pt>
                <c:pt idx="194">
                  <c:v>-2.2650699999999999E-8</c:v>
                </c:pt>
                <c:pt idx="195">
                  <c:v>-2.2625700000000001E-8</c:v>
                </c:pt>
                <c:pt idx="196">
                  <c:v>-2.2600699999999999E-8</c:v>
                </c:pt>
                <c:pt idx="197">
                  <c:v>-2.25757E-8</c:v>
                </c:pt>
                <c:pt idx="198">
                  <c:v>-2.2550700000000002E-8</c:v>
                </c:pt>
                <c:pt idx="199">
                  <c:v>-2.25257E-8</c:v>
                </c:pt>
                <c:pt idx="200">
                  <c:v>-2.2500700000000001E-8</c:v>
                </c:pt>
                <c:pt idx="201">
                  <c:v>-2.2475699999999999E-8</c:v>
                </c:pt>
                <c:pt idx="202">
                  <c:v>-2.2450700000000001E-8</c:v>
                </c:pt>
                <c:pt idx="203">
                  <c:v>-2.2425699999999999E-8</c:v>
                </c:pt>
                <c:pt idx="204">
                  <c:v>-2.24007E-8</c:v>
                </c:pt>
                <c:pt idx="205">
                  <c:v>-2.2375700000000002E-8</c:v>
                </c:pt>
                <c:pt idx="206">
                  <c:v>-2.23507E-8</c:v>
                </c:pt>
                <c:pt idx="207">
                  <c:v>-2.2325700000000001E-8</c:v>
                </c:pt>
                <c:pt idx="208">
                  <c:v>-2.2300699999999999E-8</c:v>
                </c:pt>
                <c:pt idx="209">
                  <c:v>-2.2275700000000001E-8</c:v>
                </c:pt>
                <c:pt idx="210">
                  <c:v>-2.2250699999999999E-8</c:v>
                </c:pt>
                <c:pt idx="211">
                  <c:v>-2.22257E-8</c:v>
                </c:pt>
                <c:pt idx="212">
                  <c:v>-2.2200699999999998E-8</c:v>
                </c:pt>
                <c:pt idx="213">
                  <c:v>-2.21757E-8</c:v>
                </c:pt>
                <c:pt idx="214">
                  <c:v>-2.2150700000000001E-8</c:v>
                </c:pt>
                <c:pt idx="215">
                  <c:v>-2.2125699999999999E-8</c:v>
                </c:pt>
                <c:pt idx="216">
                  <c:v>-2.2100700000000001E-8</c:v>
                </c:pt>
                <c:pt idx="217">
                  <c:v>-2.2075699999999999E-8</c:v>
                </c:pt>
                <c:pt idx="218">
                  <c:v>-2.20507E-8</c:v>
                </c:pt>
                <c:pt idx="219">
                  <c:v>-2.2025699999999999E-8</c:v>
                </c:pt>
                <c:pt idx="220">
                  <c:v>-2.20007E-8</c:v>
                </c:pt>
                <c:pt idx="221">
                  <c:v>-2.1975700000000001E-8</c:v>
                </c:pt>
                <c:pt idx="222">
                  <c:v>-2.1950699999999999E-8</c:v>
                </c:pt>
                <c:pt idx="223">
                  <c:v>-2.1925700000000001E-8</c:v>
                </c:pt>
                <c:pt idx="224">
                  <c:v>-2.1900699999999999E-8</c:v>
                </c:pt>
                <c:pt idx="225">
                  <c:v>-2.18757E-8</c:v>
                </c:pt>
                <c:pt idx="226">
                  <c:v>-2.1850699999999999E-8</c:v>
                </c:pt>
                <c:pt idx="227">
                  <c:v>-2.18257E-8</c:v>
                </c:pt>
                <c:pt idx="228">
                  <c:v>-2.1800700000000001E-8</c:v>
                </c:pt>
                <c:pt idx="229">
                  <c:v>-2.17757E-8</c:v>
                </c:pt>
                <c:pt idx="230">
                  <c:v>-2.1750700000000001E-8</c:v>
                </c:pt>
                <c:pt idx="231">
                  <c:v>-2.1725699999999999E-8</c:v>
                </c:pt>
                <c:pt idx="232">
                  <c:v>-2.1700700000000001E-8</c:v>
                </c:pt>
                <c:pt idx="233">
                  <c:v>-2.1675699999999999E-8</c:v>
                </c:pt>
                <c:pt idx="234">
                  <c:v>-2.16507E-8</c:v>
                </c:pt>
                <c:pt idx="235">
                  <c:v>-2.1625700000000002E-8</c:v>
                </c:pt>
                <c:pt idx="236">
                  <c:v>-2.16007E-8</c:v>
                </c:pt>
                <c:pt idx="237">
                  <c:v>-2.1575700000000001E-8</c:v>
                </c:pt>
                <c:pt idx="238">
                  <c:v>-2.1550699999999999E-8</c:v>
                </c:pt>
                <c:pt idx="239">
                  <c:v>-2.1525700000000001E-8</c:v>
                </c:pt>
                <c:pt idx="240">
                  <c:v>-2.1500699999999999E-8</c:v>
                </c:pt>
                <c:pt idx="241">
                  <c:v>-2.14757E-8</c:v>
                </c:pt>
                <c:pt idx="242">
                  <c:v>-2.1450700000000002E-8</c:v>
                </c:pt>
                <c:pt idx="243">
                  <c:v>-2.14257E-8</c:v>
                </c:pt>
                <c:pt idx="244">
                  <c:v>-2.1400700000000001E-8</c:v>
                </c:pt>
                <c:pt idx="245">
                  <c:v>-2.1375699999999999E-8</c:v>
                </c:pt>
                <c:pt idx="246">
                  <c:v>-2.1350700000000001E-8</c:v>
                </c:pt>
                <c:pt idx="247">
                  <c:v>-2.1325699999999999E-8</c:v>
                </c:pt>
                <c:pt idx="248">
                  <c:v>-2.13007E-8</c:v>
                </c:pt>
                <c:pt idx="249">
                  <c:v>-2.1275699999999998E-8</c:v>
                </c:pt>
                <c:pt idx="250">
                  <c:v>-2.12507E-8</c:v>
                </c:pt>
                <c:pt idx="251">
                  <c:v>-2.1225700000000001E-8</c:v>
                </c:pt>
                <c:pt idx="252">
                  <c:v>-2.1200699999999999E-8</c:v>
                </c:pt>
                <c:pt idx="253">
                  <c:v>-2.1175700000000001E-8</c:v>
                </c:pt>
                <c:pt idx="254">
                  <c:v>-2.1150699999999999E-8</c:v>
                </c:pt>
                <c:pt idx="255">
                  <c:v>-2.11257E-8</c:v>
                </c:pt>
                <c:pt idx="256">
                  <c:v>-2.1100699999999998E-8</c:v>
                </c:pt>
                <c:pt idx="257">
                  <c:v>-2.10757E-8</c:v>
                </c:pt>
                <c:pt idx="258">
                  <c:v>-2.1050700000000001E-8</c:v>
                </c:pt>
                <c:pt idx="259">
                  <c:v>-2.1025699999999999E-8</c:v>
                </c:pt>
                <c:pt idx="260">
                  <c:v>-2.1000700000000001E-8</c:v>
                </c:pt>
                <c:pt idx="261">
                  <c:v>-2.0975699999999999E-8</c:v>
                </c:pt>
                <c:pt idx="262">
                  <c:v>-2.09507E-8</c:v>
                </c:pt>
                <c:pt idx="263">
                  <c:v>-2.0925699999999999E-8</c:v>
                </c:pt>
                <c:pt idx="264">
                  <c:v>-2.09007E-8</c:v>
                </c:pt>
                <c:pt idx="265">
                  <c:v>-2.0875700000000001E-8</c:v>
                </c:pt>
                <c:pt idx="266">
                  <c:v>-2.08507E-8</c:v>
                </c:pt>
                <c:pt idx="267">
                  <c:v>-2.0825700000000001E-8</c:v>
                </c:pt>
                <c:pt idx="268">
                  <c:v>-2.0800699999999999E-8</c:v>
                </c:pt>
                <c:pt idx="269">
                  <c:v>-2.0775700000000001E-8</c:v>
                </c:pt>
                <c:pt idx="270">
                  <c:v>-2.0750699999999999E-8</c:v>
                </c:pt>
                <c:pt idx="271">
                  <c:v>-2.07257E-8</c:v>
                </c:pt>
                <c:pt idx="272">
                  <c:v>-2.0700700000000002E-8</c:v>
                </c:pt>
                <c:pt idx="273">
                  <c:v>-2.06757E-8</c:v>
                </c:pt>
                <c:pt idx="274">
                  <c:v>-2.0650700000000001E-8</c:v>
                </c:pt>
                <c:pt idx="275">
                  <c:v>-2.0625699999999999E-8</c:v>
                </c:pt>
                <c:pt idx="276">
                  <c:v>-2.0600700000000001E-8</c:v>
                </c:pt>
                <c:pt idx="277">
                  <c:v>-2.0575699999999999E-8</c:v>
                </c:pt>
                <c:pt idx="278">
                  <c:v>-2.05507E-8</c:v>
                </c:pt>
                <c:pt idx="279">
                  <c:v>-2.0525700000000002E-8</c:v>
                </c:pt>
                <c:pt idx="280">
                  <c:v>-2.05007E-8</c:v>
                </c:pt>
                <c:pt idx="281">
                  <c:v>-2.0475700000000001E-8</c:v>
                </c:pt>
                <c:pt idx="282">
                  <c:v>-2.0450699999999999E-8</c:v>
                </c:pt>
                <c:pt idx="283">
                  <c:v>-2.0425700000000001E-8</c:v>
                </c:pt>
                <c:pt idx="284">
                  <c:v>-2.0400699999999999E-8</c:v>
                </c:pt>
                <c:pt idx="285">
                  <c:v>-2.03757E-8</c:v>
                </c:pt>
                <c:pt idx="286">
                  <c:v>-2.0350699999999998E-8</c:v>
                </c:pt>
                <c:pt idx="287">
                  <c:v>-2.03257E-8</c:v>
                </c:pt>
                <c:pt idx="288">
                  <c:v>-2.0300700000000001E-8</c:v>
                </c:pt>
                <c:pt idx="289">
                  <c:v>-2.0275699999999999E-8</c:v>
                </c:pt>
                <c:pt idx="290">
                  <c:v>-2.0250700000000001E-8</c:v>
                </c:pt>
                <c:pt idx="291">
                  <c:v>-2.0225699999999999E-8</c:v>
                </c:pt>
                <c:pt idx="292">
                  <c:v>-2.02007E-8</c:v>
                </c:pt>
                <c:pt idx="293">
                  <c:v>-2.0175699999999998E-8</c:v>
                </c:pt>
                <c:pt idx="294">
                  <c:v>-2.01507E-8</c:v>
                </c:pt>
                <c:pt idx="295">
                  <c:v>-2.0125700000000001E-8</c:v>
                </c:pt>
                <c:pt idx="296">
                  <c:v>-2.0100699999999999E-8</c:v>
                </c:pt>
                <c:pt idx="297">
                  <c:v>-2.0075700000000001E-8</c:v>
                </c:pt>
                <c:pt idx="298">
                  <c:v>-2.0050699999999999E-8</c:v>
                </c:pt>
                <c:pt idx="299">
                  <c:v>-2.00257E-8</c:v>
                </c:pt>
                <c:pt idx="300">
                  <c:v>-2.0000699999999999E-8</c:v>
                </c:pt>
                <c:pt idx="301">
                  <c:v>-1.99757E-8</c:v>
                </c:pt>
                <c:pt idx="302">
                  <c:v>-1.9950700000000001E-8</c:v>
                </c:pt>
                <c:pt idx="303">
                  <c:v>-1.99257E-8</c:v>
                </c:pt>
                <c:pt idx="304">
                  <c:v>-1.9900700000000001E-8</c:v>
                </c:pt>
                <c:pt idx="305">
                  <c:v>-1.9875699999999999E-8</c:v>
                </c:pt>
                <c:pt idx="306">
                  <c:v>-1.9850700000000001E-8</c:v>
                </c:pt>
                <c:pt idx="307">
                  <c:v>-1.9825699999999999E-8</c:v>
                </c:pt>
                <c:pt idx="308">
                  <c:v>-1.98007E-8</c:v>
                </c:pt>
                <c:pt idx="309">
                  <c:v>-1.9775700000000002E-8</c:v>
                </c:pt>
                <c:pt idx="310">
                  <c:v>-1.97507E-8</c:v>
                </c:pt>
                <c:pt idx="311">
                  <c:v>-1.9725700000000001E-8</c:v>
                </c:pt>
                <c:pt idx="312">
                  <c:v>-1.9700699999999999E-8</c:v>
                </c:pt>
                <c:pt idx="313">
                  <c:v>-1.9675700000000001E-8</c:v>
                </c:pt>
                <c:pt idx="314">
                  <c:v>-1.9650699999999999E-8</c:v>
                </c:pt>
                <c:pt idx="315">
                  <c:v>-1.96257E-8</c:v>
                </c:pt>
                <c:pt idx="316">
                  <c:v>-1.9600700000000002E-8</c:v>
                </c:pt>
                <c:pt idx="317">
                  <c:v>-1.95757E-8</c:v>
                </c:pt>
                <c:pt idx="318">
                  <c:v>-1.9550700000000001E-8</c:v>
                </c:pt>
                <c:pt idx="319">
                  <c:v>-1.9525699999999999E-8</c:v>
                </c:pt>
                <c:pt idx="320">
                  <c:v>-1.9500700000000001E-8</c:v>
                </c:pt>
                <c:pt idx="321">
                  <c:v>-1.9475699999999999E-8</c:v>
                </c:pt>
                <c:pt idx="322">
                  <c:v>-1.94507E-8</c:v>
                </c:pt>
                <c:pt idx="323">
                  <c:v>-1.9425699999999998E-8</c:v>
                </c:pt>
                <c:pt idx="324">
                  <c:v>-1.94007E-8</c:v>
                </c:pt>
                <c:pt idx="325">
                  <c:v>-1.9375700000000001E-8</c:v>
                </c:pt>
                <c:pt idx="326">
                  <c:v>-1.9350699999999999E-8</c:v>
                </c:pt>
                <c:pt idx="327">
                  <c:v>-1.9325700000000001E-8</c:v>
                </c:pt>
                <c:pt idx="328">
                  <c:v>-1.9300699999999999E-8</c:v>
                </c:pt>
                <c:pt idx="329">
                  <c:v>-1.92757E-8</c:v>
                </c:pt>
                <c:pt idx="330">
                  <c:v>-1.9250699999999998E-8</c:v>
                </c:pt>
                <c:pt idx="331">
                  <c:v>-1.92257E-8</c:v>
                </c:pt>
                <c:pt idx="332">
                  <c:v>-1.9200700000000001E-8</c:v>
                </c:pt>
                <c:pt idx="333">
                  <c:v>-1.9175699999999999E-8</c:v>
                </c:pt>
                <c:pt idx="334">
                  <c:v>-1.9150700000000001E-8</c:v>
                </c:pt>
                <c:pt idx="335">
                  <c:v>-1.9125699999999999E-8</c:v>
                </c:pt>
                <c:pt idx="336">
                  <c:v>-1.91007E-8</c:v>
                </c:pt>
                <c:pt idx="337">
                  <c:v>-1.9075699999999999E-8</c:v>
                </c:pt>
                <c:pt idx="338">
                  <c:v>-1.90507E-8</c:v>
                </c:pt>
                <c:pt idx="339">
                  <c:v>-1.9025700000000001E-8</c:v>
                </c:pt>
                <c:pt idx="340">
                  <c:v>-1.90007E-8</c:v>
                </c:pt>
                <c:pt idx="341">
                  <c:v>-1.8975700000000001E-8</c:v>
                </c:pt>
                <c:pt idx="342">
                  <c:v>-1.8950699999999999E-8</c:v>
                </c:pt>
                <c:pt idx="343">
                  <c:v>-1.8925700000000001E-8</c:v>
                </c:pt>
                <c:pt idx="344">
                  <c:v>-1.8900699999999999E-8</c:v>
                </c:pt>
                <c:pt idx="345">
                  <c:v>-1.88757E-8</c:v>
                </c:pt>
                <c:pt idx="346">
                  <c:v>-1.8850700000000002E-8</c:v>
                </c:pt>
                <c:pt idx="347">
                  <c:v>-1.88257E-8</c:v>
                </c:pt>
                <c:pt idx="348">
                  <c:v>-1.8800700000000001E-8</c:v>
                </c:pt>
                <c:pt idx="349">
                  <c:v>-1.8775699999999999E-8</c:v>
                </c:pt>
                <c:pt idx="350">
                  <c:v>-1.8750700000000001E-8</c:v>
                </c:pt>
                <c:pt idx="351">
                  <c:v>-1.8725699999999999E-8</c:v>
                </c:pt>
                <c:pt idx="352">
                  <c:v>-1.87007E-8</c:v>
                </c:pt>
                <c:pt idx="353">
                  <c:v>-1.8675700000000002E-8</c:v>
                </c:pt>
                <c:pt idx="354">
                  <c:v>-1.86507E-8</c:v>
                </c:pt>
                <c:pt idx="355">
                  <c:v>-1.8625700000000001E-8</c:v>
                </c:pt>
                <c:pt idx="356">
                  <c:v>-1.8600699999999999E-8</c:v>
                </c:pt>
                <c:pt idx="357">
                  <c:v>-1.8575700000000001E-8</c:v>
                </c:pt>
                <c:pt idx="358">
                  <c:v>-1.8550699999999999E-8</c:v>
                </c:pt>
                <c:pt idx="359">
                  <c:v>-1.85257E-8</c:v>
                </c:pt>
                <c:pt idx="360">
                  <c:v>-1.8500699999999998E-8</c:v>
                </c:pt>
                <c:pt idx="361">
                  <c:v>-1.84757E-8</c:v>
                </c:pt>
                <c:pt idx="362">
                  <c:v>-1.8450700000000001E-8</c:v>
                </c:pt>
                <c:pt idx="363">
                  <c:v>-1.8425699999999999E-8</c:v>
                </c:pt>
                <c:pt idx="364">
                  <c:v>-1.8400700000000001E-8</c:v>
                </c:pt>
                <c:pt idx="365">
                  <c:v>-1.8375699999999999E-8</c:v>
                </c:pt>
                <c:pt idx="366">
                  <c:v>-1.83507E-8</c:v>
                </c:pt>
                <c:pt idx="367">
                  <c:v>-1.8325699999999998E-8</c:v>
                </c:pt>
                <c:pt idx="368">
                  <c:v>-1.83007E-8</c:v>
                </c:pt>
                <c:pt idx="369">
                  <c:v>-1.8275700000000001E-8</c:v>
                </c:pt>
                <c:pt idx="370">
                  <c:v>-1.8250699999999999E-8</c:v>
                </c:pt>
                <c:pt idx="371">
                  <c:v>-1.8225700000000001E-8</c:v>
                </c:pt>
                <c:pt idx="372">
                  <c:v>-1.8200699999999999E-8</c:v>
                </c:pt>
                <c:pt idx="373">
                  <c:v>-1.81757E-8</c:v>
                </c:pt>
                <c:pt idx="374">
                  <c:v>-1.8150699999999999E-8</c:v>
                </c:pt>
                <c:pt idx="375">
                  <c:v>-1.81257E-8</c:v>
                </c:pt>
                <c:pt idx="376">
                  <c:v>-1.8100700000000001E-8</c:v>
                </c:pt>
                <c:pt idx="377">
                  <c:v>-1.80757E-8</c:v>
                </c:pt>
                <c:pt idx="378">
                  <c:v>-1.8050700000000001E-8</c:v>
                </c:pt>
                <c:pt idx="379">
                  <c:v>-1.8025699999999999E-8</c:v>
                </c:pt>
                <c:pt idx="380">
                  <c:v>-1.8000700000000001E-8</c:v>
                </c:pt>
                <c:pt idx="381">
                  <c:v>-1.7975699999999999E-8</c:v>
                </c:pt>
                <c:pt idx="382">
                  <c:v>-1.79507E-8</c:v>
                </c:pt>
                <c:pt idx="383">
                  <c:v>-1.7925700000000001E-8</c:v>
                </c:pt>
                <c:pt idx="384">
                  <c:v>-1.79007E-8</c:v>
                </c:pt>
                <c:pt idx="385">
                  <c:v>-1.7875700000000001E-8</c:v>
                </c:pt>
                <c:pt idx="386">
                  <c:v>-1.7850699999999999E-8</c:v>
                </c:pt>
                <c:pt idx="387">
                  <c:v>-1.7825700000000001E-8</c:v>
                </c:pt>
                <c:pt idx="388">
                  <c:v>-1.7800699999999999E-8</c:v>
                </c:pt>
                <c:pt idx="389">
                  <c:v>-1.77757E-8</c:v>
                </c:pt>
                <c:pt idx="390">
                  <c:v>-1.7750700000000002E-8</c:v>
                </c:pt>
                <c:pt idx="391">
                  <c:v>-1.77257E-8</c:v>
                </c:pt>
                <c:pt idx="392">
                  <c:v>-1.7700700000000001E-8</c:v>
                </c:pt>
                <c:pt idx="393">
                  <c:v>-1.7675699999999999E-8</c:v>
                </c:pt>
                <c:pt idx="394">
                  <c:v>-1.7650700000000001E-8</c:v>
                </c:pt>
                <c:pt idx="395">
                  <c:v>-1.7625699999999999E-8</c:v>
                </c:pt>
                <c:pt idx="396">
                  <c:v>-1.76007E-8</c:v>
                </c:pt>
                <c:pt idx="397">
                  <c:v>-1.7575699999999998E-8</c:v>
                </c:pt>
                <c:pt idx="398">
                  <c:v>-1.75507E-8</c:v>
                </c:pt>
                <c:pt idx="399">
                  <c:v>-1.7525700000000001E-8</c:v>
                </c:pt>
                <c:pt idx="400">
                  <c:v>-1.7500699999999999E-8</c:v>
                </c:pt>
                <c:pt idx="401">
                  <c:v>-1.7475700000000001E-8</c:v>
                </c:pt>
                <c:pt idx="402">
                  <c:v>-1.7450699999999999E-8</c:v>
                </c:pt>
                <c:pt idx="403">
                  <c:v>-1.74257E-8</c:v>
                </c:pt>
                <c:pt idx="404">
                  <c:v>-1.7400699999999998E-8</c:v>
                </c:pt>
                <c:pt idx="405">
                  <c:v>-1.73757E-8</c:v>
                </c:pt>
                <c:pt idx="406">
                  <c:v>-1.7350700000000001E-8</c:v>
                </c:pt>
                <c:pt idx="407">
                  <c:v>-1.7325699999999999E-8</c:v>
                </c:pt>
                <c:pt idx="408">
                  <c:v>-1.7300700000000001E-8</c:v>
                </c:pt>
                <c:pt idx="409">
                  <c:v>-1.7275699999999999E-8</c:v>
                </c:pt>
                <c:pt idx="410">
                  <c:v>-1.72507E-8</c:v>
                </c:pt>
                <c:pt idx="411">
                  <c:v>-1.7225699999999999E-8</c:v>
                </c:pt>
                <c:pt idx="412">
                  <c:v>-1.72007E-8</c:v>
                </c:pt>
                <c:pt idx="413">
                  <c:v>-1.7175700000000001E-8</c:v>
                </c:pt>
                <c:pt idx="414">
                  <c:v>-1.71507E-8</c:v>
                </c:pt>
                <c:pt idx="415">
                  <c:v>-1.7125700000000001E-8</c:v>
                </c:pt>
                <c:pt idx="416">
                  <c:v>-1.7100699999999999E-8</c:v>
                </c:pt>
                <c:pt idx="417">
                  <c:v>-1.70757E-8</c:v>
                </c:pt>
                <c:pt idx="418">
                  <c:v>-1.7050699999999999E-8</c:v>
                </c:pt>
                <c:pt idx="419">
                  <c:v>-1.70257E-8</c:v>
                </c:pt>
                <c:pt idx="420">
                  <c:v>-1.7000700000000001E-8</c:v>
                </c:pt>
                <c:pt idx="421">
                  <c:v>-1.69757E-8</c:v>
                </c:pt>
                <c:pt idx="422">
                  <c:v>-1.6950700000000001E-8</c:v>
                </c:pt>
                <c:pt idx="423">
                  <c:v>-1.6925699999999999E-8</c:v>
                </c:pt>
                <c:pt idx="424">
                  <c:v>-1.6900700000000001E-8</c:v>
                </c:pt>
                <c:pt idx="425">
                  <c:v>-1.6875699999999999E-8</c:v>
                </c:pt>
                <c:pt idx="426">
                  <c:v>-1.68507E-8</c:v>
                </c:pt>
                <c:pt idx="427">
                  <c:v>-1.6825700000000002E-8</c:v>
                </c:pt>
                <c:pt idx="428">
                  <c:v>-1.68007E-8</c:v>
                </c:pt>
                <c:pt idx="429">
                  <c:v>-1.6775700000000001E-8</c:v>
                </c:pt>
                <c:pt idx="430">
                  <c:v>-1.6750699999999999E-8</c:v>
                </c:pt>
                <c:pt idx="431">
                  <c:v>-1.6725700000000001E-8</c:v>
                </c:pt>
                <c:pt idx="432">
                  <c:v>-1.6700699999999999E-8</c:v>
                </c:pt>
                <c:pt idx="433">
                  <c:v>-1.66757E-8</c:v>
                </c:pt>
                <c:pt idx="434">
                  <c:v>-1.6650699999999998E-8</c:v>
                </c:pt>
                <c:pt idx="435">
                  <c:v>-1.66257E-8</c:v>
                </c:pt>
                <c:pt idx="436">
                  <c:v>-1.6600700000000001E-8</c:v>
                </c:pt>
                <c:pt idx="437">
                  <c:v>-1.6575699999999999E-8</c:v>
                </c:pt>
                <c:pt idx="438">
                  <c:v>-1.6550700000000001E-8</c:v>
                </c:pt>
                <c:pt idx="439">
                  <c:v>-1.6525699999999999E-8</c:v>
                </c:pt>
                <c:pt idx="440">
                  <c:v>-1.65007E-8</c:v>
                </c:pt>
                <c:pt idx="441">
                  <c:v>-1.6475699999999998E-8</c:v>
                </c:pt>
                <c:pt idx="442">
                  <c:v>-1.64507E-8</c:v>
                </c:pt>
                <c:pt idx="443">
                  <c:v>-1.6425700000000001E-8</c:v>
                </c:pt>
                <c:pt idx="444">
                  <c:v>-1.6400699999999999E-8</c:v>
                </c:pt>
                <c:pt idx="445">
                  <c:v>-1.6375700000000001E-8</c:v>
                </c:pt>
                <c:pt idx="446">
                  <c:v>-1.6350699999999999E-8</c:v>
                </c:pt>
                <c:pt idx="447">
                  <c:v>-1.63257E-8</c:v>
                </c:pt>
                <c:pt idx="448">
                  <c:v>-1.6300699999999999E-8</c:v>
                </c:pt>
                <c:pt idx="449">
                  <c:v>-1.62757E-8</c:v>
                </c:pt>
                <c:pt idx="450">
                  <c:v>-1.6250700000000001E-8</c:v>
                </c:pt>
                <c:pt idx="451">
                  <c:v>-1.62257E-8</c:v>
                </c:pt>
                <c:pt idx="452">
                  <c:v>-1.6200700000000001E-8</c:v>
                </c:pt>
                <c:pt idx="453">
                  <c:v>-1.6175699999999999E-8</c:v>
                </c:pt>
                <c:pt idx="454">
                  <c:v>-1.61507E-8</c:v>
                </c:pt>
                <c:pt idx="455">
                  <c:v>-1.6125699999999999E-8</c:v>
                </c:pt>
                <c:pt idx="456">
                  <c:v>-1.61007E-8</c:v>
                </c:pt>
                <c:pt idx="457">
                  <c:v>-1.6075700000000001E-8</c:v>
                </c:pt>
                <c:pt idx="458">
                  <c:v>-1.60507E-8</c:v>
                </c:pt>
                <c:pt idx="459">
                  <c:v>-1.6025700000000001E-8</c:v>
                </c:pt>
                <c:pt idx="460">
                  <c:v>-1.6000699999999999E-8</c:v>
                </c:pt>
                <c:pt idx="461">
                  <c:v>-1.5975700000000001E-8</c:v>
                </c:pt>
                <c:pt idx="462">
                  <c:v>-1.5950699999999999E-8</c:v>
                </c:pt>
                <c:pt idx="463">
                  <c:v>-1.59257E-8</c:v>
                </c:pt>
                <c:pt idx="464">
                  <c:v>-1.5900700000000002E-8</c:v>
                </c:pt>
                <c:pt idx="465">
                  <c:v>-1.58757E-8</c:v>
                </c:pt>
                <c:pt idx="466">
                  <c:v>-1.5850700000000001E-8</c:v>
                </c:pt>
                <c:pt idx="467">
                  <c:v>-1.5825699999999999E-8</c:v>
                </c:pt>
                <c:pt idx="468">
                  <c:v>-1.5800700000000001E-8</c:v>
                </c:pt>
                <c:pt idx="469">
                  <c:v>-1.5775699999999999E-8</c:v>
                </c:pt>
                <c:pt idx="470">
                  <c:v>-1.57507E-8</c:v>
                </c:pt>
                <c:pt idx="471">
                  <c:v>-1.5725700000000002E-8</c:v>
                </c:pt>
                <c:pt idx="472">
                  <c:v>-1.57007E-8</c:v>
                </c:pt>
                <c:pt idx="473">
                  <c:v>-1.5675700000000001E-8</c:v>
                </c:pt>
                <c:pt idx="474">
                  <c:v>-1.5650699999999999E-8</c:v>
                </c:pt>
                <c:pt idx="475">
                  <c:v>-1.5625700000000001E-8</c:v>
                </c:pt>
                <c:pt idx="476">
                  <c:v>-1.5600699999999999E-8</c:v>
                </c:pt>
                <c:pt idx="477">
                  <c:v>-1.55757E-8</c:v>
                </c:pt>
                <c:pt idx="478">
                  <c:v>-1.5550699999999998E-8</c:v>
                </c:pt>
                <c:pt idx="479">
                  <c:v>-1.55257E-8</c:v>
                </c:pt>
                <c:pt idx="480">
                  <c:v>-1.5500700000000001E-8</c:v>
                </c:pt>
                <c:pt idx="481">
                  <c:v>-1.5475699999999999E-8</c:v>
                </c:pt>
                <c:pt idx="482">
                  <c:v>-1.5450700000000001E-8</c:v>
                </c:pt>
                <c:pt idx="483">
                  <c:v>-1.5425699999999999E-8</c:v>
                </c:pt>
                <c:pt idx="484">
                  <c:v>-1.54007E-8</c:v>
                </c:pt>
                <c:pt idx="485">
                  <c:v>-1.5375699999999999E-8</c:v>
                </c:pt>
                <c:pt idx="486">
                  <c:v>-1.53507E-8</c:v>
                </c:pt>
                <c:pt idx="487">
                  <c:v>-1.5325700000000001E-8</c:v>
                </c:pt>
                <c:pt idx="488">
                  <c:v>-1.5300699999999999E-8</c:v>
                </c:pt>
                <c:pt idx="489">
                  <c:v>-1.5275700000000001E-8</c:v>
                </c:pt>
                <c:pt idx="490">
                  <c:v>-1.5250699999999999E-8</c:v>
                </c:pt>
                <c:pt idx="491">
                  <c:v>-1.52257E-8</c:v>
                </c:pt>
                <c:pt idx="492">
                  <c:v>-1.5200699999999999E-8</c:v>
                </c:pt>
                <c:pt idx="493">
                  <c:v>-1.51757E-8</c:v>
                </c:pt>
                <c:pt idx="494">
                  <c:v>-1.5150700000000001E-8</c:v>
                </c:pt>
                <c:pt idx="495">
                  <c:v>-1.51257E-8</c:v>
                </c:pt>
                <c:pt idx="496">
                  <c:v>-1.5100700000000001E-8</c:v>
                </c:pt>
                <c:pt idx="497">
                  <c:v>-1.5075699999999999E-8</c:v>
                </c:pt>
                <c:pt idx="498">
                  <c:v>-1.5050700000000001E-8</c:v>
                </c:pt>
                <c:pt idx="499">
                  <c:v>-1.5025699999999999E-8</c:v>
                </c:pt>
                <c:pt idx="500">
                  <c:v>-1.50007E-8</c:v>
                </c:pt>
                <c:pt idx="501">
                  <c:v>-1.4975700000000002E-8</c:v>
                </c:pt>
                <c:pt idx="502">
                  <c:v>-1.49507E-8</c:v>
                </c:pt>
                <c:pt idx="503">
                  <c:v>-1.4925700000000001E-8</c:v>
                </c:pt>
                <c:pt idx="504">
                  <c:v>-1.4900699999999999E-8</c:v>
                </c:pt>
                <c:pt idx="505">
                  <c:v>-1.4875700000000001E-8</c:v>
                </c:pt>
                <c:pt idx="506">
                  <c:v>-1.48507E-8</c:v>
                </c:pt>
                <c:pt idx="507">
                  <c:v>-1.48257E-8</c:v>
                </c:pt>
                <c:pt idx="508">
                  <c:v>-1.48007E-8</c:v>
                </c:pt>
                <c:pt idx="509">
                  <c:v>-1.47757E-8</c:v>
                </c:pt>
                <c:pt idx="510">
                  <c:v>-1.47507E-8</c:v>
                </c:pt>
                <c:pt idx="511">
                  <c:v>-1.4725699999999999E-8</c:v>
                </c:pt>
                <c:pt idx="512">
                  <c:v>-1.4700700000000001E-8</c:v>
                </c:pt>
                <c:pt idx="513">
                  <c:v>-1.4675700000000001E-8</c:v>
                </c:pt>
                <c:pt idx="514">
                  <c:v>-1.46507E-8</c:v>
                </c:pt>
                <c:pt idx="515">
                  <c:v>-1.46257E-8</c:v>
                </c:pt>
                <c:pt idx="516">
                  <c:v>-1.46007E-8</c:v>
                </c:pt>
                <c:pt idx="517">
                  <c:v>-1.45757E-8</c:v>
                </c:pt>
                <c:pt idx="518">
                  <c:v>-1.4550699999999999E-8</c:v>
                </c:pt>
                <c:pt idx="519">
                  <c:v>-1.4525700000000001E-8</c:v>
                </c:pt>
                <c:pt idx="520">
                  <c:v>-1.4500700000000001E-8</c:v>
                </c:pt>
                <c:pt idx="521">
                  <c:v>-1.44757E-8</c:v>
                </c:pt>
                <c:pt idx="522">
                  <c:v>-1.44507E-8</c:v>
                </c:pt>
                <c:pt idx="523">
                  <c:v>-1.44257E-8</c:v>
                </c:pt>
                <c:pt idx="524">
                  <c:v>-1.44007E-8</c:v>
                </c:pt>
                <c:pt idx="525">
                  <c:v>-1.4375699999999999E-8</c:v>
                </c:pt>
                <c:pt idx="526">
                  <c:v>-1.4350699999999999E-8</c:v>
                </c:pt>
                <c:pt idx="527">
                  <c:v>-1.4325700000000001E-8</c:v>
                </c:pt>
                <c:pt idx="528">
                  <c:v>-1.43007E-8</c:v>
                </c:pt>
                <c:pt idx="529">
                  <c:v>-1.42757E-8</c:v>
                </c:pt>
                <c:pt idx="530">
                  <c:v>-1.42507E-8</c:v>
                </c:pt>
                <c:pt idx="531">
                  <c:v>-1.42257E-8</c:v>
                </c:pt>
                <c:pt idx="532">
                  <c:v>-1.42007E-8</c:v>
                </c:pt>
                <c:pt idx="533">
                  <c:v>-1.4175699999999999E-8</c:v>
                </c:pt>
                <c:pt idx="534">
                  <c:v>-1.4150700000000001E-8</c:v>
                </c:pt>
                <c:pt idx="535">
                  <c:v>-1.4125700000000001E-8</c:v>
                </c:pt>
                <c:pt idx="536">
                  <c:v>-1.41007E-8</c:v>
                </c:pt>
                <c:pt idx="537">
                  <c:v>-1.40757E-8</c:v>
                </c:pt>
                <c:pt idx="538">
                  <c:v>-1.40507E-8</c:v>
                </c:pt>
                <c:pt idx="539">
                  <c:v>-1.40257E-8</c:v>
                </c:pt>
                <c:pt idx="540">
                  <c:v>-1.4000699999999999E-8</c:v>
                </c:pt>
                <c:pt idx="541">
                  <c:v>-1.3975699999999999E-8</c:v>
                </c:pt>
                <c:pt idx="542">
                  <c:v>-1.3950700000000001E-8</c:v>
                </c:pt>
                <c:pt idx="543">
                  <c:v>-1.39257E-8</c:v>
                </c:pt>
                <c:pt idx="544">
                  <c:v>-1.39007E-8</c:v>
                </c:pt>
                <c:pt idx="545">
                  <c:v>-1.38757E-8</c:v>
                </c:pt>
                <c:pt idx="546">
                  <c:v>-1.38507E-8</c:v>
                </c:pt>
                <c:pt idx="547">
                  <c:v>-1.38257E-8</c:v>
                </c:pt>
                <c:pt idx="548">
                  <c:v>-1.3800699999999999E-8</c:v>
                </c:pt>
                <c:pt idx="549">
                  <c:v>-1.3775700000000001E-8</c:v>
                </c:pt>
                <c:pt idx="550">
                  <c:v>-1.3750700000000001E-8</c:v>
                </c:pt>
                <c:pt idx="551">
                  <c:v>-1.37257E-8</c:v>
                </c:pt>
                <c:pt idx="552">
                  <c:v>-1.37007E-8</c:v>
                </c:pt>
                <c:pt idx="553">
                  <c:v>-1.36757E-8</c:v>
                </c:pt>
                <c:pt idx="554">
                  <c:v>-1.36507E-8</c:v>
                </c:pt>
                <c:pt idx="555">
                  <c:v>-1.3625699999999999E-8</c:v>
                </c:pt>
                <c:pt idx="556">
                  <c:v>-1.3600700000000001E-8</c:v>
                </c:pt>
                <c:pt idx="557">
                  <c:v>-1.3575700000000001E-8</c:v>
                </c:pt>
                <c:pt idx="558">
                  <c:v>-1.35507E-8</c:v>
                </c:pt>
                <c:pt idx="559">
                  <c:v>-1.35257E-8</c:v>
                </c:pt>
                <c:pt idx="560">
                  <c:v>-1.35007E-8</c:v>
                </c:pt>
                <c:pt idx="561">
                  <c:v>-1.34757E-8</c:v>
                </c:pt>
                <c:pt idx="562">
                  <c:v>-1.3450699999999999E-8</c:v>
                </c:pt>
                <c:pt idx="563">
                  <c:v>-1.3425699999999999E-8</c:v>
                </c:pt>
                <c:pt idx="564">
                  <c:v>-1.3400700000000001E-8</c:v>
                </c:pt>
                <c:pt idx="565">
                  <c:v>-1.33757E-8</c:v>
                </c:pt>
                <c:pt idx="566">
                  <c:v>-1.33507E-8</c:v>
                </c:pt>
                <c:pt idx="567">
                  <c:v>-1.33257E-8</c:v>
                </c:pt>
                <c:pt idx="568">
                  <c:v>-1.33007E-8</c:v>
                </c:pt>
                <c:pt idx="569">
                  <c:v>-1.32757E-8</c:v>
                </c:pt>
                <c:pt idx="570">
                  <c:v>-1.3250699999999999E-8</c:v>
                </c:pt>
                <c:pt idx="571">
                  <c:v>-1.3225700000000001E-8</c:v>
                </c:pt>
                <c:pt idx="572">
                  <c:v>-1.3200700000000001E-8</c:v>
                </c:pt>
                <c:pt idx="573">
                  <c:v>-1.31757E-8</c:v>
                </c:pt>
                <c:pt idx="574">
                  <c:v>-1.31507E-8</c:v>
                </c:pt>
                <c:pt idx="575">
                  <c:v>-1.31257E-8</c:v>
                </c:pt>
                <c:pt idx="576">
                  <c:v>-1.31007E-8</c:v>
                </c:pt>
                <c:pt idx="577">
                  <c:v>-1.3075699999999999E-8</c:v>
                </c:pt>
                <c:pt idx="578">
                  <c:v>-1.3050699999999999E-8</c:v>
                </c:pt>
                <c:pt idx="579">
                  <c:v>-1.3025700000000001E-8</c:v>
                </c:pt>
                <c:pt idx="580">
                  <c:v>-1.30007E-8</c:v>
                </c:pt>
                <c:pt idx="581">
                  <c:v>-1.29757E-8</c:v>
                </c:pt>
                <c:pt idx="582">
                  <c:v>-1.29507E-8</c:v>
                </c:pt>
                <c:pt idx="583">
                  <c:v>-1.29257E-8</c:v>
                </c:pt>
                <c:pt idx="584">
                  <c:v>-1.29007E-8</c:v>
                </c:pt>
                <c:pt idx="585">
                  <c:v>-1.2875699999999999E-8</c:v>
                </c:pt>
                <c:pt idx="586">
                  <c:v>-1.2850700000000001E-8</c:v>
                </c:pt>
                <c:pt idx="587">
                  <c:v>-1.28257E-8</c:v>
                </c:pt>
                <c:pt idx="588">
                  <c:v>-1.28007E-8</c:v>
                </c:pt>
                <c:pt idx="589">
                  <c:v>-1.27757E-8</c:v>
                </c:pt>
                <c:pt idx="590">
                  <c:v>-1.27507E-8</c:v>
                </c:pt>
                <c:pt idx="591">
                  <c:v>-1.27257E-8</c:v>
                </c:pt>
                <c:pt idx="592">
                  <c:v>-1.2700699999999999E-8</c:v>
                </c:pt>
                <c:pt idx="593">
                  <c:v>-1.2675700000000001E-8</c:v>
                </c:pt>
                <c:pt idx="594">
                  <c:v>-1.2650700000000001E-8</c:v>
                </c:pt>
                <c:pt idx="595">
                  <c:v>-1.26257E-8</c:v>
                </c:pt>
                <c:pt idx="596">
                  <c:v>-1.26007E-8</c:v>
                </c:pt>
                <c:pt idx="597">
                  <c:v>-1.25757E-8</c:v>
                </c:pt>
                <c:pt idx="598">
                  <c:v>-1.25507E-8</c:v>
                </c:pt>
                <c:pt idx="599">
                  <c:v>-1.2525699999999999E-8</c:v>
                </c:pt>
                <c:pt idx="600">
                  <c:v>-1.2500699999999999E-8</c:v>
                </c:pt>
                <c:pt idx="601">
                  <c:v>-1.2475700000000001E-8</c:v>
                </c:pt>
                <c:pt idx="602">
                  <c:v>-1.24507E-8</c:v>
                </c:pt>
                <c:pt idx="603">
                  <c:v>-1.24257E-8</c:v>
                </c:pt>
                <c:pt idx="604">
                  <c:v>-1.24007E-8</c:v>
                </c:pt>
                <c:pt idx="605">
                  <c:v>-1.23757E-8</c:v>
                </c:pt>
                <c:pt idx="606">
                  <c:v>-1.23507E-8</c:v>
                </c:pt>
                <c:pt idx="607">
                  <c:v>-1.2325699999999999E-8</c:v>
                </c:pt>
                <c:pt idx="608">
                  <c:v>-1.2300700000000001E-8</c:v>
                </c:pt>
                <c:pt idx="609">
                  <c:v>-1.2275700000000001E-8</c:v>
                </c:pt>
                <c:pt idx="610">
                  <c:v>-1.22507E-8</c:v>
                </c:pt>
                <c:pt idx="611">
                  <c:v>-1.22257E-8</c:v>
                </c:pt>
                <c:pt idx="612">
                  <c:v>-1.22007E-8</c:v>
                </c:pt>
                <c:pt idx="613">
                  <c:v>-1.21757E-8</c:v>
                </c:pt>
                <c:pt idx="614">
                  <c:v>-1.2150699999999999E-8</c:v>
                </c:pt>
                <c:pt idx="615">
                  <c:v>-1.2125699999999999E-8</c:v>
                </c:pt>
                <c:pt idx="616">
                  <c:v>-1.2100700000000001E-8</c:v>
                </c:pt>
                <c:pt idx="617">
                  <c:v>-1.20757E-8</c:v>
                </c:pt>
                <c:pt idx="618">
                  <c:v>-1.20507E-8</c:v>
                </c:pt>
                <c:pt idx="619">
                  <c:v>-1.20257E-8</c:v>
                </c:pt>
                <c:pt idx="620">
                  <c:v>-1.20007E-8</c:v>
                </c:pt>
                <c:pt idx="621">
                  <c:v>-1.1975699999999999E-8</c:v>
                </c:pt>
                <c:pt idx="622">
                  <c:v>-1.1950699999999999E-8</c:v>
                </c:pt>
                <c:pt idx="623">
                  <c:v>-1.1925700000000001E-8</c:v>
                </c:pt>
                <c:pt idx="624">
                  <c:v>-1.19007E-8</c:v>
                </c:pt>
                <c:pt idx="625">
                  <c:v>-1.18757E-8</c:v>
                </c:pt>
                <c:pt idx="626">
                  <c:v>-1.18507E-8</c:v>
                </c:pt>
                <c:pt idx="627">
                  <c:v>-1.18257E-8</c:v>
                </c:pt>
                <c:pt idx="628">
                  <c:v>-1.18007E-8</c:v>
                </c:pt>
                <c:pt idx="629">
                  <c:v>-1.1775699999999999E-8</c:v>
                </c:pt>
                <c:pt idx="630">
                  <c:v>-1.1750700000000001E-8</c:v>
                </c:pt>
                <c:pt idx="631">
                  <c:v>-1.1725700000000001E-8</c:v>
                </c:pt>
                <c:pt idx="632">
                  <c:v>-1.17007E-8</c:v>
                </c:pt>
                <c:pt idx="633">
                  <c:v>-1.16757E-8</c:v>
                </c:pt>
                <c:pt idx="634">
                  <c:v>-1.16507E-8</c:v>
                </c:pt>
                <c:pt idx="635">
                  <c:v>-1.16257E-8</c:v>
                </c:pt>
                <c:pt idx="636">
                  <c:v>-1.1600699999999999E-8</c:v>
                </c:pt>
                <c:pt idx="637">
                  <c:v>-1.1575699999999999E-8</c:v>
                </c:pt>
                <c:pt idx="638">
                  <c:v>-1.1550700000000001E-8</c:v>
                </c:pt>
                <c:pt idx="639">
                  <c:v>-1.15257E-8</c:v>
                </c:pt>
                <c:pt idx="640">
                  <c:v>-1.15007E-8</c:v>
                </c:pt>
                <c:pt idx="641">
                  <c:v>-1.14757E-8</c:v>
                </c:pt>
                <c:pt idx="642">
                  <c:v>-1.14507E-8</c:v>
                </c:pt>
                <c:pt idx="643">
                  <c:v>-1.14257E-8</c:v>
                </c:pt>
                <c:pt idx="644">
                  <c:v>-1.1400699999999999E-8</c:v>
                </c:pt>
                <c:pt idx="645">
                  <c:v>-1.1375700000000001E-8</c:v>
                </c:pt>
                <c:pt idx="646">
                  <c:v>-1.1350700000000001E-8</c:v>
                </c:pt>
                <c:pt idx="647">
                  <c:v>-1.13257E-8</c:v>
                </c:pt>
                <c:pt idx="648">
                  <c:v>-1.13007E-8</c:v>
                </c:pt>
                <c:pt idx="649">
                  <c:v>-1.12757E-8</c:v>
                </c:pt>
                <c:pt idx="650">
                  <c:v>-1.12507E-8</c:v>
                </c:pt>
                <c:pt idx="651">
                  <c:v>-1.1225699999999999E-8</c:v>
                </c:pt>
                <c:pt idx="652">
                  <c:v>-1.1200699999999999E-8</c:v>
                </c:pt>
                <c:pt idx="653">
                  <c:v>-1.1175700000000001E-8</c:v>
                </c:pt>
                <c:pt idx="654">
                  <c:v>-1.11507E-8</c:v>
                </c:pt>
                <c:pt idx="655">
                  <c:v>-1.11257E-8</c:v>
                </c:pt>
                <c:pt idx="656">
                  <c:v>-1.11007E-8</c:v>
                </c:pt>
                <c:pt idx="657">
                  <c:v>-1.10757E-8</c:v>
                </c:pt>
                <c:pt idx="658">
                  <c:v>-1.1050699999999999E-8</c:v>
                </c:pt>
                <c:pt idx="659">
                  <c:v>-1.1025699999999999E-8</c:v>
                </c:pt>
                <c:pt idx="660">
                  <c:v>-1.1000700000000001E-8</c:v>
                </c:pt>
                <c:pt idx="661">
                  <c:v>-1.09757E-8</c:v>
                </c:pt>
                <c:pt idx="662">
                  <c:v>-1.09507E-8</c:v>
                </c:pt>
                <c:pt idx="663">
                  <c:v>-1.09257E-8</c:v>
                </c:pt>
                <c:pt idx="664">
                  <c:v>-1.09007E-8</c:v>
                </c:pt>
                <c:pt idx="665">
                  <c:v>-1.08757E-8</c:v>
                </c:pt>
                <c:pt idx="666">
                  <c:v>-1.0850699999999999E-8</c:v>
                </c:pt>
                <c:pt idx="667">
                  <c:v>-1.0825700000000001E-8</c:v>
                </c:pt>
                <c:pt idx="668">
                  <c:v>-1.0800700000000001E-8</c:v>
                </c:pt>
                <c:pt idx="669">
                  <c:v>-1.07757E-8</c:v>
                </c:pt>
                <c:pt idx="670">
                  <c:v>-1.07507E-8</c:v>
                </c:pt>
                <c:pt idx="671">
                  <c:v>-1.07257E-8</c:v>
                </c:pt>
                <c:pt idx="672">
                  <c:v>-1.07007E-8</c:v>
                </c:pt>
                <c:pt idx="673">
                  <c:v>-1.0675699999999999E-8</c:v>
                </c:pt>
                <c:pt idx="674">
                  <c:v>-1.0650699999999999E-8</c:v>
                </c:pt>
                <c:pt idx="675">
                  <c:v>-1.0625700000000001E-8</c:v>
                </c:pt>
                <c:pt idx="676">
                  <c:v>-1.06007E-8</c:v>
                </c:pt>
                <c:pt idx="677">
                  <c:v>-1.05757E-8</c:v>
                </c:pt>
                <c:pt idx="678">
                  <c:v>-1.05507E-8</c:v>
                </c:pt>
                <c:pt idx="679">
                  <c:v>-1.05257E-8</c:v>
                </c:pt>
                <c:pt idx="680">
                  <c:v>-1.05007E-8</c:v>
                </c:pt>
                <c:pt idx="681">
                  <c:v>-1.0475699999999999E-8</c:v>
                </c:pt>
                <c:pt idx="682">
                  <c:v>-1.0450700000000001E-8</c:v>
                </c:pt>
                <c:pt idx="683">
                  <c:v>-1.0425700000000001E-8</c:v>
                </c:pt>
                <c:pt idx="684">
                  <c:v>-1.04007E-8</c:v>
                </c:pt>
                <c:pt idx="685">
                  <c:v>-1.03757E-8</c:v>
                </c:pt>
                <c:pt idx="686">
                  <c:v>-1.03507E-8</c:v>
                </c:pt>
                <c:pt idx="687">
                  <c:v>-1.03257E-8</c:v>
                </c:pt>
                <c:pt idx="688">
                  <c:v>-1.0300699999999999E-8</c:v>
                </c:pt>
                <c:pt idx="689">
                  <c:v>-1.0275700000000001E-8</c:v>
                </c:pt>
                <c:pt idx="690">
                  <c:v>-1.0250700000000001E-8</c:v>
                </c:pt>
                <c:pt idx="691">
                  <c:v>-1.02257E-8</c:v>
                </c:pt>
                <c:pt idx="692">
                  <c:v>-1.02007E-8</c:v>
                </c:pt>
                <c:pt idx="693">
                  <c:v>-1.01757E-8</c:v>
                </c:pt>
                <c:pt idx="694">
                  <c:v>-1.01507E-8</c:v>
                </c:pt>
                <c:pt idx="695">
                  <c:v>-1.0125699999999999E-8</c:v>
                </c:pt>
                <c:pt idx="696">
                  <c:v>-1.0100699999999999E-8</c:v>
                </c:pt>
                <c:pt idx="697">
                  <c:v>-1.0075700000000001E-8</c:v>
                </c:pt>
                <c:pt idx="698">
                  <c:v>-1.00507E-8</c:v>
                </c:pt>
                <c:pt idx="699">
                  <c:v>-1.00257E-8</c:v>
                </c:pt>
                <c:pt idx="700">
                  <c:v>-1.00007E-8</c:v>
                </c:pt>
                <c:pt idx="701">
                  <c:v>-9.9756999999999998E-9</c:v>
                </c:pt>
                <c:pt idx="702">
                  <c:v>-9.9506999999999996E-9</c:v>
                </c:pt>
                <c:pt idx="703">
                  <c:v>-9.9256999999999993E-9</c:v>
                </c:pt>
                <c:pt idx="704">
                  <c:v>-9.9007000000000008E-9</c:v>
                </c:pt>
                <c:pt idx="705">
                  <c:v>-9.8757000000000005E-9</c:v>
                </c:pt>
                <c:pt idx="706">
                  <c:v>-9.8507000000000003E-9</c:v>
                </c:pt>
                <c:pt idx="707">
                  <c:v>-9.8257000000000001E-9</c:v>
                </c:pt>
                <c:pt idx="708">
                  <c:v>-9.8006999999999999E-9</c:v>
                </c:pt>
                <c:pt idx="709">
                  <c:v>-9.7756999999999996E-9</c:v>
                </c:pt>
                <c:pt idx="710">
                  <c:v>-9.7506999999999994E-9</c:v>
                </c:pt>
                <c:pt idx="711">
                  <c:v>-9.7256999999999992E-9</c:v>
                </c:pt>
                <c:pt idx="712">
                  <c:v>-9.7007000000000006E-9</c:v>
                </c:pt>
                <c:pt idx="713">
                  <c:v>-9.6757000000000004E-9</c:v>
                </c:pt>
                <c:pt idx="714">
                  <c:v>-9.6507000000000002E-9</c:v>
                </c:pt>
                <c:pt idx="715">
                  <c:v>-9.6257E-9</c:v>
                </c:pt>
                <c:pt idx="716">
                  <c:v>-9.6006999999999997E-9</c:v>
                </c:pt>
                <c:pt idx="717">
                  <c:v>-9.5756999999999995E-9</c:v>
                </c:pt>
                <c:pt idx="718">
                  <c:v>-9.5506999999999993E-9</c:v>
                </c:pt>
                <c:pt idx="719">
                  <c:v>-9.5257000000000007E-9</c:v>
                </c:pt>
                <c:pt idx="720">
                  <c:v>-9.5007000000000005E-9</c:v>
                </c:pt>
                <c:pt idx="721">
                  <c:v>-9.4757000000000003E-9</c:v>
                </c:pt>
                <c:pt idx="722">
                  <c:v>-9.4507E-9</c:v>
                </c:pt>
                <c:pt idx="723">
                  <c:v>-9.4256999999999998E-9</c:v>
                </c:pt>
                <c:pt idx="724">
                  <c:v>-9.4006999999999996E-9</c:v>
                </c:pt>
                <c:pt idx="725">
                  <c:v>-9.3756999999999994E-9</c:v>
                </c:pt>
                <c:pt idx="726">
                  <c:v>-9.3507000000000008E-9</c:v>
                </c:pt>
                <c:pt idx="727">
                  <c:v>-9.3257000000000006E-9</c:v>
                </c:pt>
                <c:pt idx="728">
                  <c:v>-9.3007000000000004E-9</c:v>
                </c:pt>
                <c:pt idx="729">
                  <c:v>-9.2757000000000001E-9</c:v>
                </c:pt>
                <c:pt idx="730">
                  <c:v>-9.2506999999999999E-9</c:v>
                </c:pt>
                <c:pt idx="731">
                  <c:v>-9.2256999999999997E-9</c:v>
                </c:pt>
                <c:pt idx="732">
                  <c:v>-9.2006999999999995E-9</c:v>
                </c:pt>
                <c:pt idx="733">
                  <c:v>-9.1756999999999992E-9</c:v>
                </c:pt>
                <c:pt idx="734">
                  <c:v>-9.1507000000000007E-9</c:v>
                </c:pt>
                <c:pt idx="735">
                  <c:v>-9.1257000000000004E-9</c:v>
                </c:pt>
                <c:pt idx="736">
                  <c:v>-9.1007000000000002E-9</c:v>
                </c:pt>
                <c:pt idx="737">
                  <c:v>-9.0757E-9</c:v>
                </c:pt>
                <c:pt idx="738">
                  <c:v>-9.0506999999999998E-9</c:v>
                </c:pt>
                <c:pt idx="739">
                  <c:v>-9.0256999999999996E-9</c:v>
                </c:pt>
                <c:pt idx="740">
                  <c:v>-9.0006999999999993E-9</c:v>
                </c:pt>
                <c:pt idx="741">
                  <c:v>-8.9757000000000008E-9</c:v>
                </c:pt>
                <c:pt idx="742">
                  <c:v>-8.9507000000000005E-9</c:v>
                </c:pt>
                <c:pt idx="743">
                  <c:v>-8.9257000000000003E-9</c:v>
                </c:pt>
                <c:pt idx="744">
                  <c:v>-8.9007000000000001E-9</c:v>
                </c:pt>
                <c:pt idx="745">
                  <c:v>-8.8756999999999999E-9</c:v>
                </c:pt>
                <c:pt idx="746">
                  <c:v>-8.8506999999999996E-9</c:v>
                </c:pt>
                <c:pt idx="747">
                  <c:v>-8.8256999999999994E-9</c:v>
                </c:pt>
                <c:pt idx="748">
                  <c:v>-8.8006999999999992E-9</c:v>
                </c:pt>
                <c:pt idx="749">
                  <c:v>-8.7757000000000006E-9</c:v>
                </c:pt>
                <c:pt idx="750">
                  <c:v>-8.7507000000000004E-9</c:v>
                </c:pt>
                <c:pt idx="751">
                  <c:v>-8.7257000000000002E-9</c:v>
                </c:pt>
                <c:pt idx="752">
                  <c:v>-8.7007E-9</c:v>
                </c:pt>
                <c:pt idx="753">
                  <c:v>-8.6756999999999997E-9</c:v>
                </c:pt>
                <c:pt idx="754">
                  <c:v>-8.6506999999999995E-9</c:v>
                </c:pt>
                <c:pt idx="755">
                  <c:v>-8.6256999999999993E-9</c:v>
                </c:pt>
                <c:pt idx="756">
                  <c:v>-8.6007000000000007E-9</c:v>
                </c:pt>
                <c:pt idx="757">
                  <c:v>-8.5757000000000005E-9</c:v>
                </c:pt>
                <c:pt idx="758">
                  <c:v>-8.5507000000000003E-9</c:v>
                </c:pt>
                <c:pt idx="759">
                  <c:v>-8.5257E-9</c:v>
                </c:pt>
                <c:pt idx="760">
                  <c:v>-8.5006999999999998E-9</c:v>
                </c:pt>
                <c:pt idx="761">
                  <c:v>-8.4756999999999996E-9</c:v>
                </c:pt>
                <c:pt idx="762">
                  <c:v>-8.4506999999999994E-9</c:v>
                </c:pt>
                <c:pt idx="763">
                  <c:v>-8.4257000000000008E-9</c:v>
                </c:pt>
                <c:pt idx="764">
                  <c:v>-8.4007000000000006E-9</c:v>
                </c:pt>
                <c:pt idx="765">
                  <c:v>-8.3757000000000003E-9</c:v>
                </c:pt>
                <c:pt idx="766">
                  <c:v>-8.3507000000000001E-9</c:v>
                </c:pt>
                <c:pt idx="767">
                  <c:v>-8.3256999999999999E-9</c:v>
                </c:pt>
                <c:pt idx="768">
                  <c:v>-8.3006999999999997E-9</c:v>
                </c:pt>
                <c:pt idx="769">
                  <c:v>-8.2756999999999995E-9</c:v>
                </c:pt>
                <c:pt idx="770">
                  <c:v>-8.2506999999999992E-9</c:v>
                </c:pt>
                <c:pt idx="771">
                  <c:v>-8.2257000000000007E-9</c:v>
                </c:pt>
                <c:pt idx="772">
                  <c:v>-8.2007000000000004E-9</c:v>
                </c:pt>
                <c:pt idx="773">
                  <c:v>-8.1757000000000002E-9</c:v>
                </c:pt>
                <c:pt idx="774">
                  <c:v>-8.1507E-9</c:v>
                </c:pt>
                <c:pt idx="775">
                  <c:v>-8.1256999999999998E-9</c:v>
                </c:pt>
                <c:pt idx="776">
                  <c:v>-8.1006999999999995E-9</c:v>
                </c:pt>
                <c:pt idx="777">
                  <c:v>-8.0756999999999993E-9</c:v>
                </c:pt>
                <c:pt idx="778">
                  <c:v>-8.0507000000000007E-9</c:v>
                </c:pt>
                <c:pt idx="779">
                  <c:v>-8.0257000000000005E-9</c:v>
                </c:pt>
                <c:pt idx="780">
                  <c:v>-8.0007000000000003E-9</c:v>
                </c:pt>
                <c:pt idx="781">
                  <c:v>-7.9757000000000001E-9</c:v>
                </c:pt>
                <c:pt idx="782">
                  <c:v>-7.9506999999999999E-9</c:v>
                </c:pt>
                <c:pt idx="783">
                  <c:v>-7.9256999999999996E-9</c:v>
                </c:pt>
                <c:pt idx="784">
                  <c:v>-7.9006999999999994E-9</c:v>
                </c:pt>
                <c:pt idx="785">
                  <c:v>-7.8756999999999992E-9</c:v>
                </c:pt>
                <c:pt idx="786">
                  <c:v>-7.8507000000000006E-9</c:v>
                </c:pt>
                <c:pt idx="787">
                  <c:v>-7.8257000000000004E-9</c:v>
                </c:pt>
                <c:pt idx="788">
                  <c:v>-7.8007000000000002E-9</c:v>
                </c:pt>
                <c:pt idx="789">
                  <c:v>-7.7756999999999999E-9</c:v>
                </c:pt>
                <c:pt idx="790">
                  <c:v>-7.7506999999999997E-9</c:v>
                </c:pt>
                <c:pt idx="791">
                  <c:v>-7.7256999999999995E-9</c:v>
                </c:pt>
                <c:pt idx="792">
                  <c:v>-7.7006999999999993E-9</c:v>
                </c:pt>
                <c:pt idx="793">
                  <c:v>-7.6757000000000007E-9</c:v>
                </c:pt>
                <c:pt idx="794">
                  <c:v>-7.6507000000000005E-9</c:v>
                </c:pt>
                <c:pt idx="795">
                  <c:v>-7.6257000000000003E-9</c:v>
                </c:pt>
                <c:pt idx="796">
                  <c:v>-7.6007E-9</c:v>
                </c:pt>
                <c:pt idx="797">
                  <c:v>-7.5756999999999998E-9</c:v>
                </c:pt>
                <c:pt idx="798">
                  <c:v>-7.5506999999999996E-9</c:v>
                </c:pt>
                <c:pt idx="799">
                  <c:v>-7.5256999999999994E-9</c:v>
                </c:pt>
                <c:pt idx="800">
                  <c:v>-7.5007000000000008E-9</c:v>
                </c:pt>
                <c:pt idx="801">
                  <c:v>-7.4757000000000006E-9</c:v>
                </c:pt>
                <c:pt idx="802">
                  <c:v>-7.4507000000000003E-9</c:v>
                </c:pt>
                <c:pt idx="803">
                  <c:v>-7.4257000000000001E-9</c:v>
                </c:pt>
                <c:pt idx="804">
                  <c:v>-7.4006999999999999E-9</c:v>
                </c:pt>
                <c:pt idx="805">
                  <c:v>-7.3756999999999997E-9</c:v>
                </c:pt>
                <c:pt idx="806">
                  <c:v>-7.3507000000000003E-9</c:v>
                </c:pt>
                <c:pt idx="807">
                  <c:v>-7.3257E-9</c:v>
                </c:pt>
                <c:pt idx="808">
                  <c:v>-7.3006999999999998E-9</c:v>
                </c:pt>
                <c:pt idx="809">
                  <c:v>-7.2756999999999996E-9</c:v>
                </c:pt>
                <c:pt idx="810">
                  <c:v>-7.2507000000000002E-9</c:v>
                </c:pt>
                <c:pt idx="811">
                  <c:v>-7.2257E-9</c:v>
                </c:pt>
                <c:pt idx="812">
                  <c:v>-7.2006999999999998E-9</c:v>
                </c:pt>
                <c:pt idx="813">
                  <c:v>-7.1757000000000004E-9</c:v>
                </c:pt>
                <c:pt idx="814">
                  <c:v>-7.1507000000000001E-9</c:v>
                </c:pt>
                <c:pt idx="815">
                  <c:v>-7.1256999999999999E-9</c:v>
                </c:pt>
                <c:pt idx="816">
                  <c:v>-7.1006999999999997E-9</c:v>
                </c:pt>
                <c:pt idx="817">
                  <c:v>-7.0757000000000003E-9</c:v>
                </c:pt>
                <c:pt idx="818">
                  <c:v>-7.0507000000000001E-9</c:v>
                </c:pt>
                <c:pt idx="819">
                  <c:v>-7.0256999999999998E-9</c:v>
                </c:pt>
                <c:pt idx="820">
                  <c:v>-7.0006999999999996E-9</c:v>
                </c:pt>
                <c:pt idx="821">
                  <c:v>-6.9757000000000002E-9</c:v>
                </c:pt>
                <c:pt idx="822">
                  <c:v>-6.9507E-9</c:v>
                </c:pt>
                <c:pt idx="823">
                  <c:v>-6.9256999999999998E-9</c:v>
                </c:pt>
                <c:pt idx="824">
                  <c:v>-6.9007000000000004E-9</c:v>
                </c:pt>
                <c:pt idx="825">
                  <c:v>-6.8757000000000002E-9</c:v>
                </c:pt>
                <c:pt idx="826">
                  <c:v>-6.8506999999999999E-9</c:v>
                </c:pt>
                <c:pt idx="827">
                  <c:v>-6.8256999999999997E-9</c:v>
                </c:pt>
                <c:pt idx="828">
                  <c:v>-6.8007000000000003E-9</c:v>
                </c:pt>
                <c:pt idx="829">
                  <c:v>-6.7757000000000001E-9</c:v>
                </c:pt>
                <c:pt idx="830">
                  <c:v>-6.7506999999999999E-9</c:v>
                </c:pt>
                <c:pt idx="831">
                  <c:v>-6.7256999999999996E-9</c:v>
                </c:pt>
                <c:pt idx="832">
                  <c:v>-6.7007000000000002E-9</c:v>
                </c:pt>
                <c:pt idx="833">
                  <c:v>-6.6757E-9</c:v>
                </c:pt>
                <c:pt idx="834">
                  <c:v>-6.6506999999999998E-9</c:v>
                </c:pt>
                <c:pt idx="835">
                  <c:v>-6.6257000000000004E-9</c:v>
                </c:pt>
                <c:pt idx="836">
                  <c:v>-6.6007000000000002E-9</c:v>
                </c:pt>
                <c:pt idx="837">
                  <c:v>-6.5756999999999999E-9</c:v>
                </c:pt>
                <c:pt idx="838">
                  <c:v>-6.5506999999999997E-9</c:v>
                </c:pt>
                <c:pt idx="839">
                  <c:v>-6.5257000000000003E-9</c:v>
                </c:pt>
                <c:pt idx="840">
                  <c:v>-6.5007000000000001E-9</c:v>
                </c:pt>
                <c:pt idx="841">
                  <c:v>-6.4756999999999999E-9</c:v>
                </c:pt>
                <c:pt idx="842">
                  <c:v>-6.4506999999999997E-9</c:v>
                </c:pt>
                <c:pt idx="843">
                  <c:v>-6.4257000000000003E-9</c:v>
                </c:pt>
                <c:pt idx="844">
                  <c:v>-6.4007E-9</c:v>
                </c:pt>
                <c:pt idx="845">
                  <c:v>-6.3756999999999998E-9</c:v>
                </c:pt>
                <c:pt idx="846">
                  <c:v>-6.3506999999999996E-9</c:v>
                </c:pt>
                <c:pt idx="847">
                  <c:v>-6.3257000000000002E-9</c:v>
                </c:pt>
                <c:pt idx="848">
                  <c:v>-6.3007E-9</c:v>
                </c:pt>
                <c:pt idx="849">
                  <c:v>-6.2756999999999997E-9</c:v>
                </c:pt>
                <c:pt idx="850">
                  <c:v>-6.2507000000000003E-9</c:v>
                </c:pt>
                <c:pt idx="851">
                  <c:v>-6.2257000000000001E-9</c:v>
                </c:pt>
                <c:pt idx="852">
                  <c:v>-6.2006999999999999E-9</c:v>
                </c:pt>
                <c:pt idx="853">
                  <c:v>-6.1756999999999997E-9</c:v>
                </c:pt>
                <c:pt idx="854">
                  <c:v>-6.1507000000000003E-9</c:v>
                </c:pt>
                <c:pt idx="855">
                  <c:v>-6.1257000000000001E-9</c:v>
                </c:pt>
                <c:pt idx="856">
                  <c:v>-6.1006999999999998E-9</c:v>
                </c:pt>
                <c:pt idx="857">
                  <c:v>-6.0756999999999996E-9</c:v>
                </c:pt>
                <c:pt idx="858">
                  <c:v>-6.0507000000000002E-9</c:v>
                </c:pt>
                <c:pt idx="859">
                  <c:v>-6.0257E-9</c:v>
                </c:pt>
                <c:pt idx="860">
                  <c:v>-6.0006999999999998E-9</c:v>
                </c:pt>
                <c:pt idx="861">
                  <c:v>-5.9757000000000004E-9</c:v>
                </c:pt>
                <c:pt idx="862">
                  <c:v>-5.9507000000000001E-9</c:v>
                </c:pt>
                <c:pt idx="863">
                  <c:v>-5.9256999999999999E-9</c:v>
                </c:pt>
                <c:pt idx="864">
                  <c:v>-5.9006999999999997E-9</c:v>
                </c:pt>
                <c:pt idx="865">
                  <c:v>-5.8757000000000003E-9</c:v>
                </c:pt>
                <c:pt idx="866">
                  <c:v>-5.8507000000000001E-9</c:v>
                </c:pt>
                <c:pt idx="867">
                  <c:v>-5.8256999999999998E-9</c:v>
                </c:pt>
                <c:pt idx="868">
                  <c:v>-5.8006999999999996E-9</c:v>
                </c:pt>
                <c:pt idx="869">
                  <c:v>-5.7757000000000002E-9</c:v>
                </c:pt>
                <c:pt idx="870">
                  <c:v>-5.7507E-9</c:v>
                </c:pt>
                <c:pt idx="871">
                  <c:v>-5.7256999999999998E-9</c:v>
                </c:pt>
                <c:pt idx="872">
                  <c:v>-5.7007000000000004E-9</c:v>
                </c:pt>
                <c:pt idx="873">
                  <c:v>-5.6757000000000002E-9</c:v>
                </c:pt>
                <c:pt idx="874">
                  <c:v>-5.6506999999999999E-9</c:v>
                </c:pt>
                <c:pt idx="875">
                  <c:v>-5.6256999999999997E-9</c:v>
                </c:pt>
                <c:pt idx="876">
                  <c:v>-5.6007000000000003E-9</c:v>
                </c:pt>
                <c:pt idx="877">
                  <c:v>-5.5757000000000001E-9</c:v>
                </c:pt>
                <c:pt idx="878">
                  <c:v>-5.5506999999999999E-9</c:v>
                </c:pt>
                <c:pt idx="879">
                  <c:v>-5.5256999999999996E-9</c:v>
                </c:pt>
                <c:pt idx="880">
                  <c:v>-5.5007000000000002E-9</c:v>
                </c:pt>
                <c:pt idx="881">
                  <c:v>-5.4757E-9</c:v>
                </c:pt>
                <c:pt idx="882">
                  <c:v>-5.4506999999999998E-9</c:v>
                </c:pt>
                <c:pt idx="883">
                  <c:v>-5.4257000000000004E-9</c:v>
                </c:pt>
                <c:pt idx="884">
                  <c:v>-5.4007000000000002E-9</c:v>
                </c:pt>
                <c:pt idx="885">
                  <c:v>-5.3757E-9</c:v>
                </c:pt>
                <c:pt idx="886">
                  <c:v>-5.3506999999999997E-9</c:v>
                </c:pt>
                <c:pt idx="887">
                  <c:v>-5.3257000000000003E-9</c:v>
                </c:pt>
                <c:pt idx="888">
                  <c:v>-5.3007000000000001E-9</c:v>
                </c:pt>
                <c:pt idx="889">
                  <c:v>-5.2756999999999999E-9</c:v>
                </c:pt>
                <c:pt idx="890">
                  <c:v>-5.2506999999999997E-9</c:v>
                </c:pt>
                <c:pt idx="891">
                  <c:v>-5.2257000000000003E-9</c:v>
                </c:pt>
                <c:pt idx="892">
                  <c:v>-5.2007E-9</c:v>
                </c:pt>
                <c:pt idx="893">
                  <c:v>-5.1756999999999998E-9</c:v>
                </c:pt>
                <c:pt idx="894">
                  <c:v>-5.1506999999999996E-9</c:v>
                </c:pt>
                <c:pt idx="895">
                  <c:v>-5.1257000000000002E-9</c:v>
                </c:pt>
                <c:pt idx="896">
                  <c:v>-5.1007E-9</c:v>
                </c:pt>
                <c:pt idx="897">
                  <c:v>-5.0756999999999998E-9</c:v>
                </c:pt>
                <c:pt idx="898">
                  <c:v>-5.0507000000000004E-9</c:v>
                </c:pt>
                <c:pt idx="899">
                  <c:v>-5.0257000000000001E-9</c:v>
                </c:pt>
                <c:pt idx="900">
                  <c:v>-5.0006999999999999E-9</c:v>
                </c:pt>
                <c:pt idx="901">
                  <c:v>-4.9756999999999997E-9</c:v>
                </c:pt>
                <c:pt idx="902">
                  <c:v>-4.9507000000000003E-9</c:v>
                </c:pt>
                <c:pt idx="903">
                  <c:v>-4.9257000000000001E-9</c:v>
                </c:pt>
                <c:pt idx="904">
                  <c:v>-4.9006999999999998E-9</c:v>
                </c:pt>
                <c:pt idx="905">
                  <c:v>-4.8756999999999996E-9</c:v>
                </c:pt>
                <c:pt idx="906">
                  <c:v>-4.8507000000000002E-9</c:v>
                </c:pt>
                <c:pt idx="907">
                  <c:v>-4.8257E-9</c:v>
                </c:pt>
                <c:pt idx="908">
                  <c:v>-4.8006999999999998E-9</c:v>
                </c:pt>
                <c:pt idx="909">
                  <c:v>-4.7757000000000004E-9</c:v>
                </c:pt>
                <c:pt idx="910">
                  <c:v>-4.7507000000000001E-9</c:v>
                </c:pt>
                <c:pt idx="911">
                  <c:v>-4.7256999999999999E-9</c:v>
                </c:pt>
                <c:pt idx="912">
                  <c:v>-4.7006999999999997E-9</c:v>
                </c:pt>
                <c:pt idx="913">
                  <c:v>-4.6757000000000003E-9</c:v>
                </c:pt>
                <c:pt idx="914">
                  <c:v>-4.6507000000000001E-9</c:v>
                </c:pt>
                <c:pt idx="915">
                  <c:v>-4.6256999999999999E-9</c:v>
                </c:pt>
                <c:pt idx="916">
                  <c:v>-4.6006999999999996E-9</c:v>
                </c:pt>
                <c:pt idx="917">
                  <c:v>-4.5757000000000002E-9</c:v>
                </c:pt>
                <c:pt idx="918">
                  <c:v>-4.5507E-9</c:v>
                </c:pt>
                <c:pt idx="919">
                  <c:v>-4.5256999999999998E-9</c:v>
                </c:pt>
                <c:pt idx="920">
                  <c:v>-4.5007000000000004E-9</c:v>
                </c:pt>
                <c:pt idx="921">
                  <c:v>-4.4757000000000002E-9</c:v>
                </c:pt>
                <c:pt idx="922">
                  <c:v>-4.4506999999999999E-9</c:v>
                </c:pt>
                <c:pt idx="923">
                  <c:v>-4.4256999999999997E-9</c:v>
                </c:pt>
                <c:pt idx="924">
                  <c:v>-4.4007000000000003E-9</c:v>
                </c:pt>
                <c:pt idx="925">
                  <c:v>-4.3757000000000001E-9</c:v>
                </c:pt>
                <c:pt idx="926">
                  <c:v>-4.3506999999999999E-9</c:v>
                </c:pt>
                <c:pt idx="927">
                  <c:v>-4.3256999999999997E-9</c:v>
                </c:pt>
                <c:pt idx="928">
                  <c:v>-4.3007000000000003E-9</c:v>
                </c:pt>
                <c:pt idx="929">
                  <c:v>-4.2757E-9</c:v>
                </c:pt>
                <c:pt idx="930">
                  <c:v>-4.2506999999999998E-9</c:v>
                </c:pt>
                <c:pt idx="931">
                  <c:v>-4.2257000000000004E-9</c:v>
                </c:pt>
                <c:pt idx="932">
                  <c:v>-4.2007000000000002E-9</c:v>
                </c:pt>
                <c:pt idx="933">
                  <c:v>-4.1757E-9</c:v>
                </c:pt>
                <c:pt idx="934">
                  <c:v>-4.1506999999999997E-9</c:v>
                </c:pt>
                <c:pt idx="935">
                  <c:v>-4.1257000000000003E-9</c:v>
                </c:pt>
                <c:pt idx="936">
                  <c:v>-4.1007000000000001E-9</c:v>
                </c:pt>
                <c:pt idx="937">
                  <c:v>-4.0756999999999999E-9</c:v>
                </c:pt>
                <c:pt idx="938">
                  <c:v>-4.0506999999999997E-9</c:v>
                </c:pt>
                <c:pt idx="939">
                  <c:v>-4.0257000000000003E-9</c:v>
                </c:pt>
                <c:pt idx="940">
                  <c:v>-4.0007000000000001E-9</c:v>
                </c:pt>
                <c:pt idx="941">
                  <c:v>-3.9756999999999998E-9</c:v>
                </c:pt>
                <c:pt idx="942">
                  <c:v>-3.9506999999999996E-9</c:v>
                </c:pt>
                <c:pt idx="943">
                  <c:v>-3.9257000000000002E-9</c:v>
                </c:pt>
                <c:pt idx="944">
                  <c:v>-3.9007E-9</c:v>
                </c:pt>
                <c:pt idx="945">
                  <c:v>-3.8756999999999998E-9</c:v>
                </c:pt>
                <c:pt idx="946">
                  <c:v>-3.8507000000000004E-9</c:v>
                </c:pt>
                <c:pt idx="947">
                  <c:v>-3.8257000000000001E-9</c:v>
                </c:pt>
                <c:pt idx="948">
                  <c:v>-3.8006999999999999E-9</c:v>
                </c:pt>
                <c:pt idx="949">
                  <c:v>-3.7756999999999997E-9</c:v>
                </c:pt>
                <c:pt idx="950">
                  <c:v>-3.7507000000000003E-9</c:v>
                </c:pt>
                <c:pt idx="951">
                  <c:v>-3.7257000000000001E-9</c:v>
                </c:pt>
                <c:pt idx="952">
                  <c:v>-3.7006999999999998E-9</c:v>
                </c:pt>
                <c:pt idx="953">
                  <c:v>-3.6757E-9</c:v>
                </c:pt>
                <c:pt idx="954">
                  <c:v>-3.6506999999999998E-9</c:v>
                </c:pt>
                <c:pt idx="955">
                  <c:v>-3.6257E-9</c:v>
                </c:pt>
                <c:pt idx="956">
                  <c:v>-3.6007000000000002E-9</c:v>
                </c:pt>
                <c:pt idx="957">
                  <c:v>-3.5757E-9</c:v>
                </c:pt>
                <c:pt idx="958">
                  <c:v>-3.5507000000000002E-9</c:v>
                </c:pt>
                <c:pt idx="959">
                  <c:v>-3.5256999999999999E-9</c:v>
                </c:pt>
                <c:pt idx="960">
                  <c:v>-3.5007000000000001E-9</c:v>
                </c:pt>
                <c:pt idx="961">
                  <c:v>-3.4756999999999999E-9</c:v>
                </c:pt>
                <c:pt idx="962">
                  <c:v>-3.4507000000000001E-9</c:v>
                </c:pt>
                <c:pt idx="963">
                  <c:v>-3.4256999999999999E-9</c:v>
                </c:pt>
                <c:pt idx="964">
                  <c:v>-3.4007000000000001E-9</c:v>
                </c:pt>
                <c:pt idx="965">
                  <c:v>-3.3756999999999998E-9</c:v>
                </c:pt>
                <c:pt idx="966">
                  <c:v>-3.3507E-9</c:v>
                </c:pt>
                <c:pt idx="967">
                  <c:v>-3.3256999999999998E-9</c:v>
                </c:pt>
                <c:pt idx="968">
                  <c:v>-3.3007E-9</c:v>
                </c:pt>
                <c:pt idx="969">
                  <c:v>-3.2757000000000002E-9</c:v>
                </c:pt>
                <c:pt idx="970">
                  <c:v>-3.2507E-9</c:v>
                </c:pt>
                <c:pt idx="971">
                  <c:v>-3.2257000000000001E-9</c:v>
                </c:pt>
                <c:pt idx="972">
                  <c:v>-3.2006999999999999E-9</c:v>
                </c:pt>
                <c:pt idx="973">
                  <c:v>-3.1757000000000001E-9</c:v>
                </c:pt>
                <c:pt idx="974">
                  <c:v>-3.1506999999999999E-9</c:v>
                </c:pt>
                <c:pt idx="975">
                  <c:v>-3.1257000000000001E-9</c:v>
                </c:pt>
                <c:pt idx="976">
                  <c:v>-3.1006999999999998E-9</c:v>
                </c:pt>
                <c:pt idx="977">
                  <c:v>-3.0757E-9</c:v>
                </c:pt>
                <c:pt idx="978">
                  <c:v>-3.0506999999999998E-9</c:v>
                </c:pt>
                <c:pt idx="979">
                  <c:v>-3.0257E-9</c:v>
                </c:pt>
                <c:pt idx="980">
                  <c:v>-3.0007000000000002E-9</c:v>
                </c:pt>
                <c:pt idx="981">
                  <c:v>-2.9757E-9</c:v>
                </c:pt>
                <c:pt idx="982">
                  <c:v>-2.9507000000000002E-9</c:v>
                </c:pt>
                <c:pt idx="983">
                  <c:v>-2.9256999999999999E-9</c:v>
                </c:pt>
                <c:pt idx="984">
                  <c:v>-2.9007000000000001E-9</c:v>
                </c:pt>
                <c:pt idx="985">
                  <c:v>-2.8756999999999999E-9</c:v>
                </c:pt>
                <c:pt idx="986">
                  <c:v>-2.8507000000000001E-9</c:v>
                </c:pt>
                <c:pt idx="987">
                  <c:v>-2.8256999999999999E-9</c:v>
                </c:pt>
                <c:pt idx="988">
                  <c:v>-2.8007000000000001E-9</c:v>
                </c:pt>
                <c:pt idx="989">
                  <c:v>-2.7756999999999998E-9</c:v>
                </c:pt>
                <c:pt idx="990">
                  <c:v>-2.7507E-9</c:v>
                </c:pt>
                <c:pt idx="991">
                  <c:v>-2.7256999999999998E-9</c:v>
                </c:pt>
                <c:pt idx="992">
                  <c:v>-2.7007E-9</c:v>
                </c:pt>
                <c:pt idx="993">
                  <c:v>-2.6757000000000002E-9</c:v>
                </c:pt>
                <c:pt idx="994">
                  <c:v>-2.6507E-9</c:v>
                </c:pt>
                <c:pt idx="995">
                  <c:v>-2.6257000000000001E-9</c:v>
                </c:pt>
                <c:pt idx="996">
                  <c:v>-2.6006999999999999E-9</c:v>
                </c:pt>
                <c:pt idx="997">
                  <c:v>-2.5757000000000001E-9</c:v>
                </c:pt>
                <c:pt idx="998">
                  <c:v>-2.5506999999999999E-9</c:v>
                </c:pt>
                <c:pt idx="999">
                  <c:v>-2.5257000000000001E-9</c:v>
                </c:pt>
              </c:numCache>
            </c:numRef>
          </c:xVal>
          <c:yVal>
            <c:numRef>
              <c:f>Baseline!$E$2:$E$2004</c:f>
              <c:numCache>
                <c:formatCode>0.00E+00</c:formatCode>
                <c:ptCount val="2003"/>
                <c:pt idx="0">
                  <c:v>-7.2788944723620793E-5</c:v>
                </c:pt>
                <c:pt idx="1">
                  <c:v>-7.2788944723620793E-5</c:v>
                </c:pt>
                <c:pt idx="2">
                  <c:v>-6.8788944723621129E-5</c:v>
                </c:pt>
                <c:pt idx="3">
                  <c:v>-6.4788944723621032E-5</c:v>
                </c:pt>
                <c:pt idx="4">
                  <c:v>-6.1788944723621068E-5</c:v>
                </c:pt>
                <c:pt idx="5">
                  <c:v>-5.7788944723620971E-5</c:v>
                </c:pt>
                <c:pt idx="6">
                  <c:v>-5.3788944723620873E-5</c:v>
                </c:pt>
                <c:pt idx="7">
                  <c:v>-5.0788944723620909E-5</c:v>
                </c:pt>
                <c:pt idx="8">
                  <c:v>-4.6788944723620812E-5</c:v>
                </c:pt>
                <c:pt idx="9">
                  <c:v>-4.2788944723621148E-5</c:v>
                </c:pt>
                <c:pt idx="10">
                  <c:v>-3.978894472362075E-5</c:v>
                </c:pt>
                <c:pt idx="11">
                  <c:v>-3.5788944723621086E-5</c:v>
                </c:pt>
                <c:pt idx="12">
                  <c:v>-3.1788944723620989E-5</c:v>
                </c:pt>
                <c:pt idx="13">
                  <c:v>-3.1788944723620989E-5</c:v>
                </c:pt>
                <c:pt idx="14">
                  <c:v>-2.7788944723620892E-5</c:v>
                </c:pt>
                <c:pt idx="15">
                  <c:v>-2.4788944723620927E-5</c:v>
                </c:pt>
                <c:pt idx="16">
                  <c:v>-2.078894472362083E-5</c:v>
                </c:pt>
                <c:pt idx="17">
                  <c:v>-2.078894472362083E-5</c:v>
                </c:pt>
                <c:pt idx="18">
                  <c:v>-1.6788944723621167E-5</c:v>
                </c:pt>
                <c:pt idx="19">
                  <c:v>-1.3788944723620768E-5</c:v>
                </c:pt>
                <c:pt idx="20">
                  <c:v>-1.3788944723620768E-5</c:v>
                </c:pt>
                <c:pt idx="21">
                  <c:v>-1.3788944723620768E-5</c:v>
                </c:pt>
                <c:pt idx="22">
                  <c:v>-9.7889447236211048E-6</c:v>
                </c:pt>
                <c:pt idx="23">
                  <c:v>-9.7889447236211048E-6</c:v>
                </c:pt>
                <c:pt idx="24">
                  <c:v>-9.7889447236211048E-6</c:v>
                </c:pt>
                <c:pt idx="25">
                  <c:v>-9.7889447236211048E-6</c:v>
                </c:pt>
                <c:pt idx="26">
                  <c:v>-9.7889447236211048E-6</c:v>
                </c:pt>
                <c:pt idx="27">
                  <c:v>-9.7889447236211048E-6</c:v>
                </c:pt>
                <c:pt idx="28">
                  <c:v>-9.7889447236211048E-6</c:v>
                </c:pt>
                <c:pt idx="29">
                  <c:v>-9.7889447236211048E-6</c:v>
                </c:pt>
                <c:pt idx="30">
                  <c:v>-9.7889447236211048E-6</c:v>
                </c:pt>
                <c:pt idx="31">
                  <c:v>-9.7889447236211048E-6</c:v>
                </c:pt>
                <c:pt idx="32">
                  <c:v>-9.7889447236211048E-6</c:v>
                </c:pt>
                <c:pt idx="33">
                  <c:v>-9.7889447236211048E-6</c:v>
                </c:pt>
                <c:pt idx="34">
                  <c:v>-1.3788944723620768E-5</c:v>
                </c:pt>
                <c:pt idx="35">
                  <c:v>-1.3788944723620768E-5</c:v>
                </c:pt>
                <c:pt idx="36">
                  <c:v>-1.3788944723620768E-5</c:v>
                </c:pt>
                <c:pt idx="37">
                  <c:v>-1.3788944723620768E-5</c:v>
                </c:pt>
                <c:pt idx="38">
                  <c:v>-1.3788944723620768E-5</c:v>
                </c:pt>
                <c:pt idx="39">
                  <c:v>-1.6788944723621167E-5</c:v>
                </c:pt>
                <c:pt idx="40">
                  <c:v>-1.6788944723621167E-5</c:v>
                </c:pt>
                <c:pt idx="41">
                  <c:v>-1.6788944723621167E-5</c:v>
                </c:pt>
                <c:pt idx="42">
                  <c:v>-1.6788944723621167E-5</c:v>
                </c:pt>
                <c:pt idx="43">
                  <c:v>-1.6788944723621167E-5</c:v>
                </c:pt>
                <c:pt idx="44">
                  <c:v>-1.6788944723621167E-5</c:v>
                </c:pt>
                <c:pt idx="45">
                  <c:v>-2.078894472362083E-5</c:v>
                </c:pt>
                <c:pt idx="46">
                  <c:v>-2.078894472362083E-5</c:v>
                </c:pt>
                <c:pt idx="47">
                  <c:v>-2.078894472362083E-5</c:v>
                </c:pt>
                <c:pt idx="48">
                  <c:v>-2.078894472362083E-5</c:v>
                </c:pt>
                <c:pt idx="49">
                  <c:v>-2.078894472362083E-5</c:v>
                </c:pt>
                <c:pt idx="50">
                  <c:v>-2.078894472362083E-5</c:v>
                </c:pt>
                <c:pt idx="51">
                  <c:v>-2.078894472362083E-5</c:v>
                </c:pt>
                <c:pt idx="52">
                  <c:v>-2.078894472362083E-5</c:v>
                </c:pt>
                <c:pt idx="53">
                  <c:v>-2.078894472362083E-5</c:v>
                </c:pt>
                <c:pt idx="54">
                  <c:v>-2.078894472362083E-5</c:v>
                </c:pt>
                <c:pt idx="55">
                  <c:v>-2.078894472362083E-5</c:v>
                </c:pt>
                <c:pt idx="56">
                  <c:v>-2.078894472362083E-5</c:v>
                </c:pt>
                <c:pt idx="57">
                  <c:v>-2.078894472362083E-5</c:v>
                </c:pt>
                <c:pt idx="58">
                  <c:v>-1.6788944723621167E-5</c:v>
                </c:pt>
                <c:pt idx="59">
                  <c:v>-1.6788944723621167E-5</c:v>
                </c:pt>
                <c:pt idx="60">
                  <c:v>-1.6788944723621167E-5</c:v>
                </c:pt>
                <c:pt idx="61">
                  <c:v>-1.6788944723621167E-5</c:v>
                </c:pt>
                <c:pt idx="62">
                  <c:v>-1.6788944723621167E-5</c:v>
                </c:pt>
                <c:pt idx="63">
                  <c:v>-1.3788944723620768E-5</c:v>
                </c:pt>
                <c:pt idx="64">
                  <c:v>-1.3788944723620768E-5</c:v>
                </c:pt>
                <c:pt idx="65">
                  <c:v>-1.3788944723620768E-5</c:v>
                </c:pt>
                <c:pt idx="66">
                  <c:v>-9.7889447236211048E-6</c:v>
                </c:pt>
                <c:pt idx="67">
                  <c:v>-9.7889447236211048E-6</c:v>
                </c:pt>
                <c:pt idx="68">
                  <c:v>-5.7889447236210076E-6</c:v>
                </c:pt>
                <c:pt idx="69">
                  <c:v>-5.7889447236210076E-6</c:v>
                </c:pt>
                <c:pt idx="70">
                  <c:v>-2.7889447236210431E-6</c:v>
                </c:pt>
                <c:pt idx="71">
                  <c:v>-2.7889447236210431E-6</c:v>
                </c:pt>
                <c:pt idx="72">
                  <c:v>1.2110552763790541E-6</c:v>
                </c:pt>
                <c:pt idx="73">
                  <c:v>5.2110552763791514E-6</c:v>
                </c:pt>
                <c:pt idx="74">
                  <c:v>9.2110552763792486E-6</c:v>
                </c:pt>
                <c:pt idx="75">
                  <c:v>9.2110552763792486E-6</c:v>
                </c:pt>
                <c:pt idx="76">
                  <c:v>1.2211055276379213E-5</c:v>
                </c:pt>
                <c:pt idx="77">
                  <c:v>1.6211055276378877E-5</c:v>
                </c:pt>
                <c:pt idx="78">
                  <c:v>2.0211055276378974E-5</c:v>
                </c:pt>
                <c:pt idx="79">
                  <c:v>2.3211055276378938E-5</c:v>
                </c:pt>
                <c:pt idx="80">
                  <c:v>2.7211055276379036E-5</c:v>
                </c:pt>
                <c:pt idx="81">
                  <c:v>2.7211055276379036E-5</c:v>
                </c:pt>
                <c:pt idx="82">
                  <c:v>3.1211055276379133E-5</c:v>
                </c:pt>
                <c:pt idx="83">
                  <c:v>3.4211055276379097E-5</c:v>
                </c:pt>
                <c:pt idx="84">
                  <c:v>3.8211055276379195E-5</c:v>
                </c:pt>
                <c:pt idx="85">
                  <c:v>3.8211055276379195E-5</c:v>
                </c:pt>
                <c:pt idx="86">
                  <c:v>4.2211055276378858E-5</c:v>
                </c:pt>
                <c:pt idx="87">
                  <c:v>4.2211055276378858E-5</c:v>
                </c:pt>
                <c:pt idx="88">
                  <c:v>4.5211055276379256E-5</c:v>
                </c:pt>
                <c:pt idx="89">
                  <c:v>4.5211055276379256E-5</c:v>
                </c:pt>
                <c:pt idx="90">
                  <c:v>4.5211055276379256E-5</c:v>
                </c:pt>
                <c:pt idx="91">
                  <c:v>4.921105527637892E-5</c:v>
                </c:pt>
                <c:pt idx="92">
                  <c:v>4.921105527637892E-5</c:v>
                </c:pt>
                <c:pt idx="93">
                  <c:v>4.921105527637892E-5</c:v>
                </c:pt>
                <c:pt idx="94">
                  <c:v>4.921105527637892E-5</c:v>
                </c:pt>
                <c:pt idx="95">
                  <c:v>4.5211055276379256E-5</c:v>
                </c:pt>
                <c:pt idx="96">
                  <c:v>4.5211055276379256E-5</c:v>
                </c:pt>
                <c:pt idx="97">
                  <c:v>4.5211055276379256E-5</c:v>
                </c:pt>
                <c:pt idx="98">
                  <c:v>4.2211055276378858E-5</c:v>
                </c:pt>
                <c:pt idx="99">
                  <c:v>4.2211055276378858E-5</c:v>
                </c:pt>
                <c:pt idx="100">
                  <c:v>3.8211055276379195E-5</c:v>
                </c:pt>
                <c:pt idx="101">
                  <c:v>3.8211055276379195E-5</c:v>
                </c:pt>
                <c:pt idx="102">
                  <c:v>3.4211055276379097E-5</c:v>
                </c:pt>
                <c:pt idx="103">
                  <c:v>3.1211055276379133E-5</c:v>
                </c:pt>
                <c:pt idx="104">
                  <c:v>3.1211055276379133E-5</c:v>
                </c:pt>
                <c:pt idx="105">
                  <c:v>2.7211055276379036E-5</c:v>
                </c:pt>
                <c:pt idx="106">
                  <c:v>2.3211055276378938E-5</c:v>
                </c:pt>
                <c:pt idx="107">
                  <c:v>2.3211055276378938E-5</c:v>
                </c:pt>
                <c:pt idx="108">
                  <c:v>2.0211055276378974E-5</c:v>
                </c:pt>
                <c:pt idx="109">
                  <c:v>2.0211055276378974E-5</c:v>
                </c:pt>
                <c:pt idx="110">
                  <c:v>2.0211055276378974E-5</c:v>
                </c:pt>
                <c:pt idx="111">
                  <c:v>1.6211055276378877E-5</c:v>
                </c:pt>
                <c:pt idx="112">
                  <c:v>1.6211055276378877E-5</c:v>
                </c:pt>
                <c:pt idx="113">
                  <c:v>1.6211055276378877E-5</c:v>
                </c:pt>
                <c:pt idx="114">
                  <c:v>1.6211055276378877E-5</c:v>
                </c:pt>
                <c:pt idx="115">
                  <c:v>1.6211055276378877E-5</c:v>
                </c:pt>
                <c:pt idx="116">
                  <c:v>1.6211055276378877E-5</c:v>
                </c:pt>
                <c:pt idx="117">
                  <c:v>1.6211055276378877E-5</c:v>
                </c:pt>
                <c:pt idx="118">
                  <c:v>1.6211055276378877E-5</c:v>
                </c:pt>
                <c:pt idx="119">
                  <c:v>1.6211055276378877E-5</c:v>
                </c:pt>
                <c:pt idx="120">
                  <c:v>2.0211055276378974E-5</c:v>
                </c:pt>
                <c:pt idx="121">
                  <c:v>2.0211055276378974E-5</c:v>
                </c:pt>
                <c:pt idx="122">
                  <c:v>2.3211055276378938E-5</c:v>
                </c:pt>
                <c:pt idx="123">
                  <c:v>2.3211055276378938E-5</c:v>
                </c:pt>
                <c:pt idx="124">
                  <c:v>2.7211055276379036E-5</c:v>
                </c:pt>
                <c:pt idx="125">
                  <c:v>2.7211055276379036E-5</c:v>
                </c:pt>
                <c:pt idx="126">
                  <c:v>3.1211055276379133E-5</c:v>
                </c:pt>
                <c:pt idx="127">
                  <c:v>3.1211055276379133E-5</c:v>
                </c:pt>
                <c:pt idx="128">
                  <c:v>3.4211055276379097E-5</c:v>
                </c:pt>
                <c:pt idx="129">
                  <c:v>3.4211055276379097E-5</c:v>
                </c:pt>
                <c:pt idx="130">
                  <c:v>3.4211055276379097E-5</c:v>
                </c:pt>
                <c:pt idx="131">
                  <c:v>3.4211055276379097E-5</c:v>
                </c:pt>
                <c:pt idx="132">
                  <c:v>3.4211055276379097E-5</c:v>
                </c:pt>
                <c:pt idx="133">
                  <c:v>3.4211055276379097E-5</c:v>
                </c:pt>
                <c:pt idx="134">
                  <c:v>3.4211055276379097E-5</c:v>
                </c:pt>
                <c:pt idx="135">
                  <c:v>3.4211055276379097E-5</c:v>
                </c:pt>
                <c:pt idx="136">
                  <c:v>3.1211055276379133E-5</c:v>
                </c:pt>
                <c:pt idx="137">
                  <c:v>3.1211055276379133E-5</c:v>
                </c:pt>
                <c:pt idx="138">
                  <c:v>2.7211055276379036E-5</c:v>
                </c:pt>
                <c:pt idx="139">
                  <c:v>2.7211055276379036E-5</c:v>
                </c:pt>
                <c:pt idx="140">
                  <c:v>2.3211055276378938E-5</c:v>
                </c:pt>
                <c:pt idx="141">
                  <c:v>2.0211055276378974E-5</c:v>
                </c:pt>
                <c:pt idx="142">
                  <c:v>1.6211055276378877E-5</c:v>
                </c:pt>
                <c:pt idx="143">
                  <c:v>1.2211055276379213E-5</c:v>
                </c:pt>
                <c:pt idx="144">
                  <c:v>9.2110552763792486E-6</c:v>
                </c:pt>
                <c:pt idx="145">
                  <c:v>5.2110552763791514E-6</c:v>
                </c:pt>
                <c:pt idx="146">
                  <c:v>1.2110552763790541E-6</c:v>
                </c:pt>
                <c:pt idx="147">
                  <c:v>-2.7889447236210431E-6</c:v>
                </c:pt>
                <c:pt idx="148">
                  <c:v>-5.7889447236210076E-6</c:v>
                </c:pt>
                <c:pt idx="149">
                  <c:v>-9.7889447236211048E-6</c:v>
                </c:pt>
                <c:pt idx="150">
                  <c:v>-1.3788944723620768E-5</c:v>
                </c:pt>
                <c:pt idx="151">
                  <c:v>-1.6788944723621167E-5</c:v>
                </c:pt>
                <c:pt idx="152">
                  <c:v>-2.078894472362083E-5</c:v>
                </c:pt>
                <c:pt idx="153">
                  <c:v>-2.4788944723620927E-5</c:v>
                </c:pt>
                <c:pt idx="154">
                  <c:v>-2.4788944723620927E-5</c:v>
                </c:pt>
                <c:pt idx="155">
                  <c:v>-2.7788944723620892E-5</c:v>
                </c:pt>
                <c:pt idx="156">
                  <c:v>-2.7788944723620892E-5</c:v>
                </c:pt>
                <c:pt idx="157">
                  <c:v>-2.7788944723620892E-5</c:v>
                </c:pt>
                <c:pt idx="158">
                  <c:v>-3.1788944723620989E-5</c:v>
                </c:pt>
                <c:pt idx="159">
                  <c:v>-2.7788944723620892E-5</c:v>
                </c:pt>
                <c:pt idx="160">
                  <c:v>-2.7788944723620892E-5</c:v>
                </c:pt>
                <c:pt idx="161">
                  <c:v>-2.7788944723620892E-5</c:v>
                </c:pt>
                <c:pt idx="162">
                  <c:v>-2.4788944723620927E-5</c:v>
                </c:pt>
                <c:pt idx="163">
                  <c:v>-2.4788944723620927E-5</c:v>
                </c:pt>
                <c:pt idx="164">
                  <c:v>-2.078894472362083E-5</c:v>
                </c:pt>
                <c:pt idx="165">
                  <c:v>-2.078894472362083E-5</c:v>
                </c:pt>
                <c:pt idx="166">
                  <c:v>-1.6788944723621167E-5</c:v>
                </c:pt>
                <c:pt idx="167">
                  <c:v>-1.3788944723620768E-5</c:v>
                </c:pt>
                <c:pt idx="168">
                  <c:v>-9.7889447236211048E-6</c:v>
                </c:pt>
                <c:pt idx="169">
                  <c:v>-5.7889447236210076E-6</c:v>
                </c:pt>
                <c:pt idx="170">
                  <c:v>-2.7889447236210431E-6</c:v>
                </c:pt>
                <c:pt idx="171">
                  <c:v>-2.7889447236210431E-6</c:v>
                </c:pt>
                <c:pt idx="172">
                  <c:v>1.2110552763790541E-6</c:v>
                </c:pt>
                <c:pt idx="173">
                  <c:v>5.2110552763791514E-6</c:v>
                </c:pt>
                <c:pt idx="174">
                  <c:v>9.2110552763792486E-6</c:v>
                </c:pt>
                <c:pt idx="175">
                  <c:v>1.2211055276379213E-5</c:v>
                </c:pt>
                <c:pt idx="176">
                  <c:v>1.2211055276379213E-5</c:v>
                </c:pt>
                <c:pt idx="177">
                  <c:v>1.2211055276379213E-5</c:v>
                </c:pt>
                <c:pt idx="178">
                  <c:v>1.6211055276378877E-5</c:v>
                </c:pt>
                <c:pt idx="179">
                  <c:v>1.6211055276378877E-5</c:v>
                </c:pt>
                <c:pt idx="180">
                  <c:v>1.6211055276378877E-5</c:v>
                </c:pt>
                <c:pt idx="181">
                  <c:v>1.6211055276378877E-5</c:v>
                </c:pt>
                <c:pt idx="182">
                  <c:v>1.6211055276378877E-5</c:v>
                </c:pt>
                <c:pt idx="183">
                  <c:v>1.6211055276378877E-5</c:v>
                </c:pt>
                <c:pt idx="184">
                  <c:v>1.2211055276379213E-5</c:v>
                </c:pt>
                <c:pt idx="185">
                  <c:v>1.2211055276379213E-5</c:v>
                </c:pt>
                <c:pt idx="186">
                  <c:v>9.2110552763792486E-6</c:v>
                </c:pt>
                <c:pt idx="187">
                  <c:v>5.2110552763791514E-6</c:v>
                </c:pt>
                <c:pt idx="188">
                  <c:v>1.2110552763790541E-6</c:v>
                </c:pt>
                <c:pt idx="189">
                  <c:v>-2.7889447236210431E-6</c:v>
                </c:pt>
                <c:pt idx="190">
                  <c:v>-5.7889447236210076E-6</c:v>
                </c:pt>
                <c:pt idx="191">
                  <c:v>-9.7889447236211048E-6</c:v>
                </c:pt>
                <c:pt idx="192">
                  <c:v>-1.3788944723620768E-5</c:v>
                </c:pt>
                <c:pt idx="193">
                  <c:v>-1.6788944723621167E-5</c:v>
                </c:pt>
                <c:pt idx="194">
                  <c:v>-2.078894472362083E-5</c:v>
                </c:pt>
                <c:pt idx="195">
                  <c:v>-2.4788944723620927E-5</c:v>
                </c:pt>
                <c:pt idx="196">
                  <c:v>-2.7788944723620892E-5</c:v>
                </c:pt>
                <c:pt idx="197">
                  <c:v>-3.1788944723620989E-5</c:v>
                </c:pt>
                <c:pt idx="198">
                  <c:v>-3.5788944723621086E-5</c:v>
                </c:pt>
                <c:pt idx="199">
                  <c:v>-3.978894472362075E-5</c:v>
                </c:pt>
                <c:pt idx="200">
                  <c:v>-4.2788944723621148E-5</c:v>
                </c:pt>
                <c:pt idx="201">
                  <c:v>-4.2788944723621148E-5</c:v>
                </c:pt>
                <c:pt idx="202">
                  <c:v>-4.6788944723620812E-5</c:v>
                </c:pt>
                <c:pt idx="203">
                  <c:v>-5.0788944723620909E-5</c:v>
                </c:pt>
                <c:pt idx="204">
                  <c:v>-5.0788944723620909E-5</c:v>
                </c:pt>
                <c:pt idx="205">
                  <c:v>-5.0788944723620909E-5</c:v>
                </c:pt>
                <c:pt idx="206">
                  <c:v>-5.0788944723620909E-5</c:v>
                </c:pt>
                <c:pt idx="207">
                  <c:v>-5.3788944723620873E-5</c:v>
                </c:pt>
                <c:pt idx="208">
                  <c:v>-5.0788944723620909E-5</c:v>
                </c:pt>
                <c:pt idx="209">
                  <c:v>-5.0788944723620909E-5</c:v>
                </c:pt>
                <c:pt idx="210">
                  <c:v>-5.0788944723620909E-5</c:v>
                </c:pt>
                <c:pt idx="211">
                  <c:v>-5.0788944723620909E-5</c:v>
                </c:pt>
                <c:pt idx="212">
                  <c:v>-4.6788944723620812E-5</c:v>
                </c:pt>
                <c:pt idx="213">
                  <c:v>-4.6788944723620812E-5</c:v>
                </c:pt>
                <c:pt idx="214">
                  <c:v>-4.2788944723621148E-5</c:v>
                </c:pt>
                <c:pt idx="215">
                  <c:v>-3.978894472362075E-5</c:v>
                </c:pt>
                <c:pt idx="216">
                  <c:v>-3.5788944723621086E-5</c:v>
                </c:pt>
                <c:pt idx="217">
                  <c:v>-3.1788944723620989E-5</c:v>
                </c:pt>
                <c:pt idx="218">
                  <c:v>-2.7788944723620892E-5</c:v>
                </c:pt>
                <c:pt idx="219">
                  <c:v>-2.4788944723620927E-5</c:v>
                </c:pt>
                <c:pt idx="220">
                  <c:v>-2.078894472362083E-5</c:v>
                </c:pt>
                <c:pt idx="221">
                  <c:v>-1.6788944723621167E-5</c:v>
                </c:pt>
                <c:pt idx="222">
                  <c:v>-1.3788944723620768E-5</c:v>
                </c:pt>
                <c:pt idx="223">
                  <c:v>-9.7889447236211048E-6</c:v>
                </c:pt>
                <c:pt idx="224">
                  <c:v>-2.7889447236210431E-6</c:v>
                </c:pt>
                <c:pt idx="225">
                  <c:v>1.2110552763790541E-6</c:v>
                </c:pt>
                <c:pt idx="226">
                  <c:v>5.2110552763791514E-6</c:v>
                </c:pt>
                <c:pt idx="227">
                  <c:v>9.2110552763792486E-6</c:v>
                </c:pt>
                <c:pt idx="228">
                  <c:v>1.2211055276379213E-5</c:v>
                </c:pt>
                <c:pt idx="229">
                  <c:v>1.6211055276378877E-5</c:v>
                </c:pt>
                <c:pt idx="230">
                  <c:v>2.0211055276378974E-5</c:v>
                </c:pt>
                <c:pt idx="231">
                  <c:v>2.3211055276378938E-5</c:v>
                </c:pt>
                <c:pt idx="232">
                  <c:v>2.7211055276379036E-5</c:v>
                </c:pt>
                <c:pt idx="233">
                  <c:v>3.1211055276379133E-5</c:v>
                </c:pt>
                <c:pt idx="234">
                  <c:v>3.4211055276379097E-5</c:v>
                </c:pt>
                <c:pt idx="235">
                  <c:v>3.4211055276379097E-5</c:v>
                </c:pt>
                <c:pt idx="236">
                  <c:v>3.8211055276379195E-5</c:v>
                </c:pt>
                <c:pt idx="237">
                  <c:v>3.8211055276379195E-5</c:v>
                </c:pt>
                <c:pt idx="238">
                  <c:v>4.2211055276378858E-5</c:v>
                </c:pt>
                <c:pt idx="239">
                  <c:v>4.2211055276378858E-5</c:v>
                </c:pt>
                <c:pt idx="240">
                  <c:v>4.5211055276379256E-5</c:v>
                </c:pt>
                <c:pt idx="241">
                  <c:v>4.5211055276379256E-5</c:v>
                </c:pt>
                <c:pt idx="242">
                  <c:v>4.5211055276379256E-5</c:v>
                </c:pt>
                <c:pt idx="243">
                  <c:v>4.5211055276379256E-5</c:v>
                </c:pt>
                <c:pt idx="244">
                  <c:v>4.5211055276379256E-5</c:v>
                </c:pt>
                <c:pt idx="245">
                  <c:v>4.5211055276379256E-5</c:v>
                </c:pt>
                <c:pt idx="246">
                  <c:v>4.5211055276379256E-5</c:v>
                </c:pt>
                <c:pt idx="247">
                  <c:v>4.5211055276379256E-5</c:v>
                </c:pt>
                <c:pt idx="248">
                  <c:v>4.5211055276379256E-5</c:v>
                </c:pt>
                <c:pt idx="249">
                  <c:v>4.2211055276378858E-5</c:v>
                </c:pt>
                <c:pt idx="250">
                  <c:v>4.2211055276378858E-5</c:v>
                </c:pt>
                <c:pt idx="251">
                  <c:v>4.2211055276378858E-5</c:v>
                </c:pt>
                <c:pt idx="252">
                  <c:v>4.2211055276378858E-5</c:v>
                </c:pt>
                <c:pt idx="253">
                  <c:v>4.2211055276378858E-5</c:v>
                </c:pt>
                <c:pt idx="254">
                  <c:v>4.2211055276378858E-5</c:v>
                </c:pt>
                <c:pt idx="255">
                  <c:v>4.2211055276378858E-5</c:v>
                </c:pt>
                <c:pt idx="256">
                  <c:v>4.2211055276378858E-5</c:v>
                </c:pt>
                <c:pt idx="257">
                  <c:v>4.2211055276378858E-5</c:v>
                </c:pt>
                <c:pt idx="258">
                  <c:v>4.2211055276378858E-5</c:v>
                </c:pt>
                <c:pt idx="259">
                  <c:v>4.5211055276379256E-5</c:v>
                </c:pt>
                <c:pt idx="260">
                  <c:v>4.5211055276379256E-5</c:v>
                </c:pt>
                <c:pt idx="261">
                  <c:v>4.5211055276379256E-5</c:v>
                </c:pt>
                <c:pt idx="262">
                  <c:v>4.921105527637892E-5</c:v>
                </c:pt>
                <c:pt idx="263">
                  <c:v>4.921105527637892E-5</c:v>
                </c:pt>
                <c:pt idx="264">
                  <c:v>5.3211055276379017E-5</c:v>
                </c:pt>
                <c:pt idx="265">
                  <c:v>5.7211055276379114E-5</c:v>
                </c:pt>
                <c:pt idx="266">
                  <c:v>5.7211055276379114E-5</c:v>
                </c:pt>
                <c:pt idx="267">
                  <c:v>6.0211055276379079E-5</c:v>
                </c:pt>
                <c:pt idx="268">
                  <c:v>6.4211055276379176E-5</c:v>
                </c:pt>
                <c:pt idx="269">
                  <c:v>6.821105527637884E-5</c:v>
                </c:pt>
                <c:pt idx="270">
                  <c:v>7.1211055276379238E-5</c:v>
                </c:pt>
                <c:pt idx="271">
                  <c:v>7.5211055276378901E-5</c:v>
                </c:pt>
                <c:pt idx="272">
                  <c:v>7.9211055276378999E-5</c:v>
                </c:pt>
                <c:pt idx="273">
                  <c:v>8.2211055276378963E-5</c:v>
                </c:pt>
                <c:pt idx="274">
                  <c:v>8.621105527637906E-5</c:v>
                </c:pt>
                <c:pt idx="275">
                  <c:v>8.621105527637906E-5</c:v>
                </c:pt>
                <c:pt idx="276">
                  <c:v>9.0211055276379157E-5</c:v>
                </c:pt>
                <c:pt idx="277">
                  <c:v>9.4211055276379255E-5</c:v>
                </c:pt>
                <c:pt idx="278">
                  <c:v>9.7211055276379219E-5</c:v>
                </c:pt>
                <c:pt idx="279">
                  <c:v>9.7211055276379219E-5</c:v>
                </c:pt>
                <c:pt idx="280">
                  <c:v>1.0121105527637888E-4</c:v>
                </c:pt>
                <c:pt idx="281">
                  <c:v>1.0121105527637888E-4</c:v>
                </c:pt>
                <c:pt idx="282">
                  <c:v>1.0121105527637888E-4</c:v>
                </c:pt>
                <c:pt idx="283">
                  <c:v>1.0521105527637898E-4</c:v>
                </c:pt>
                <c:pt idx="284">
                  <c:v>1.0521105527637898E-4</c:v>
                </c:pt>
                <c:pt idx="285">
                  <c:v>1.0521105527637898E-4</c:v>
                </c:pt>
                <c:pt idx="286">
                  <c:v>1.0121105527637888E-4</c:v>
                </c:pt>
                <c:pt idx="287">
                  <c:v>1.0121105527637888E-4</c:v>
                </c:pt>
                <c:pt idx="288">
                  <c:v>1.0121105527637888E-4</c:v>
                </c:pt>
                <c:pt idx="289">
                  <c:v>9.7211055276379219E-5</c:v>
                </c:pt>
                <c:pt idx="290">
                  <c:v>9.7211055276379219E-5</c:v>
                </c:pt>
                <c:pt idx="291">
                  <c:v>9.4211055276379255E-5</c:v>
                </c:pt>
                <c:pt idx="292">
                  <c:v>9.0211055276379157E-5</c:v>
                </c:pt>
                <c:pt idx="293">
                  <c:v>9.0211055276379157E-5</c:v>
                </c:pt>
                <c:pt idx="294">
                  <c:v>8.621105527637906E-5</c:v>
                </c:pt>
                <c:pt idx="295">
                  <c:v>8.2211055276378963E-5</c:v>
                </c:pt>
                <c:pt idx="296">
                  <c:v>7.9211055276378999E-5</c:v>
                </c:pt>
                <c:pt idx="297">
                  <c:v>7.5211055276378901E-5</c:v>
                </c:pt>
                <c:pt idx="298">
                  <c:v>7.5211055276378901E-5</c:v>
                </c:pt>
                <c:pt idx="299">
                  <c:v>7.1211055276379238E-5</c:v>
                </c:pt>
                <c:pt idx="300">
                  <c:v>6.821105527637884E-5</c:v>
                </c:pt>
                <c:pt idx="301">
                  <c:v>6.4211055276379176E-5</c:v>
                </c:pt>
                <c:pt idx="302">
                  <c:v>6.4211055276379176E-5</c:v>
                </c:pt>
                <c:pt idx="303">
                  <c:v>6.0211055276379079E-5</c:v>
                </c:pt>
                <c:pt idx="304">
                  <c:v>5.7211055276379114E-5</c:v>
                </c:pt>
                <c:pt idx="305">
                  <c:v>5.7211055276379114E-5</c:v>
                </c:pt>
                <c:pt idx="306">
                  <c:v>5.3211055276379017E-5</c:v>
                </c:pt>
                <c:pt idx="307">
                  <c:v>5.3211055276379017E-5</c:v>
                </c:pt>
                <c:pt idx="308">
                  <c:v>5.3211055276379017E-5</c:v>
                </c:pt>
                <c:pt idx="309">
                  <c:v>4.921105527637892E-5</c:v>
                </c:pt>
                <c:pt idx="310">
                  <c:v>4.921105527637892E-5</c:v>
                </c:pt>
                <c:pt idx="311">
                  <c:v>4.921105527637892E-5</c:v>
                </c:pt>
                <c:pt idx="312">
                  <c:v>4.921105527637892E-5</c:v>
                </c:pt>
                <c:pt idx="313">
                  <c:v>4.921105527637892E-5</c:v>
                </c:pt>
                <c:pt idx="314">
                  <c:v>4.921105527637892E-5</c:v>
                </c:pt>
                <c:pt idx="315">
                  <c:v>4.921105527637892E-5</c:v>
                </c:pt>
                <c:pt idx="316">
                  <c:v>4.921105527637892E-5</c:v>
                </c:pt>
                <c:pt idx="317">
                  <c:v>4.921105527637892E-5</c:v>
                </c:pt>
                <c:pt idx="318">
                  <c:v>5.3211055276379017E-5</c:v>
                </c:pt>
                <c:pt idx="319">
                  <c:v>5.3211055276379017E-5</c:v>
                </c:pt>
                <c:pt idx="320">
                  <c:v>5.3211055276379017E-5</c:v>
                </c:pt>
                <c:pt idx="321">
                  <c:v>5.3211055276379017E-5</c:v>
                </c:pt>
                <c:pt idx="322">
                  <c:v>5.3211055276379017E-5</c:v>
                </c:pt>
                <c:pt idx="323">
                  <c:v>5.3211055276379017E-5</c:v>
                </c:pt>
                <c:pt idx="324">
                  <c:v>5.3211055276379017E-5</c:v>
                </c:pt>
                <c:pt idx="325">
                  <c:v>5.3211055276379017E-5</c:v>
                </c:pt>
                <c:pt idx="326">
                  <c:v>5.3211055276379017E-5</c:v>
                </c:pt>
                <c:pt idx="327">
                  <c:v>5.3211055276379017E-5</c:v>
                </c:pt>
                <c:pt idx="328">
                  <c:v>5.3211055276379017E-5</c:v>
                </c:pt>
                <c:pt idx="329">
                  <c:v>5.3211055276379017E-5</c:v>
                </c:pt>
                <c:pt idx="330">
                  <c:v>5.3211055276379017E-5</c:v>
                </c:pt>
                <c:pt idx="331">
                  <c:v>4.921105527637892E-5</c:v>
                </c:pt>
                <c:pt idx="332">
                  <c:v>4.921105527637892E-5</c:v>
                </c:pt>
                <c:pt idx="333">
                  <c:v>4.921105527637892E-5</c:v>
                </c:pt>
                <c:pt idx="334">
                  <c:v>4.5211055276379256E-5</c:v>
                </c:pt>
                <c:pt idx="335">
                  <c:v>4.5211055276379256E-5</c:v>
                </c:pt>
                <c:pt idx="336">
                  <c:v>4.2211055276378858E-5</c:v>
                </c:pt>
                <c:pt idx="337">
                  <c:v>4.2211055276378858E-5</c:v>
                </c:pt>
                <c:pt idx="338">
                  <c:v>3.8211055276379195E-5</c:v>
                </c:pt>
                <c:pt idx="339">
                  <c:v>3.4211055276379097E-5</c:v>
                </c:pt>
                <c:pt idx="340">
                  <c:v>3.4211055276379097E-5</c:v>
                </c:pt>
                <c:pt idx="341">
                  <c:v>3.1211055276379133E-5</c:v>
                </c:pt>
                <c:pt idx="342">
                  <c:v>2.7211055276379036E-5</c:v>
                </c:pt>
                <c:pt idx="343">
                  <c:v>2.3211055276378938E-5</c:v>
                </c:pt>
                <c:pt idx="344">
                  <c:v>2.3211055276378938E-5</c:v>
                </c:pt>
                <c:pt idx="345">
                  <c:v>2.0211055276378974E-5</c:v>
                </c:pt>
                <c:pt idx="346">
                  <c:v>1.6211055276378877E-5</c:v>
                </c:pt>
                <c:pt idx="347">
                  <c:v>1.2211055276379213E-5</c:v>
                </c:pt>
                <c:pt idx="348">
                  <c:v>9.2110552763792486E-6</c:v>
                </c:pt>
                <c:pt idx="349">
                  <c:v>5.2110552763791514E-6</c:v>
                </c:pt>
                <c:pt idx="350">
                  <c:v>1.2110552763790541E-6</c:v>
                </c:pt>
                <c:pt idx="351">
                  <c:v>1.2110552763790541E-6</c:v>
                </c:pt>
                <c:pt idx="352">
                  <c:v>-2.7889447236210431E-6</c:v>
                </c:pt>
                <c:pt idx="353">
                  <c:v>-5.7889447236210076E-6</c:v>
                </c:pt>
                <c:pt idx="354">
                  <c:v>-9.7889447236211048E-6</c:v>
                </c:pt>
                <c:pt idx="355">
                  <c:v>-1.3788944723620768E-5</c:v>
                </c:pt>
                <c:pt idx="356">
                  <c:v>-1.6788944723621167E-5</c:v>
                </c:pt>
                <c:pt idx="357">
                  <c:v>-1.6788944723621167E-5</c:v>
                </c:pt>
                <c:pt idx="358">
                  <c:v>-2.078894472362083E-5</c:v>
                </c:pt>
                <c:pt idx="359">
                  <c:v>-2.4788944723620927E-5</c:v>
                </c:pt>
                <c:pt idx="360">
                  <c:v>-2.7788944723620892E-5</c:v>
                </c:pt>
                <c:pt idx="361">
                  <c:v>-2.7788944723620892E-5</c:v>
                </c:pt>
                <c:pt idx="362">
                  <c:v>-3.1788944723620989E-5</c:v>
                </c:pt>
                <c:pt idx="363">
                  <c:v>-3.5788944723621086E-5</c:v>
                </c:pt>
                <c:pt idx="364">
                  <c:v>-3.5788944723621086E-5</c:v>
                </c:pt>
                <c:pt idx="365">
                  <c:v>-3.978894472362075E-5</c:v>
                </c:pt>
                <c:pt idx="366">
                  <c:v>-3.978894472362075E-5</c:v>
                </c:pt>
                <c:pt idx="367">
                  <c:v>-4.2788944723621148E-5</c:v>
                </c:pt>
                <c:pt idx="368">
                  <c:v>-4.2788944723621148E-5</c:v>
                </c:pt>
                <c:pt idx="369">
                  <c:v>-4.2788944723621148E-5</c:v>
                </c:pt>
                <c:pt idx="370">
                  <c:v>-4.2788944723621148E-5</c:v>
                </c:pt>
                <c:pt idx="371">
                  <c:v>-4.6788944723620812E-5</c:v>
                </c:pt>
                <c:pt idx="372">
                  <c:v>-4.6788944723620812E-5</c:v>
                </c:pt>
                <c:pt idx="373">
                  <c:v>-4.6788944723620812E-5</c:v>
                </c:pt>
                <c:pt idx="374">
                  <c:v>-4.2788944723621148E-5</c:v>
                </c:pt>
                <c:pt idx="375">
                  <c:v>-4.2788944723621148E-5</c:v>
                </c:pt>
                <c:pt idx="376">
                  <c:v>-4.2788944723621148E-5</c:v>
                </c:pt>
                <c:pt idx="377">
                  <c:v>-3.978894472362075E-5</c:v>
                </c:pt>
                <c:pt idx="378">
                  <c:v>-3.978894472362075E-5</c:v>
                </c:pt>
                <c:pt idx="379">
                  <c:v>-3.5788944723621086E-5</c:v>
                </c:pt>
                <c:pt idx="380">
                  <c:v>-3.5788944723621086E-5</c:v>
                </c:pt>
                <c:pt idx="381">
                  <c:v>-3.1788944723620989E-5</c:v>
                </c:pt>
                <c:pt idx="382">
                  <c:v>-2.7788944723620892E-5</c:v>
                </c:pt>
                <c:pt idx="383">
                  <c:v>-2.4788944723620927E-5</c:v>
                </c:pt>
                <c:pt idx="384">
                  <c:v>-2.078894472362083E-5</c:v>
                </c:pt>
                <c:pt idx="385">
                  <c:v>-1.6788944723621167E-5</c:v>
                </c:pt>
                <c:pt idx="386">
                  <c:v>-1.3788944723620768E-5</c:v>
                </c:pt>
                <c:pt idx="387">
                  <c:v>-9.7889447236211048E-6</c:v>
                </c:pt>
                <c:pt idx="388">
                  <c:v>-5.7889447236210076E-6</c:v>
                </c:pt>
                <c:pt idx="389">
                  <c:v>-2.7889447236210431E-6</c:v>
                </c:pt>
                <c:pt idx="390">
                  <c:v>1.2110552763790541E-6</c:v>
                </c:pt>
                <c:pt idx="391">
                  <c:v>5.2110552763791514E-6</c:v>
                </c:pt>
                <c:pt idx="392">
                  <c:v>9.2110552763792486E-6</c:v>
                </c:pt>
                <c:pt idx="393">
                  <c:v>1.2211055276379213E-5</c:v>
                </c:pt>
                <c:pt idx="394">
                  <c:v>1.6211055276378877E-5</c:v>
                </c:pt>
                <c:pt idx="395">
                  <c:v>2.0211055276378974E-5</c:v>
                </c:pt>
                <c:pt idx="396">
                  <c:v>2.3211055276378938E-5</c:v>
                </c:pt>
                <c:pt idx="397">
                  <c:v>2.7211055276379036E-5</c:v>
                </c:pt>
                <c:pt idx="398">
                  <c:v>3.1211055276379133E-5</c:v>
                </c:pt>
                <c:pt idx="399">
                  <c:v>3.4211055276379097E-5</c:v>
                </c:pt>
                <c:pt idx="400">
                  <c:v>3.8211055276379195E-5</c:v>
                </c:pt>
                <c:pt idx="401">
                  <c:v>3.8211055276379195E-5</c:v>
                </c:pt>
                <c:pt idx="402">
                  <c:v>4.2211055276378858E-5</c:v>
                </c:pt>
                <c:pt idx="403">
                  <c:v>4.5211055276379256E-5</c:v>
                </c:pt>
                <c:pt idx="404">
                  <c:v>4.5211055276379256E-5</c:v>
                </c:pt>
                <c:pt idx="405">
                  <c:v>4.921105527637892E-5</c:v>
                </c:pt>
                <c:pt idx="406">
                  <c:v>4.921105527637892E-5</c:v>
                </c:pt>
                <c:pt idx="407">
                  <c:v>5.3211055276379017E-5</c:v>
                </c:pt>
                <c:pt idx="408">
                  <c:v>5.3211055276379017E-5</c:v>
                </c:pt>
                <c:pt idx="409">
                  <c:v>5.3211055276379017E-5</c:v>
                </c:pt>
                <c:pt idx="410">
                  <c:v>5.7211055276379114E-5</c:v>
                </c:pt>
                <c:pt idx="411">
                  <c:v>5.7211055276379114E-5</c:v>
                </c:pt>
                <c:pt idx="412">
                  <c:v>6.0211055276379079E-5</c:v>
                </c:pt>
                <c:pt idx="413">
                  <c:v>6.0211055276379079E-5</c:v>
                </c:pt>
                <c:pt idx="414">
                  <c:v>6.4211055276379176E-5</c:v>
                </c:pt>
                <c:pt idx="415">
                  <c:v>6.821105527637884E-5</c:v>
                </c:pt>
                <c:pt idx="416">
                  <c:v>6.821105527637884E-5</c:v>
                </c:pt>
                <c:pt idx="417">
                  <c:v>7.1211055276379238E-5</c:v>
                </c:pt>
                <c:pt idx="418">
                  <c:v>7.5211055276378901E-5</c:v>
                </c:pt>
                <c:pt idx="419">
                  <c:v>7.9211055276378999E-5</c:v>
                </c:pt>
                <c:pt idx="420">
                  <c:v>8.2211055276378963E-5</c:v>
                </c:pt>
                <c:pt idx="421">
                  <c:v>8.621105527637906E-5</c:v>
                </c:pt>
                <c:pt idx="422">
                  <c:v>9.0211055276379157E-5</c:v>
                </c:pt>
                <c:pt idx="423">
                  <c:v>9.4211055276379255E-5</c:v>
                </c:pt>
                <c:pt idx="424">
                  <c:v>9.7211055276379219E-5</c:v>
                </c:pt>
                <c:pt idx="425">
                  <c:v>1.0521105527637898E-4</c:v>
                </c:pt>
                <c:pt idx="426">
                  <c:v>1.0821105527637894E-4</c:v>
                </c:pt>
                <c:pt idx="427">
                  <c:v>1.1221105527637904E-4</c:v>
                </c:pt>
                <c:pt idx="428">
                  <c:v>1.192110552763791E-4</c:v>
                </c:pt>
                <c:pt idx="429">
                  <c:v>1.232110552763792E-4</c:v>
                </c:pt>
                <c:pt idx="430">
                  <c:v>1.2721105527637886E-4</c:v>
                </c:pt>
                <c:pt idx="431">
                  <c:v>1.3421105527637893E-4</c:v>
                </c:pt>
                <c:pt idx="432">
                  <c:v>1.3821105527637902E-4</c:v>
                </c:pt>
                <c:pt idx="433">
                  <c:v>1.4221105527637912E-4</c:v>
                </c:pt>
                <c:pt idx="434">
                  <c:v>1.4521105527637908E-4</c:v>
                </c:pt>
                <c:pt idx="435">
                  <c:v>1.4921105527637918E-4</c:v>
                </c:pt>
                <c:pt idx="436">
                  <c:v>1.5321105527637885E-4</c:v>
                </c:pt>
                <c:pt idx="437">
                  <c:v>1.5621105527637924E-4</c:v>
                </c:pt>
                <c:pt idx="438">
                  <c:v>1.6021105527637891E-4</c:v>
                </c:pt>
                <c:pt idx="439">
                  <c:v>1.6021105527637891E-4</c:v>
                </c:pt>
                <c:pt idx="440">
                  <c:v>1.64211055276379E-4</c:v>
                </c:pt>
                <c:pt idx="441">
                  <c:v>1.64211055276379E-4</c:v>
                </c:pt>
                <c:pt idx="442">
                  <c:v>1.64211055276379E-4</c:v>
                </c:pt>
                <c:pt idx="443">
                  <c:v>1.64211055276379E-4</c:v>
                </c:pt>
                <c:pt idx="444">
                  <c:v>1.64211055276379E-4</c:v>
                </c:pt>
                <c:pt idx="445">
                  <c:v>1.6021105527637891E-4</c:v>
                </c:pt>
                <c:pt idx="446">
                  <c:v>1.6021105527637891E-4</c:v>
                </c:pt>
                <c:pt idx="447">
                  <c:v>1.5621105527637924E-4</c:v>
                </c:pt>
                <c:pt idx="448">
                  <c:v>1.5321105527637885E-4</c:v>
                </c:pt>
                <c:pt idx="449">
                  <c:v>1.4921105527637918E-4</c:v>
                </c:pt>
                <c:pt idx="450">
                  <c:v>1.4521105527637908E-4</c:v>
                </c:pt>
                <c:pt idx="451">
                  <c:v>1.4221105527637912E-4</c:v>
                </c:pt>
                <c:pt idx="452">
                  <c:v>1.3821105527637902E-4</c:v>
                </c:pt>
                <c:pt idx="453">
                  <c:v>1.3421105527637893E-4</c:v>
                </c:pt>
                <c:pt idx="454">
                  <c:v>1.3121105527637896E-4</c:v>
                </c:pt>
                <c:pt idx="455">
                  <c:v>1.3121105527637896E-4</c:v>
                </c:pt>
                <c:pt idx="456">
                  <c:v>1.2721105527637886E-4</c:v>
                </c:pt>
                <c:pt idx="457">
                  <c:v>1.192110552763791E-4</c:v>
                </c:pt>
                <c:pt idx="458">
                  <c:v>1.1221105527637904E-4</c:v>
                </c:pt>
                <c:pt idx="459">
                  <c:v>1.0121105527637888E-4</c:v>
                </c:pt>
                <c:pt idx="460">
                  <c:v>9.4211055276379255E-5</c:v>
                </c:pt>
                <c:pt idx="461">
                  <c:v>8.2211055276378963E-5</c:v>
                </c:pt>
                <c:pt idx="462">
                  <c:v>7.5211055276378901E-5</c:v>
                </c:pt>
                <c:pt idx="463">
                  <c:v>6.821105527637884E-5</c:v>
                </c:pt>
                <c:pt idx="464">
                  <c:v>6.0211055276379079E-5</c:v>
                </c:pt>
                <c:pt idx="465">
                  <c:v>5.7211055276379114E-5</c:v>
                </c:pt>
                <c:pt idx="466">
                  <c:v>5.3211055276379017E-5</c:v>
                </c:pt>
                <c:pt idx="467">
                  <c:v>5.3211055276379017E-5</c:v>
                </c:pt>
                <c:pt idx="468">
                  <c:v>5.3211055276379017E-5</c:v>
                </c:pt>
                <c:pt idx="469">
                  <c:v>5.3211055276379017E-5</c:v>
                </c:pt>
                <c:pt idx="470">
                  <c:v>6.4211055276379176E-5</c:v>
                </c:pt>
                <c:pt idx="471">
                  <c:v>7.1211055276379238E-5</c:v>
                </c:pt>
                <c:pt idx="472">
                  <c:v>7.9211055276378999E-5</c:v>
                </c:pt>
                <c:pt idx="473">
                  <c:v>7.9211055276378999E-5</c:v>
                </c:pt>
                <c:pt idx="474">
                  <c:v>7.1211055276379238E-5</c:v>
                </c:pt>
                <c:pt idx="475">
                  <c:v>6.0211055276379079E-5</c:v>
                </c:pt>
                <c:pt idx="476">
                  <c:v>4.921105527637892E-5</c:v>
                </c:pt>
                <c:pt idx="477">
                  <c:v>3.8211055276379195E-5</c:v>
                </c:pt>
                <c:pt idx="478">
                  <c:v>2.7211055276379036E-5</c:v>
                </c:pt>
                <c:pt idx="479">
                  <c:v>2.0211055276378974E-5</c:v>
                </c:pt>
                <c:pt idx="480">
                  <c:v>1.6211055276378877E-5</c:v>
                </c:pt>
                <c:pt idx="481">
                  <c:v>1.2211055276379213E-5</c:v>
                </c:pt>
                <c:pt idx="482">
                  <c:v>1.6211055276378877E-5</c:v>
                </c:pt>
                <c:pt idx="483">
                  <c:v>1.6211055276378877E-5</c:v>
                </c:pt>
                <c:pt idx="484">
                  <c:v>1.6211055276378877E-5</c:v>
                </c:pt>
                <c:pt idx="485">
                  <c:v>2.3211055276378938E-5</c:v>
                </c:pt>
                <c:pt idx="486">
                  <c:v>3.4211055276379097E-5</c:v>
                </c:pt>
                <c:pt idx="487">
                  <c:v>4.5211055276379256E-5</c:v>
                </c:pt>
                <c:pt idx="488">
                  <c:v>5.7211055276379114E-5</c:v>
                </c:pt>
                <c:pt idx="489">
                  <c:v>5.7211055276379114E-5</c:v>
                </c:pt>
                <c:pt idx="490">
                  <c:v>4.921105527637892E-5</c:v>
                </c:pt>
                <c:pt idx="491">
                  <c:v>3.4211055276379097E-5</c:v>
                </c:pt>
                <c:pt idx="492">
                  <c:v>2.0211055276378974E-5</c:v>
                </c:pt>
                <c:pt idx="493">
                  <c:v>5.2110552763791514E-6</c:v>
                </c:pt>
                <c:pt idx="494">
                  <c:v>-9.7889447236211048E-6</c:v>
                </c:pt>
                <c:pt idx="495">
                  <c:v>-2.078894472362083E-5</c:v>
                </c:pt>
                <c:pt idx="496">
                  <c:v>-2.7788944723620892E-5</c:v>
                </c:pt>
                <c:pt idx="497">
                  <c:v>-3.5788944723621086E-5</c:v>
                </c:pt>
                <c:pt idx="498">
                  <c:v>-3.978894472362075E-5</c:v>
                </c:pt>
                <c:pt idx="499">
                  <c:v>-4.2788944723621148E-5</c:v>
                </c:pt>
                <c:pt idx="500">
                  <c:v>-4.6788944723620812E-5</c:v>
                </c:pt>
                <c:pt idx="501">
                  <c:v>-4.6788944723620812E-5</c:v>
                </c:pt>
                <c:pt idx="502">
                  <c:v>-4.2788944723621148E-5</c:v>
                </c:pt>
                <c:pt idx="503">
                  <c:v>-4.2788944723621148E-5</c:v>
                </c:pt>
                <c:pt idx="504">
                  <c:v>-3.978894472362075E-5</c:v>
                </c:pt>
                <c:pt idx="505">
                  <c:v>-4.2788944723621148E-5</c:v>
                </c:pt>
                <c:pt idx="506">
                  <c:v>-5.0788944723620909E-5</c:v>
                </c:pt>
                <c:pt idx="507">
                  <c:v>-6.1788944723621068E-5</c:v>
                </c:pt>
                <c:pt idx="508">
                  <c:v>-6.8788944723621129E-5</c:v>
                </c:pt>
                <c:pt idx="509">
                  <c:v>-7.9788944723620855E-5</c:v>
                </c:pt>
                <c:pt idx="510">
                  <c:v>-8.7788944723621049E-5</c:v>
                </c:pt>
                <c:pt idx="511">
                  <c:v>-9.0788944723621014E-5</c:v>
                </c:pt>
                <c:pt idx="512">
                  <c:v>-9.4788944723621111E-5</c:v>
                </c:pt>
                <c:pt idx="513">
                  <c:v>-9.4788944723621111E-5</c:v>
                </c:pt>
                <c:pt idx="514">
                  <c:v>-9.0788944723621014E-5</c:v>
                </c:pt>
                <c:pt idx="515">
                  <c:v>-8.7788944723621049E-5</c:v>
                </c:pt>
                <c:pt idx="516">
                  <c:v>-7.9788944723620855E-5</c:v>
                </c:pt>
                <c:pt idx="517">
                  <c:v>-7.678894472362089E-5</c:v>
                </c:pt>
                <c:pt idx="518">
                  <c:v>-6.8788944723621129E-5</c:v>
                </c:pt>
                <c:pt idx="519">
                  <c:v>-6.1788944723621068E-5</c:v>
                </c:pt>
                <c:pt idx="520">
                  <c:v>-5.3788944723620873E-5</c:v>
                </c:pt>
                <c:pt idx="521">
                  <c:v>-4.2788944723621148E-5</c:v>
                </c:pt>
                <c:pt idx="522">
                  <c:v>-3.5788944723621086E-5</c:v>
                </c:pt>
                <c:pt idx="523">
                  <c:v>-2.7788944723620892E-5</c:v>
                </c:pt>
                <c:pt idx="524">
                  <c:v>-1.6788944723621167E-5</c:v>
                </c:pt>
                <c:pt idx="525">
                  <c:v>-9.7889447236211048E-6</c:v>
                </c:pt>
                <c:pt idx="526">
                  <c:v>-2.7889447236210431E-6</c:v>
                </c:pt>
                <c:pt idx="527">
                  <c:v>5.2110552763791514E-6</c:v>
                </c:pt>
                <c:pt idx="528">
                  <c:v>1.2211055276379213E-5</c:v>
                </c:pt>
                <c:pt idx="529">
                  <c:v>2.0211055276378974E-5</c:v>
                </c:pt>
                <c:pt idx="530">
                  <c:v>2.7211055276379036E-5</c:v>
                </c:pt>
                <c:pt idx="531">
                  <c:v>3.1211055276379133E-5</c:v>
                </c:pt>
                <c:pt idx="532">
                  <c:v>3.8211055276379195E-5</c:v>
                </c:pt>
                <c:pt idx="533">
                  <c:v>3.8211055276379195E-5</c:v>
                </c:pt>
                <c:pt idx="534">
                  <c:v>3.8211055276379195E-5</c:v>
                </c:pt>
                <c:pt idx="535">
                  <c:v>3.4211055276379097E-5</c:v>
                </c:pt>
                <c:pt idx="536">
                  <c:v>3.1211055276379133E-5</c:v>
                </c:pt>
                <c:pt idx="537">
                  <c:v>3.1211055276379133E-5</c:v>
                </c:pt>
                <c:pt idx="538">
                  <c:v>3.1211055276379133E-5</c:v>
                </c:pt>
                <c:pt idx="539">
                  <c:v>3.1211055276379133E-5</c:v>
                </c:pt>
                <c:pt idx="540">
                  <c:v>3.4211055276379097E-5</c:v>
                </c:pt>
                <c:pt idx="541">
                  <c:v>3.4211055276379097E-5</c:v>
                </c:pt>
                <c:pt idx="542">
                  <c:v>3.4211055276379097E-5</c:v>
                </c:pt>
                <c:pt idx="543">
                  <c:v>3.8211055276379195E-5</c:v>
                </c:pt>
                <c:pt idx="544">
                  <c:v>4.2211055276378858E-5</c:v>
                </c:pt>
                <c:pt idx="545">
                  <c:v>4.921105527637892E-5</c:v>
                </c:pt>
                <c:pt idx="546">
                  <c:v>6.0211055276379079E-5</c:v>
                </c:pt>
                <c:pt idx="547">
                  <c:v>6.821105527637884E-5</c:v>
                </c:pt>
                <c:pt idx="548">
                  <c:v>7.9211055276378999E-5</c:v>
                </c:pt>
                <c:pt idx="549">
                  <c:v>9.0211055276379157E-5</c:v>
                </c:pt>
                <c:pt idx="550">
                  <c:v>1.0121105527637888E-4</c:v>
                </c:pt>
                <c:pt idx="551">
                  <c:v>1.1221105527637904E-4</c:v>
                </c:pt>
                <c:pt idx="552">
                  <c:v>1.232110552763792E-4</c:v>
                </c:pt>
                <c:pt idx="553">
                  <c:v>1.3821105527637902E-4</c:v>
                </c:pt>
                <c:pt idx="554">
                  <c:v>1.5321105527637885E-4</c:v>
                </c:pt>
                <c:pt idx="555">
                  <c:v>1.682110552763791E-4</c:v>
                </c:pt>
                <c:pt idx="556">
                  <c:v>1.7921105527637883E-4</c:v>
                </c:pt>
                <c:pt idx="557">
                  <c:v>1.8221105527637923E-4</c:v>
                </c:pt>
                <c:pt idx="558">
                  <c:v>1.7921105527637883E-4</c:v>
                </c:pt>
                <c:pt idx="559">
                  <c:v>1.682110552763791E-4</c:v>
                </c:pt>
                <c:pt idx="560">
                  <c:v>1.4521105527637908E-4</c:v>
                </c:pt>
                <c:pt idx="561">
                  <c:v>1.1221105527637904E-4</c:v>
                </c:pt>
                <c:pt idx="562">
                  <c:v>6.0211055276379079E-5</c:v>
                </c:pt>
                <c:pt idx="563">
                  <c:v>-9.7889447236211048E-6</c:v>
                </c:pt>
                <c:pt idx="564">
                  <c:v>-1.0178894472362117E-4</c:v>
                </c:pt>
                <c:pt idx="565">
                  <c:v>-2.2078894472362092E-4</c:v>
                </c:pt>
                <c:pt idx="566">
                  <c:v>-3.7178894472362101E-4</c:v>
                </c:pt>
                <c:pt idx="567">
                  <c:v>-5.4978894472362079E-4</c:v>
                </c:pt>
                <c:pt idx="568">
                  <c:v>-7.6078894472362104E-4</c:v>
                </c:pt>
                <c:pt idx="569">
                  <c:v>-1.0047889447236213E-3</c:v>
                </c:pt>
                <c:pt idx="570">
                  <c:v>-1.2817889447236208E-3</c:v>
                </c:pt>
                <c:pt idx="571">
                  <c:v>-1.5957889447236208E-3</c:v>
                </c:pt>
                <c:pt idx="572">
                  <c:v>-1.9507889447236211E-3</c:v>
                </c:pt>
                <c:pt idx="573">
                  <c:v>-2.3507889447236213E-3</c:v>
                </c:pt>
                <c:pt idx="574">
                  <c:v>-2.7907889447236207E-3</c:v>
                </c:pt>
                <c:pt idx="575">
                  <c:v>-3.2747889447236208E-3</c:v>
                </c:pt>
                <c:pt idx="576">
                  <c:v>-3.7997889447236211E-3</c:v>
                </c:pt>
                <c:pt idx="577">
                  <c:v>-4.3697889447236217E-3</c:v>
                </c:pt>
                <c:pt idx="578">
                  <c:v>-4.9837889447236217E-3</c:v>
                </c:pt>
                <c:pt idx="579">
                  <c:v>-5.6347889447236222E-3</c:v>
                </c:pt>
                <c:pt idx="580">
                  <c:v>-6.3337889447236222E-3</c:v>
                </c:pt>
                <c:pt idx="581">
                  <c:v>-7.0657889447236222E-3</c:v>
                </c:pt>
                <c:pt idx="582">
                  <c:v>-7.8387889447236216E-3</c:v>
                </c:pt>
                <c:pt idx="583">
                  <c:v>-8.6407889447236222E-3</c:v>
                </c:pt>
                <c:pt idx="584">
                  <c:v>-9.4697889447236221E-3</c:v>
                </c:pt>
                <c:pt idx="585">
                  <c:v>-1.0319788944723622E-2</c:v>
                </c:pt>
                <c:pt idx="586">
                  <c:v>-1.1184788944723622E-2</c:v>
                </c:pt>
                <c:pt idx="587">
                  <c:v>-1.2065788944723621E-2</c:v>
                </c:pt>
                <c:pt idx="588">
                  <c:v>-1.294878894472362E-2</c:v>
                </c:pt>
                <c:pt idx="589">
                  <c:v>-1.384078894472362E-2</c:v>
                </c:pt>
                <c:pt idx="590">
                  <c:v>-1.4727788944723623E-2</c:v>
                </c:pt>
                <c:pt idx="591">
                  <c:v>-1.5607788944723621E-2</c:v>
                </c:pt>
                <c:pt idx="592">
                  <c:v>-1.6469788944723621E-2</c:v>
                </c:pt>
                <c:pt idx="593">
                  <c:v>-1.7312788944723621E-2</c:v>
                </c:pt>
                <c:pt idx="594">
                  <c:v>-1.812978894472362E-2</c:v>
                </c:pt>
                <c:pt idx="595">
                  <c:v>-1.891778894472362E-2</c:v>
                </c:pt>
                <c:pt idx="596">
                  <c:v>-1.9671788944723621E-2</c:v>
                </c:pt>
                <c:pt idx="597">
                  <c:v>-2.0385788944723621E-2</c:v>
                </c:pt>
                <c:pt idx="598">
                  <c:v>-2.1062788944723621E-2</c:v>
                </c:pt>
                <c:pt idx="599">
                  <c:v>-2.1687788944723618E-2</c:v>
                </c:pt>
                <c:pt idx="600">
                  <c:v>-2.2256788944723618E-2</c:v>
                </c:pt>
                <c:pt idx="601">
                  <c:v>-2.2774788944723619E-2</c:v>
                </c:pt>
                <c:pt idx="602">
                  <c:v>-2.3225788944723619E-2</c:v>
                </c:pt>
                <c:pt idx="603">
                  <c:v>-2.3617788944723619E-2</c:v>
                </c:pt>
                <c:pt idx="604">
                  <c:v>-2.3950788944723619E-2</c:v>
                </c:pt>
                <c:pt idx="605">
                  <c:v>-2.4220788944723619E-2</c:v>
                </c:pt>
                <c:pt idx="606">
                  <c:v>-2.4423788944723621E-2</c:v>
                </c:pt>
                <c:pt idx="607">
                  <c:v>-2.456878894472362E-2</c:v>
                </c:pt>
                <c:pt idx="608">
                  <c:v>-2.4645788944723621E-2</c:v>
                </c:pt>
                <c:pt idx="609">
                  <c:v>-2.4660788944723618E-2</c:v>
                </c:pt>
                <c:pt idx="610">
                  <c:v>-2.4616788944723619E-2</c:v>
                </c:pt>
                <c:pt idx="611">
                  <c:v>-2.4512788944723619E-2</c:v>
                </c:pt>
                <c:pt idx="612">
                  <c:v>-2.4357788944723621E-2</c:v>
                </c:pt>
                <c:pt idx="613">
                  <c:v>-2.4146788944723621E-2</c:v>
                </c:pt>
                <c:pt idx="614">
                  <c:v>-2.3887788944723619E-2</c:v>
                </c:pt>
                <c:pt idx="615">
                  <c:v>-2.3580788944723621E-2</c:v>
                </c:pt>
                <c:pt idx="616">
                  <c:v>-2.3233788944723621E-2</c:v>
                </c:pt>
                <c:pt idx="617">
                  <c:v>-2.283778894472362E-2</c:v>
                </c:pt>
                <c:pt idx="618">
                  <c:v>-2.2404788944723621E-2</c:v>
                </c:pt>
                <c:pt idx="619">
                  <c:v>-2.193578894472362E-2</c:v>
                </c:pt>
                <c:pt idx="620">
                  <c:v>-2.143578894472362E-2</c:v>
                </c:pt>
                <c:pt idx="621">
                  <c:v>-2.0907788944723619E-2</c:v>
                </c:pt>
                <c:pt idx="622">
                  <c:v>-2.0356788944723619E-2</c:v>
                </c:pt>
                <c:pt idx="623">
                  <c:v>-1.9779788944723618E-2</c:v>
                </c:pt>
                <c:pt idx="624">
                  <c:v>-1.9183788944723619E-2</c:v>
                </c:pt>
                <c:pt idx="625">
                  <c:v>-1.8569788944723619E-2</c:v>
                </c:pt>
                <c:pt idx="626">
                  <c:v>-1.7945788944723619E-2</c:v>
                </c:pt>
                <c:pt idx="627">
                  <c:v>-1.7308788944723621E-2</c:v>
                </c:pt>
                <c:pt idx="628">
                  <c:v>-1.666578894472362E-2</c:v>
                </c:pt>
                <c:pt idx="629">
                  <c:v>-1.6018788944723621E-2</c:v>
                </c:pt>
                <c:pt idx="630">
                  <c:v>-1.5367788944723621E-2</c:v>
                </c:pt>
                <c:pt idx="631">
                  <c:v>-1.4716788944723622E-2</c:v>
                </c:pt>
                <c:pt idx="632">
                  <c:v>-1.406578894472362E-2</c:v>
                </c:pt>
                <c:pt idx="633">
                  <c:v>-1.3414788944723621E-2</c:v>
                </c:pt>
                <c:pt idx="634">
                  <c:v>-1.2767788944723623E-2</c:v>
                </c:pt>
                <c:pt idx="635">
                  <c:v>-1.2124788944723621E-2</c:v>
                </c:pt>
                <c:pt idx="636">
                  <c:v>-1.1488788944723622E-2</c:v>
                </c:pt>
                <c:pt idx="637">
                  <c:v>-1.0859788944723621E-2</c:v>
                </c:pt>
                <c:pt idx="638">
                  <c:v>-1.0238788944723621E-2</c:v>
                </c:pt>
                <c:pt idx="639">
                  <c:v>-9.6287889447236215E-3</c:v>
                </c:pt>
                <c:pt idx="640">
                  <c:v>-9.0257889447236221E-3</c:v>
                </c:pt>
                <c:pt idx="641">
                  <c:v>-8.4337889447236216E-3</c:v>
                </c:pt>
                <c:pt idx="642">
                  <c:v>-7.8537889447236209E-3</c:v>
                </c:pt>
                <c:pt idx="643">
                  <c:v>-7.2907889447236217E-3</c:v>
                </c:pt>
                <c:pt idx="644">
                  <c:v>-6.7437889447236211E-3</c:v>
                </c:pt>
                <c:pt idx="645">
                  <c:v>-6.2147889447236211E-3</c:v>
                </c:pt>
                <c:pt idx="646">
                  <c:v>-5.7047889447236211E-3</c:v>
                </c:pt>
                <c:pt idx="647">
                  <c:v>-5.2167889447236222E-3</c:v>
                </c:pt>
                <c:pt idx="648">
                  <c:v>-4.7467889447236206E-3</c:v>
                </c:pt>
                <c:pt idx="649">
                  <c:v>-4.2997889447236211E-3</c:v>
                </c:pt>
                <c:pt idx="650">
                  <c:v>-3.870788944723621E-3</c:v>
                </c:pt>
                <c:pt idx="651">
                  <c:v>-3.4677889447236212E-3</c:v>
                </c:pt>
                <c:pt idx="652">
                  <c:v>-3.0897889447236214E-3</c:v>
                </c:pt>
                <c:pt idx="653">
                  <c:v>-2.7317889447236207E-3</c:v>
                </c:pt>
                <c:pt idx="654">
                  <c:v>-2.4027889447236213E-3</c:v>
                </c:pt>
                <c:pt idx="655">
                  <c:v>-2.0917889447236208E-3</c:v>
                </c:pt>
                <c:pt idx="656">
                  <c:v>-1.8037889447236207E-3</c:v>
                </c:pt>
                <c:pt idx="657">
                  <c:v>-1.5367889447236208E-3</c:v>
                </c:pt>
                <c:pt idx="658">
                  <c:v>-1.2967889447236211E-3</c:v>
                </c:pt>
                <c:pt idx="659">
                  <c:v>-1.0787889447236207E-3</c:v>
                </c:pt>
                <c:pt idx="660">
                  <c:v>-8.8978894472362081E-4</c:v>
                </c:pt>
                <c:pt idx="661">
                  <c:v>-7.197889447236208E-4</c:v>
                </c:pt>
                <c:pt idx="662">
                  <c:v>-5.7578894472362077E-4</c:v>
                </c:pt>
                <c:pt idx="663">
                  <c:v>-4.5378894472362106E-4</c:v>
                </c:pt>
                <c:pt idx="664">
                  <c:v>-3.4978894472362113E-4</c:v>
                </c:pt>
                <c:pt idx="665">
                  <c:v>-2.6078894472362103E-4</c:v>
                </c:pt>
                <c:pt idx="666">
                  <c:v>-1.9078894472362084E-4</c:v>
                </c:pt>
                <c:pt idx="667">
                  <c:v>-1.3578894472362091E-4</c:v>
                </c:pt>
                <c:pt idx="668">
                  <c:v>-9.0788944723621014E-5</c:v>
                </c:pt>
                <c:pt idx="669">
                  <c:v>-5.7788944723620971E-5</c:v>
                </c:pt>
                <c:pt idx="670">
                  <c:v>-3.5788944723621086E-5</c:v>
                </c:pt>
                <c:pt idx="671">
                  <c:v>-2.078894472362083E-5</c:v>
                </c:pt>
                <c:pt idx="672">
                  <c:v>-9.7889447236211048E-6</c:v>
                </c:pt>
                <c:pt idx="673">
                  <c:v>-2.7889447236210431E-6</c:v>
                </c:pt>
                <c:pt idx="674">
                  <c:v>1.2110552763790541E-6</c:v>
                </c:pt>
                <c:pt idx="675">
                  <c:v>9.2110552763792486E-6</c:v>
                </c:pt>
                <c:pt idx="676">
                  <c:v>9.2110552763792486E-6</c:v>
                </c:pt>
                <c:pt idx="677">
                  <c:v>9.2110552763792486E-6</c:v>
                </c:pt>
                <c:pt idx="678">
                  <c:v>9.2110552763792486E-6</c:v>
                </c:pt>
                <c:pt idx="679">
                  <c:v>1.2211055276379213E-5</c:v>
                </c:pt>
                <c:pt idx="680">
                  <c:v>2.0211055276378974E-5</c:v>
                </c:pt>
                <c:pt idx="681">
                  <c:v>3.1211055276379133E-5</c:v>
                </c:pt>
                <c:pt idx="682">
                  <c:v>5.3211055276379017E-5</c:v>
                </c:pt>
                <c:pt idx="683">
                  <c:v>8.2211055276378963E-5</c:v>
                </c:pt>
                <c:pt idx="684">
                  <c:v>1.1621105527637914E-4</c:v>
                </c:pt>
                <c:pt idx="685">
                  <c:v>1.5621105527637924E-4</c:v>
                </c:pt>
                <c:pt idx="686">
                  <c:v>2.0121105527637915E-4</c:v>
                </c:pt>
                <c:pt idx="687">
                  <c:v>2.5321105527637911E-4</c:v>
                </c:pt>
                <c:pt idx="688">
                  <c:v>3.1221105527637913E-4</c:v>
                </c:pt>
                <c:pt idx="689">
                  <c:v>3.7821105527637922E-4</c:v>
                </c:pt>
                <c:pt idx="690">
                  <c:v>4.5221105527637907E-4</c:v>
                </c:pt>
                <c:pt idx="691">
                  <c:v>5.3021105527637901E-4</c:v>
                </c:pt>
                <c:pt idx="692">
                  <c:v>6.0821105527637895E-4</c:v>
                </c:pt>
                <c:pt idx="693">
                  <c:v>6.8921105527637886E-4</c:v>
                </c:pt>
                <c:pt idx="694">
                  <c:v>7.7021105527637921E-4</c:v>
                </c:pt>
                <c:pt idx="695">
                  <c:v>8.5221105527637925E-4</c:v>
                </c:pt>
                <c:pt idx="696">
                  <c:v>9.3321105527637916E-4</c:v>
                </c:pt>
                <c:pt idx="697">
                  <c:v>1.0222110552763793E-3</c:v>
                </c:pt>
                <c:pt idx="698">
                  <c:v>1.1072110552763788E-3</c:v>
                </c:pt>
                <c:pt idx="699">
                  <c:v>1.1962110552763789E-3</c:v>
                </c:pt>
                <c:pt idx="700">
                  <c:v>1.2812110552763789E-3</c:v>
                </c:pt>
                <c:pt idx="701">
                  <c:v>1.3662110552763789E-3</c:v>
                </c:pt>
                <c:pt idx="702">
                  <c:v>1.443211055276379E-3</c:v>
                </c:pt>
                <c:pt idx="703">
                  <c:v>1.5212110552763791E-3</c:v>
                </c:pt>
                <c:pt idx="704">
                  <c:v>1.5912110552763791E-3</c:v>
                </c:pt>
                <c:pt idx="705">
                  <c:v>1.6582110552763791E-3</c:v>
                </c:pt>
                <c:pt idx="706">
                  <c:v>1.7172110552763791E-3</c:v>
                </c:pt>
                <c:pt idx="707">
                  <c:v>1.7762110552763789E-3</c:v>
                </c:pt>
                <c:pt idx="708">
                  <c:v>1.824211055276379E-3</c:v>
                </c:pt>
                <c:pt idx="709">
                  <c:v>1.8692110552763791E-3</c:v>
                </c:pt>
                <c:pt idx="710">
                  <c:v>1.909211055276379E-3</c:v>
                </c:pt>
                <c:pt idx="711">
                  <c:v>1.9392110552763791E-3</c:v>
                </c:pt>
                <c:pt idx="712">
                  <c:v>1.9682110552763791E-3</c:v>
                </c:pt>
                <c:pt idx="713">
                  <c:v>1.994211055276379E-3</c:v>
                </c:pt>
                <c:pt idx="714">
                  <c:v>2.013211055276379E-3</c:v>
                </c:pt>
                <c:pt idx="715">
                  <c:v>2.0282110552763792E-3</c:v>
                </c:pt>
                <c:pt idx="716">
                  <c:v>2.0392110552763789E-3</c:v>
                </c:pt>
                <c:pt idx="717">
                  <c:v>2.0422110552763793E-3</c:v>
                </c:pt>
                <c:pt idx="718">
                  <c:v>2.0352110552763793E-3</c:v>
                </c:pt>
                <c:pt idx="719">
                  <c:v>2.020211055276379E-3</c:v>
                </c:pt>
                <c:pt idx="720">
                  <c:v>1.994211055276379E-3</c:v>
                </c:pt>
                <c:pt idx="721">
                  <c:v>1.950211055276379E-3</c:v>
                </c:pt>
                <c:pt idx="722">
                  <c:v>1.902211055276379E-3</c:v>
                </c:pt>
                <c:pt idx="723">
                  <c:v>1.8462110552763791E-3</c:v>
                </c:pt>
                <c:pt idx="724">
                  <c:v>1.7872110552763791E-3</c:v>
                </c:pt>
                <c:pt idx="725">
                  <c:v>1.724211055276379E-3</c:v>
                </c:pt>
                <c:pt idx="726">
                  <c:v>1.654211055276379E-3</c:v>
                </c:pt>
                <c:pt idx="727">
                  <c:v>1.5802110552763789E-3</c:v>
                </c:pt>
                <c:pt idx="728">
                  <c:v>1.5032110552763791E-3</c:v>
                </c:pt>
                <c:pt idx="729">
                  <c:v>1.4212110552763791E-3</c:v>
                </c:pt>
                <c:pt idx="730">
                  <c:v>1.340211055276379E-3</c:v>
                </c:pt>
                <c:pt idx="731">
                  <c:v>1.2512110552763789E-3</c:v>
                </c:pt>
                <c:pt idx="732">
                  <c:v>1.1622110552763792E-3</c:v>
                </c:pt>
                <c:pt idx="733">
                  <c:v>1.066211055276379E-3</c:v>
                </c:pt>
                <c:pt idx="734">
                  <c:v>9.662110552763792E-4</c:v>
                </c:pt>
                <c:pt idx="735">
                  <c:v>8.5921105527637888E-4</c:v>
                </c:pt>
                <c:pt idx="736">
                  <c:v>7.3721105527637916E-4</c:v>
                </c:pt>
                <c:pt idx="737">
                  <c:v>6.0021105527637919E-4</c:v>
                </c:pt>
                <c:pt idx="738">
                  <c:v>4.6021105527637883E-4</c:v>
                </c:pt>
                <c:pt idx="739">
                  <c:v>3.2321105527637886E-4</c:v>
                </c:pt>
                <c:pt idx="740">
                  <c:v>1.8621105527637889E-4</c:v>
                </c:pt>
                <c:pt idx="741">
                  <c:v>5.3211055276379017E-5</c:v>
                </c:pt>
                <c:pt idx="742">
                  <c:v>-7.678894472362089E-5</c:v>
                </c:pt>
                <c:pt idx="743">
                  <c:v>-2.0978894472362076E-4</c:v>
                </c:pt>
                <c:pt idx="744">
                  <c:v>-3.3478894472362087E-4</c:v>
                </c:pt>
                <c:pt idx="745">
                  <c:v>-4.6078894472362112E-4</c:v>
                </c:pt>
                <c:pt idx="746">
                  <c:v>-5.8278894472362083E-4</c:v>
                </c:pt>
                <c:pt idx="747">
                  <c:v>-6.9778894472362135E-4</c:v>
                </c:pt>
                <c:pt idx="748">
                  <c:v>-8.1178894472362087E-4</c:v>
                </c:pt>
                <c:pt idx="749">
                  <c:v>-9.1978894472362132E-4</c:v>
                </c:pt>
                <c:pt idx="750">
                  <c:v>-1.0227889447236211E-3</c:v>
                </c:pt>
                <c:pt idx="751">
                  <c:v>-1.1227889447236214E-3</c:v>
                </c:pt>
                <c:pt idx="752">
                  <c:v>-1.2267889447236213E-3</c:v>
                </c:pt>
                <c:pt idx="753">
                  <c:v>-1.3337889447236208E-3</c:v>
                </c:pt>
                <c:pt idx="754">
                  <c:v>-1.433788944723621E-3</c:v>
                </c:pt>
                <c:pt idx="755">
                  <c:v>-1.5257889447236211E-3</c:v>
                </c:pt>
                <c:pt idx="756">
                  <c:v>-1.6077889447236207E-3</c:v>
                </c:pt>
                <c:pt idx="757">
                  <c:v>-1.6777889447236213E-3</c:v>
                </c:pt>
                <c:pt idx="758">
                  <c:v>-1.7367889447236213E-3</c:v>
                </c:pt>
                <c:pt idx="759">
                  <c:v>-1.7887889447236213E-3</c:v>
                </c:pt>
                <c:pt idx="760">
                  <c:v>-1.8287889447236205E-3</c:v>
                </c:pt>
                <c:pt idx="761">
                  <c:v>-1.8627889447236207E-3</c:v>
                </c:pt>
                <c:pt idx="762">
                  <c:v>-1.884788944723621E-3</c:v>
                </c:pt>
                <c:pt idx="763">
                  <c:v>-1.8997889447236213E-3</c:v>
                </c:pt>
                <c:pt idx="764">
                  <c:v>-1.8997889447236213E-3</c:v>
                </c:pt>
                <c:pt idx="765">
                  <c:v>-1.8917889447236211E-3</c:v>
                </c:pt>
                <c:pt idx="766">
                  <c:v>-1.8737889447236213E-3</c:v>
                </c:pt>
                <c:pt idx="767">
                  <c:v>-1.8437889447236208E-3</c:v>
                </c:pt>
                <c:pt idx="768">
                  <c:v>-1.8107889447236208E-3</c:v>
                </c:pt>
                <c:pt idx="769">
                  <c:v>-1.766788944723621E-3</c:v>
                </c:pt>
                <c:pt idx="770">
                  <c:v>-1.714788944723621E-3</c:v>
                </c:pt>
                <c:pt idx="771">
                  <c:v>-1.6517889447236213E-3</c:v>
                </c:pt>
                <c:pt idx="772">
                  <c:v>-1.5777889447236211E-3</c:v>
                </c:pt>
                <c:pt idx="773">
                  <c:v>-1.4887889447236214E-3</c:v>
                </c:pt>
                <c:pt idx="774">
                  <c:v>-1.3927889447236208E-3</c:v>
                </c:pt>
                <c:pt idx="775">
                  <c:v>-1.2857889447236213E-3</c:v>
                </c:pt>
                <c:pt idx="776">
                  <c:v>-1.1707889447236208E-3</c:v>
                </c:pt>
                <c:pt idx="777">
                  <c:v>-1.0487889447236211E-3</c:v>
                </c:pt>
                <c:pt idx="778">
                  <c:v>-9.1978894472362132E-4</c:v>
                </c:pt>
                <c:pt idx="779">
                  <c:v>-7.7878894472362082E-4</c:v>
                </c:pt>
                <c:pt idx="780">
                  <c:v>-6.3478894472362079E-4</c:v>
                </c:pt>
                <c:pt idx="781">
                  <c:v>-4.867889447236211E-4</c:v>
                </c:pt>
                <c:pt idx="782">
                  <c:v>-3.3178894472362091E-4</c:v>
                </c:pt>
                <c:pt idx="783">
                  <c:v>-1.6878894472362096E-4</c:v>
                </c:pt>
                <c:pt idx="784">
                  <c:v>-5.7889447236210076E-6</c:v>
                </c:pt>
                <c:pt idx="785">
                  <c:v>1.6021105527637891E-4</c:v>
                </c:pt>
                <c:pt idx="786">
                  <c:v>3.2721105527637896E-4</c:v>
                </c:pt>
                <c:pt idx="787">
                  <c:v>4.9721105527637897E-4</c:v>
                </c:pt>
                <c:pt idx="788">
                  <c:v>6.6721105527637898E-4</c:v>
                </c:pt>
                <c:pt idx="789">
                  <c:v>8.3721105527637899E-4</c:v>
                </c:pt>
                <c:pt idx="790">
                  <c:v>1.0032110552763789E-3</c:v>
                </c:pt>
                <c:pt idx="791">
                  <c:v>1.170211055276379E-3</c:v>
                </c:pt>
                <c:pt idx="792">
                  <c:v>1.3322110552763792E-3</c:v>
                </c:pt>
                <c:pt idx="793">
                  <c:v>1.4912110552763791E-3</c:v>
                </c:pt>
                <c:pt idx="794">
                  <c:v>1.6432110552763791E-3</c:v>
                </c:pt>
                <c:pt idx="795">
                  <c:v>1.791211055276379E-3</c:v>
                </c:pt>
                <c:pt idx="796">
                  <c:v>1.9312110552763791E-3</c:v>
                </c:pt>
                <c:pt idx="797">
                  <c:v>2.0652110552763789E-3</c:v>
                </c:pt>
                <c:pt idx="798">
                  <c:v>2.190211055276379E-3</c:v>
                </c:pt>
                <c:pt idx="799">
                  <c:v>2.3092110552763792E-3</c:v>
                </c:pt>
                <c:pt idx="800">
                  <c:v>2.4162110552763791E-3</c:v>
                </c:pt>
                <c:pt idx="801">
                  <c:v>2.5162110552763789E-3</c:v>
                </c:pt>
                <c:pt idx="802">
                  <c:v>2.608211055276379E-3</c:v>
                </c:pt>
                <c:pt idx="803">
                  <c:v>2.690211055276379E-3</c:v>
                </c:pt>
                <c:pt idx="804">
                  <c:v>2.7602110552763792E-3</c:v>
                </c:pt>
                <c:pt idx="805">
                  <c:v>2.8192110552763792E-3</c:v>
                </c:pt>
                <c:pt idx="806">
                  <c:v>2.8712110552763792E-3</c:v>
                </c:pt>
                <c:pt idx="807">
                  <c:v>2.9112110552763789E-3</c:v>
                </c:pt>
                <c:pt idx="808">
                  <c:v>2.941211055276379E-3</c:v>
                </c:pt>
                <c:pt idx="809">
                  <c:v>2.9632110552763793E-3</c:v>
                </c:pt>
                <c:pt idx="810">
                  <c:v>2.974211055276379E-3</c:v>
                </c:pt>
                <c:pt idx="811">
                  <c:v>2.974211055276379E-3</c:v>
                </c:pt>
                <c:pt idx="812">
                  <c:v>2.9672110552763789E-3</c:v>
                </c:pt>
                <c:pt idx="813">
                  <c:v>2.9522110552763791E-3</c:v>
                </c:pt>
                <c:pt idx="814">
                  <c:v>2.9262110552763791E-3</c:v>
                </c:pt>
                <c:pt idx="815">
                  <c:v>2.8932110552763791E-3</c:v>
                </c:pt>
                <c:pt idx="816">
                  <c:v>2.8522110552763789E-3</c:v>
                </c:pt>
                <c:pt idx="817">
                  <c:v>2.804211055276379E-3</c:v>
                </c:pt>
                <c:pt idx="818">
                  <c:v>2.7492110552763791E-3</c:v>
                </c:pt>
                <c:pt idx="819">
                  <c:v>2.690211055276379E-3</c:v>
                </c:pt>
                <c:pt idx="820">
                  <c:v>2.6232110552763793E-3</c:v>
                </c:pt>
                <c:pt idx="821">
                  <c:v>2.549211055276379E-3</c:v>
                </c:pt>
                <c:pt idx="822">
                  <c:v>2.4752110552763791E-3</c:v>
                </c:pt>
                <c:pt idx="823">
                  <c:v>2.3942110552763792E-3</c:v>
                </c:pt>
                <c:pt idx="824">
                  <c:v>2.3092110552763792E-3</c:v>
                </c:pt>
                <c:pt idx="825">
                  <c:v>2.2242110552763792E-3</c:v>
                </c:pt>
                <c:pt idx="826">
                  <c:v>2.1352110552763791E-3</c:v>
                </c:pt>
                <c:pt idx="827">
                  <c:v>2.0422110552763793E-3</c:v>
                </c:pt>
                <c:pt idx="828">
                  <c:v>1.9542110552763789E-3</c:v>
                </c:pt>
                <c:pt idx="829">
                  <c:v>1.858211055276379E-3</c:v>
                </c:pt>
                <c:pt idx="830">
                  <c:v>1.765211055276379E-3</c:v>
                </c:pt>
                <c:pt idx="831">
                  <c:v>1.6732110552763791E-3</c:v>
                </c:pt>
                <c:pt idx="832">
                  <c:v>1.5802110552763789E-3</c:v>
                </c:pt>
                <c:pt idx="833">
                  <c:v>1.4912110552763791E-3</c:v>
                </c:pt>
                <c:pt idx="834">
                  <c:v>1.399211055276379E-3</c:v>
                </c:pt>
                <c:pt idx="835">
                  <c:v>1.314211055276379E-3</c:v>
                </c:pt>
                <c:pt idx="836">
                  <c:v>1.2252110552763789E-3</c:v>
                </c:pt>
                <c:pt idx="837">
                  <c:v>1.1402110552763789E-3</c:v>
                </c:pt>
                <c:pt idx="838">
                  <c:v>1.059211055276379E-3</c:v>
                </c:pt>
                <c:pt idx="839">
                  <c:v>9.7721105527637893E-4</c:v>
                </c:pt>
                <c:pt idx="840">
                  <c:v>9.0021105527637911E-4</c:v>
                </c:pt>
                <c:pt idx="841">
                  <c:v>8.2221105527637917E-4</c:v>
                </c:pt>
                <c:pt idx="842">
                  <c:v>7.4821105527637889E-4</c:v>
                </c:pt>
                <c:pt idx="843">
                  <c:v>6.7821105527637914E-4</c:v>
                </c:pt>
                <c:pt idx="844">
                  <c:v>6.1121105527637892E-4</c:v>
                </c:pt>
                <c:pt idx="845">
                  <c:v>5.4521105527637883E-4</c:v>
                </c:pt>
                <c:pt idx="846">
                  <c:v>4.8221105527637914E-4</c:v>
                </c:pt>
                <c:pt idx="847">
                  <c:v>4.2321105527637912E-4</c:v>
                </c:pt>
                <c:pt idx="848">
                  <c:v>3.6721105527637906E-4</c:v>
                </c:pt>
                <c:pt idx="849">
                  <c:v>3.1221105527637913E-4</c:v>
                </c:pt>
                <c:pt idx="850">
                  <c:v>2.6421105527637883E-4</c:v>
                </c:pt>
                <c:pt idx="851">
                  <c:v>2.1621105527637897E-4</c:v>
                </c:pt>
                <c:pt idx="852">
                  <c:v>1.682110552763791E-4</c:v>
                </c:pt>
                <c:pt idx="853">
                  <c:v>1.232110552763792E-4</c:v>
                </c:pt>
                <c:pt idx="854">
                  <c:v>8.2211055276378963E-5</c:v>
                </c:pt>
                <c:pt idx="855">
                  <c:v>4.2211055276378858E-5</c:v>
                </c:pt>
                <c:pt idx="856">
                  <c:v>5.2110552763791514E-6</c:v>
                </c:pt>
                <c:pt idx="857">
                  <c:v>-3.5788944723621086E-5</c:v>
                </c:pt>
                <c:pt idx="858">
                  <c:v>-7.2788944723620793E-5</c:v>
                </c:pt>
                <c:pt idx="859">
                  <c:v>-1.0578894472362084E-4</c:v>
                </c:pt>
                <c:pt idx="860">
                  <c:v>-1.4278894472362098E-4</c:v>
                </c:pt>
                <c:pt idx="861">
                  <c:v>-1.7578894472362102E-4</c:v>
                </c:pt>
                <c:pt idx="862">
                  <c:v>-2.0978894472362076E-4</c:v>
                </c:pt>
                <c:pt idx="863">
                  <c:v>-2.467889447236209E-4</c:v>
                </c:pt>
                <c:pt idx="864">
                  <c:v>-2.7978894472362095E-4</c:v>
                </c:pt>
                <c:pt idx="865">
                  <c:v>-3.1278894472362099E-4</c:v>
                </c:pt>
                <c:pt idx="866">
                  <c:v>-3.4678894472362116E-4</c:v>
                </c:pt>
                <c:pt idx="867">
                  <c:v>-3.7978894472362077E-4</c:v>
                </c:pt>
                <c:pt idx="868">
                  <c:v>-4.1278894472362082E-4</c:v>
                </c:pt>
                <c:pt idx="869">
                  <c:v>-4.4578894472362086E-4</c:v>
                </c:pt>
                <c:pt idx="870">
                  <c:v>-4.82788944723621E-4</c:v>
                </c:pt>
                <c:pt idx="871">
                  <c:v>-5.1678894472362074E-4</c:v>
                </c:pt>
                <c:pt idx="872">
                  <c:v>-5.5378894472362088E-4</c:v>
                </c:pt>
                <c:pt idx="873">
                  <c:v>-5.9078894472362102E-4</c:v>
                </c:pt>
                <c:pt idx="874">
                  <c:v>-6.2778894472362073E-4</c:v>
                </c:pt>
                <c:pt idx="875">
                  <c:v>-6.647889447236213E-4</c:v>
                </c:pt>
                <c:pt idx="876">
                  <c:v>-7.0178894472362101E-4</c:v>
                </c:pt>
                <c:pt idx="877">
                  <c:v>-7.3778894472362059E-4</c:v>
                </c:pt>
                <c:pt idx="878">
                  <c:v>-7.7478894472362116E-4</c:v>
                </c:pt>
                <c:pt idx="879">
                  <c:v>-8.1178894472362087E-4</c:v>
                </c:pt>
                <c:pt idx="880">
                  <c:v>-8.4878894472362057E-4</c:v>
                </c:pt>
                <c:pt idx="881">
                  <c:v>-8.8978894472362081E-4</c:v>
                </c:pt>
                <c:pt idx="882">
                  <c:v>-9.2678894472362138E-4</c:v>
                </c:pt>
                <c:pt idx="883">
                  <c:v>-9.6378894472362109E-4</c:v>
                </c:pt>
                <c:pt idx="884">
                  <c:v>-1.0007889447236208E-3</c:v>
                </c:pt>
                <c:pt idx="885">
                  <c:v>-1.0337889447236208E-3</c:v>
                </c:pt>
                <c:pt idx="886">
                  <c:v>-1.0637889447236214E-3</c:v>
                </c:pt>
                <c:pt idx="887">
                  <c:v>-1.093788944723621E-3</c:v>
                </c:pt>
                <c:pt idx="888">
                  <c:v>-1.1227889447236214E-3</c:v>
                </c:pt>
                <c:pt idx="889">
                  <c:v>-1.1487889447236214E-3</c:v>
                </c:pt>
                <c:pt idx="890">
                  <c:v>-1.1707889447236208E-3</c:v>
                </c:pt>
                <c:pt idx="891">
                  <c:v>-1.1897889447236207E-3</c:v>
                </c:pt>
                <c:pt idx="892">
                  <c:v>-1.2037889447236209E-3</c:v>
                </c:pt>
                <c:pt idx="893">
                  <c:v>-1.2157889447236207E-3</c:v>
                </c:pt>
                <c:pt idx="894">
                  <c:v>-1.2267889447236213E-3</c:v>
                </c:pt>
                <c:pt idx="895">
                  <c:v>-1.2297889447236208E-3</c:v>
                </c:pt>
                <c:pt idx="896">
                  <c:v>-1.2337889447236214E-3</c:v>
                </c:pt>
                <c:pt idx="897">
                  <c:v>-1.2337889447236214E-3</c:v>
                </c:pt>
                <c:pt idx="898">
                  <c:v>-1.2297889447236208E-3</c:v>
                </c:pt>
                <c:pt idx="899">
                  <c:v>-1.2227889447236208E-3</c:v>
                </c:pt>
                <c:pt idx="900">
                  <c:v>-1.211788944723621E-3</c:v>
                </c:pt>
                <c:pt idx="901">
                  <c:v>-1.1967889447236208E-3</c:v>
                </c:pt>
                <c:pt idx="902">
                  <c:v>-1.1747889447236213E-3</c:v>
                </c:pt>
                <c:pt idx="903">
                  <c:v>-1.152788944723621E-3</c:v>
                </c:pt>
                <c:pt idx="904">
                  <c:v>-1.1227889447236214E-3</c:v>
                </c:pt>
                <c:pt idx="905">
                  <c:v>-1.093788944723621E-3</c:v>
                </c:pt>
                <c:pt idx="906">
                  <c:v>-1.0567889447236213E-3</c:v>
                </c:pt>
                <c:pt idx="907">
                  <c:v>-1.0157889447236211E-3</c:v>
                </c:pt>
                <c:pt idx="908">
                  <c:v>-9.7478894472362082E-4</c:v>
                </c:pt>
                <c:pt idx="909">
                  <c:v>-9.2678894472362138E-4</c:v>
                </c:pt>
                <c:pt idx="910">
                  <c:v>-8.7878894472362109E-4</c:v>
                </c:pt>
                <c:pt idx="911">
                  <c:v>-8.3078894472362079E-4</c:v>
                </c:pt>
                <c:pt idx="912">
                  <c:v>-7.7478894472362116E-4</c:v>
                </c:pt>
                <c:pt idx="913">
                  <c:v>-7.197889447236208E-4</c:v>
                </c:pt>
                <c:pt idx="914">
                  <c:v>-6.6078894472362077E-4</c:v>
                </c:pt>
                <c:pt idx="915">
                  <c:v>-6.0478894472362115E-4</c:v>
                </c:pt>
                <c:pt idx="916">
                  <c:v>-5.4278894472362116E-4</c:v>
                </c:pt>
                <c:pt idx="917">
                  <c:v>-4.82788944723621E-4</c:v>
                </c:pt>
                <c:pt idx="918">
                  <c:v>-4.1978894472362088E-4</c:v>
                </c:pt>
                <c:pt idx="919">
                  <c:v>-3.5778894472362089E-4</c:v>
                </c:pt>
                <c:pt idx="920">
                  <c:v>-2.9478894472362077E-4</c:v>
                </c:pt>
                <c:pt idx="921">
                  <c:v>-2.3178894472362108E-4</c:v>
                </c:pt>
                <c:pt idx="922">
                  <c:v>-1.6878894472362096E-4</c:v>
                </c:pt>
                <c:pt idx="923">
                  <c:v>-1.0578894472362084E-4</c:v>
                </c:pt>
                <c:pt idx="924">
                  <c:v>-4.6788944723620812E-5</c:v>
                </c:pt>
                <c:pt idx="925">
                  <c:v>1.2211055276379213E-5</c:v>
                </c:pt>
                <c:pt idx="926">
                  <c:v>7.1211055276379238E-5</c:v>
                </c:pt>
                <c:pt idx="927">
                  <c:v>1.3121105527637896E-4</c:v>
                </c:pt>
                <c:pt idx="928">
                  <c:v>1.9021105527637899E-4</c:v>
                </c:pt>
                <c:pt idx="929">
                  <c:v>2.4521105527637891E-4</c:v>
                </c:pt>
                <c:pt idx="930">
                  <c:v>3.0121105527637897E-4</c:v>
                </c:pt>
                <c:pt idx="931">
                  <c:v>3.562110552763789E-4</c:v>
                </c:pt>
                <c:pt idx="932">
                  <c:v>4.042110552763792E-4</c:v>
                </c:pt>
                <c:pt idx="933">
                  <c:v>4.5221105527637907E-4</c:v>
                </c:pt>
                <c:pt idx="934">
                  <c:v>4.9721105527637897E-4</c:v>
                </c:pt>
                <c:pt idx="935">
                  <c:v>5.3721105527637907E-4</c:v>
                </c:pt>
                <c:pt idx="936">
                  <c:v>5.7821105527637888E-4</c:v>
                </c:pt>
                <c:pt idx="937">
                  <c:v>6.1121105527637892E-4</c:v>
                </c:pt>
                <c:pt idx="938">
                  <c:v>6.41211055276379E-4</c:v>
                </c:pt>
                <c:pt idx="939">
                  <c:v>6.6721105527637898E-4</c:v>
                </c:pt>
                <c:pt idx="940">
                  <c:v>6.8921105527637886E-4</c:v>
                </c:pt>
                <c:pt idx="941">
                  <c:v>7.0721105527637908E-4</c:v>
                </c:pt>
                <c:pt idx="942">
                  <c:v>7.26211055276379E-4</c:v>
                </c:pt>
                <c:pt idx="943">
                  <c:v>7.3721105527637916E-4</c:v>
                </c:pt>
                <c:pt idx="944">
                  <c:v>7.4421105527637922E-4</c:v>
                </c:pt>
                <c:pt idx="945">
                  <c:v>7.5221105527637899E-4</c:v>
                </c:pt>
                <c:pt idx="946">
                  <c:v>7.5621105527637908E-4</c:v>
                </c:pt>
                <c:pt idx="947">
                  <c:v>7.5221105527637899E-4</c:v>
                </c:pt>
                <c:pt idx="948">
                  <c:v>7.4421105527637922E-4</c:v>
                </c:pt>
                <c:pt idx="949">
                  <c:v>7.3721105527637916E-4</c:v>
                </c:pt>
                <c:pt idx="950">
                  <c:v>7.2221105527637891E-4</c:v>
                </c:pt>
                <c:pt idx="951">
                  <c:v>7.0421105527637912E-4</c:v>
                </c:pt>
                <c:pt idx="952">
                  <c:v>6.8221105527637924E-4</c:v>
                </c:pt>
                <c:pt idx="953">
                  <c:v>6.5921105527637922E-4</c:v>
                </c:pt>
                <c:pt idx="954">
                  <c:v>6.3021105527637884E-4</c:v>
                </c:pt>
                <c:pt idx="955">
                  <c:v>5.962110552763791E-4</c:v>
                </c:pt>
                <c:pt idx="956">
                  <c:v>5.6321105527637905E-4</c:v>
                </c:pt>
                <c:pt idx="957">
                  <c:v>5.2621105527637891E-4</c:v>
                </c:pt>
                <c:pt idx="958">
                  <c:v>4.8621105527637924E-4</c:v>
                </c:pt>
                <c:pt idx="959">
                  <c:v>4.492110552763791E-4</c:v>
                </c:pt>
                <c:pt idx="960">
                  <c:v>4.042110552763792E-4</c:v>
                </c:pt>
                <c:pt idx="961">
                  <c:v>3.642110552763791E-4</c:v>
                </c:pt>
                <c:pt idx="962">
                  <c:v>3.1921105527637919E-4</c:v>
                </c:pt>
                <c:pt idx="963">
                  <c:v>2.7821105527637896E-4</c:v>
                </c:pt>
                <c:pt idx="964">
                  <c:v>2.3421105527637919E-4</c:v>
                </c:pt>
                <c:pt idx="965">
                  <c:v>1.9021105527637899E-4</c:v>
                </c:pt>
                <c:pt idx="966">
                  <c:v>1.4521105527637908E-4</c:v>
                </c:pt>
                <c:pt idx="967">
                  <c:v>1.0121105527637888E-4</c:v>
                </c:pt>
                <c:pt idx="968">
                  <c:v>5.7211055276379114E-5</c:v>
                </c:pt>
                <c:pt idx="969">
                  <c:v>1.6211055276378877E-5</c:v>
                </c:pt>
                <c:pt idx="970">
                  <c:v>-2.7788944723620892E-5</c:v>
                </c:pt>
                <c:pt idx="971">
                  <c:v>-6.4788944723621032E-5</c:v>
                </c:pt>
                <c:pt idx="972">
                  <c:v>-1.0578894472362084E-4</c:v>
                </c:pt>
                <c:pt idx="973">
                  <c:v>-1.4278894472362098E-4</c:v>
                </c:pt>
                <c:pt idx="974">
                  <c:v>-1.7578894472362102E-4</c:v>
                </c:pt>
                <c:pt idx="975">
                  <c:v>-2.0978894472362076E-4</c:v>
                </c:pt>
                <c:pt idx="976">
                  <c:v>-2.3878894472362114E-4</c:v>
                </c:pt>
                <c:pt idx="977">
                  <c:v>-2.6878894472362079E-4</c:v>
                </c:pt>
                <c:pt idx="978">
                  <c:v>-2.907889447236211E-4</c:v>
                </c:pt>
                <c:pt idx="979">
                  <c:v>-3.1678894472362109E-4</c:v>
                </c:pt>
                <c:pt idx="980">
                  <c:v>-3.3478894472362087E-4</c:v>
                </c:pt>
                <c:pt idx="981">
                  <c:v>-3.5378894472362079E-4</c:v>
                </c:pt>
                <c:pt idx="982">
                  <c:v>-3.7178894472362101E-4</c:v>
                </c:pt>
                <c:pt idx="983">
                  <c:v>-3.8278894472362117E-4</c:v>
                </c:pt>
                <c:pt idx="984">
                  <c:v>-3.9478894472362103E-4</c:v>
                </c:pt>
                <c:pt idx="985">
                  <c:v>-4.0578894472362076E-4</c:v>
                </c:pt>
                <c:pt idx="986">
                  <c:v>-4.0878894472362115E-4</c:v>
                </c:pt>
                <c:pt idx="987">
                  <c:v>-4.1278894472362082E-4</c:v>
                </c:pt>
                <c:pt idx="988">
                  <c:v>-4.1678894472362091E-4</c:v>
                </c:pt>
                <c:pt idx="989">
                  <c:v>-4.1278894472362082E-4</c:v>
                </c:pt>
                <c:pt idx="990">
                  <c:v>-4.0878894472362115E-4</c:v>
                </c:pt>
                <c:pt idx="991">
                  <c:v>-4.0578894472362076E-4</c:v>
                </c:pt>
                <c:pt idx="992">
                  <c:v>-3.9478894472362103E-4</c:v>
                </c:pt>
                <c:pt idx="993">
                  <c:v>-3.8278894472362117E-4</c:v>
                </c:pt>
                <c:pt idx="994">
                  <c:v>-3.7178894472362101E-4</c:v>
                </c:pt>
                <c:pt idx="995">
                  <c:v>-3.5778894472362089E-4</c:v>
                </c:pt>
                <c:pt idx="996">
                  <c:v>-3.3878894472362097E-4</c:v>
                </c:pt>
                <c:pt idx="997">
                  <c:v>-3.1678894472362109E-4</c:v>
                </c:pt>
                <c:pt idx="998">
                  <c:v>-2.9478894472362077E-4</c:v>
                </c:pt>
                <c:pt idx="999">
                  <c:v>-2.6878894472362079E-4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Baseline!$F$1</c:f>
              <c:strCache>
                <c:ptCount val="1"/>
                <c:pt idx="0">
                  <c:v>V2</c:v>
                </c:pt>
              </c:strCache>
            </c:strRef>
          </c:tx>
          <c:marker>
            <c:symbol val="none"/>
          </c:marker>
          <c:xVal>
            <c:numRef>
              <c:f>Baseline!$A$2:$A$2004</c:f>
              <c:numCache>
                <c:formatCode>0.00E+00</c:formatCode>
                <c:ptCount val="2003"/>
                <c:pt idx="0">
                  <c:v>-2.75007E-8</c:v>
                </c:pt>
                <c:pt idx="1">
                  <c:v>-2.7475700000000001E-8</c:v>
                </c:pt>
                <c:pt idx="2">
                  <c:v>-2.7450699999999999E-8</c:v>
                </c:pt>
                <c:pt idx="3">
                  <c:v>-2.7425700000000001E-8</c:v>
                </c:pt>
                <c:pt idx="4">
                  <c:v>-2.7400699999999999E-8</c:v>
                </c:pt>
                <c:pt idx="5">
                  <c:v>-2.73757E-8</c:v>
                </c:pt>
                <c:pt idx="6">
                  <c:v>-2.7350700000000002E-8</c:v>
                </c:pt>
                <c:pt idx="7">
                  <c:v>-2.73257E-8</c:v>
                </c:pt>
                <c:pt idx="8">
                  <c:v>-2.7300700000000001E-8</c:v>
                </c:pt>
                <c:pt idx="9">
                  <c:v>-2.7275699999999999E-8</c:v>
                </c:pt>
                <c:pt idx="10">
                  <c:v>-2.7250700000000001E-8</c:v>
                </c:pt>
                <c:pt idx="11">
                  <c:v>-2.7225699999999999E-8</c:v>
                </c:pt>
                <c:pt idx="12">
                  <c:v>-2.72007E-8</c:v>
                </c:pt>
                <c:pt idx="13">
                  <c:v>-2.7175700000000002E-8</c:v>
                </c:pt>
                <c:pt idx="14">
                  <c:v>-2.71507E-8</c:v>
                </c:pt>
                <c:pt idx="15">
                  <c:v>-2.7125700000000001E-8</c:v>
                </c:pt>
                <c:pt idx="16">
                  <c:v>-2.7100699999999999E-8</c:v>
                </c:pt>
                <c:pt idx="17">
                  <c:v>-2.7075700000000001E-8</c:v>
                </c:pt>
                <c:pt idx="18">
                  <c:v>-2.7050699999999999E-8</c:v>
                </c:pt>
                <c:pt idx="19">
                  <c:v>-2.70257E-8</c:v>
                </c:pt>
                <c:pt idx="20">
                  <c:v>-2.7000699999999998E-8</c:v>
                </c:pt>
                <c:pt idx="21">
                  <c:v>-2.69757E-8</c:v>
                </c:pt>
                <c:pt idx="22">
                  <c:v>-2.6950700000000001E-8</c:v>
                </c:pt>
                <c:pt idx="23">
                  <c:v>-2.6925699999999999E-8</c:v>
                </c:pt>
                <c:pt idx="24">
                  <c:v>-2.6900700000000001E-8</c:v>
                </c:pt>
                <c:pt idx="25">
                  <c:v>-2.6875699999999999E-8</c:v>
                </c:pt>
                <c:pt idx="26">
                  <c:v>-2.68507E-8</c:v>
                </c:pt>
                <c:pt idx="27">
                  <c:v>-2.6825699999999998E-8</c:v>
                </c:pt>
                <c:pt idx="28">
                  <c:v>-2.68007E-8</c:v>
                </c:pt>
                <c:pt idx="29">
                  <c:v>-2.6775700000000001E-8</c:v>
                </c:pt>
                <c:pt idx="30">
                  <c:v>-2.6750699999999999E-8</c:v>
                </c:pt>
                <c:pt idx="31">
                  <c:v>-2.6725700000000001E-8</c:v>
                </c:pt>
                <c:pt idx="32">
                  <c:v>-2.6700699999999999E-8</c:v>
                </c:pt>
                <c:pt idx="33">
                  <c:v>-2.66757E-8</c:v>
                </c:pt>
                <c:pt idx="34">
                  <c:v>-2.6650699999999999E-8</c:v>
                </c:pt>
                <c:pt idx="35">
                  <c:v>-2.66257E-8</c:v>
                </c:pt>
                <c:pt idx="36">
                  <c:v>-2.6600700000000001E-8</c:v>
                </c:pt>
                <c:pt idx="37">
                  <c:v>-2.65757E-8</c:v>
                </c:pt>
                <c:pt idx="38">
                  <c:v>-2.6550700000000001E-8</c:v>
                </c:pt>
                <c:pt idx="39">
                  <c:v>-2.6525699999999999E-8</c:v>
                </c:pt>
                <c:pt idx="40">
                  <c:v>-2.6500700000000001E-8</c:v>
                </c:pt>
                <c:pt idx="41">
                  <c:v>-2.6475699999999999E-8</c:v>
                </c:pt>
                <c:pt idx="42">
                  <c:v>-2.64507E-8</c:v>
                </c:pt>
                <c:pt idx="43">
                  <c:v>-2.6425700000000002E-8</c:v>
                </c:pt>
                <c:pt idx="44">
                  <c:v>-2.64007E-8</c:v>
                </c:pt>
                <c:pt idx="45">
                  <c:v>-2.6375700000000001E-8</c:v>
                </c:pt>
                <c:pt idx="46">
                  <c:v>-2.6350699999999999E-8</c:v>
                </c:pt>
                <c:pt idx="47">
                  <c:v>-2.6325700000000001E-8</c:v>
                </c:pt>
                <c:pt idx="48">
                  <c:v>-2.6300699999999999E-8</c:v>
                </c:pt>
                <c:pt idx="49">
                  <c:v>-2.62757E-8</c:v>
                </c:pt>
                <c:pt idx="50">
                  <c:v>-2.6250700000000002E-8</c:v>
                </c:pt>
                <c:pt idx="51">
                  <c:v>-2.62257E-8</c:v>
                </c:pt>
                <c:pt idx="52">
                  <c:v>-2.6200700000000001E-8</c:v>
                </c:pt>
                <c:pt idx="53">
                  <c:v>-2.6175699999999999E-8</c:v>
                </c:pt>
                <c:pt idx="54">
                  <c:v>-2.6150700000000001E-8</c:v>
                </c:pt>
                <c:pt idx="55">
                  <c:v>-2.6125699999999999E-8</c:v>
                </c:pt>
                <c:pt idx="56">
                  <c:v>-2.61007E-8</c:v>
                </c:pt>
                <c:pt idx="57">
                  <c:v>-2.6075699999999998E-8</c:v>
                </c:pt>
                <c:pt idx="58">
                  <c:v>-2.60507E-8</c:v>
                </c:pt>
                <c:pt idx="59">
                  <c:v>-2.6025700000000001E-8</c:v>
                </c:pt>
                <c:pt idx="60">
                  <c:v>-2.6000699999999999E-8</c:v>
                </c:pt>
                <c:pt idx="61">
                  <c:v>-2.5975700000000001E-8</c:v>
                </c:pt>
                <c:pt idx="62">
                  <c:v>-2.5950699999999999E-8</c:v>
                </c:pt>
                <c:pt idx="63">
                  <c:v>-2.59257E-8</c:v>
                </c:pt>
                <c:pt idx="64">
                  <c:v>-2.5900699999999998E-8</c:v>
                </c:pt>
                <c:pt idx="65">
                  <c:v>-2.58757E-8</c:v>
                </c:pt>
                <c:pt idx="66">
                  <c:v>-2.5850700000000001E-8</c:v>
                </c:pt>
                <c:pt idx="67">
                  <c:v>-2.5825699999999999E-8</c:v>
                </c:pt>
                <c:pt idx="68">
                  <c:v>-2.5800700000000001E-8</c:v>
                </c:pt>
                <c:pt idx="69">
                  <c:v>-2.5775699999999999E-8</c:v>
                </c:pt>
                <c:pt idx="70">
                  <c:v>-2.57507E-8</c:v>
                </c:pt>
                <c:pt idx="71">
                  <c:v>-2.5725699999999999E-8</c:v>
                </c:pt>
                <c:pt idx="72">
                  <c:v>-2.57007E-8</c:v>
                </c:pt>
                <c:pt idx="73">
                  <c:v>-2.5675700000000001E-8</c:v>
                </c:pt>
                <c:pt idx="74">
                  <c:v>-2.56507E-8</c:v>
                </c:pt>
                <c:pt idx="75">
                  <c:v>-2.5625700000000001E-8</c:v>
                </c:pt>
                <c:pt idx="76">
                  <c:v>-2.5600699999999999E-8</c:v>
                </c:pt>
                <c:pt idx="77">
                  <c:v>-2.5575700000000001E-8</c:v>
                </c:pt>
                <c:pt idx="78">
                  <c:v>-2.5550699999999999E-8</c:v>
                </c:pt>
                <c:pt idx="79">
                  <c:v>-2.55257E-8</c:v>
                </c:pt>
                <c:pt idx="80">
                  <c:v>-2.5500700000000001E-8</c:v>
                </c:pt>
                <c:pt idx="81">
                  <c:v>-2.54757E-8</c:v>
                </c:pt>
                <c:pt idx="82">
                  <c:v>-2.5450700000000001E-8</c:v>
                </c:pt>
                <c:pt idx="83">
                  <c:v>-2.5425699999999999E-8</c:v>
                </c:pt>
                <c:pt idx="84">
                  <c:v>-2.5400700000000001E-8</c:v>
                </c:pt>
                <c:pt idx="85">
                  <c:v>-2.5375699999999999E-8</c:v>
                </c:pt>
                <c:pt idx="86">
                  <c:v>-2.53507E-8</c:v>
                </c:pt>
                <c:pt idx="87">
                  <c:v>-2.5325700000000002E-8</c:v>
                </c:pt>
                <c:pt idx="88">
                  <c:v>-2.53007E-8</c:v>
                </c:pt>
                <c:pt idx="89">
                  <c:v>-2.5275700000000001E-8</c:v>
                </c:pt>
                <c:pt idx="90">
                  <c:v>-2.5250699999999999E-8</c:v>
                </c:pt>
                <c:pt idx="91">
                  <c:v>-2.5225700000000001E-8</c:v>
                </c:pt>
                <c:pt idx="92">
                  <c:v>-2.5200699999999999E-8</c:v>
                </c:pt>
                <c:pt idx="93">
                  <c:v>-2.51757E-8</c:v>
                </c:pt>
                <c:pt idx="94">
                  <c:v>-2.5150699999999998E-8</c:v>
                </c:pt>
                <c:pt idx="95">
                  <c:v>-2.51257E-8</c:v>
                </c:pt>
                <c:pt idx="96">
                  <c:v>-2.5100700000000001E-8</c:v>
                </c:pt>
                <c:pt idx="97">
                  <c:v>-2.5075699999999999E-8</c:v>
                </c:pt>
                <c:pt idx="98">
                  <c:v>-2.5050700000000001E-8</c:v>
                </c:pt>
                <c:pt idx="99">
                  <c:v>-2.5025699999999999E-8</c:v>
                </c:pt>
                <c:pt idx="100">
                  <c:v>-2.50007E-8</c:v>
                </c:pt>
                <c:pt idx="101">
                  <c:v>-2.4975699999999998E-8</c:v>
                </c:pt>
                <c:pt idx="102">
                  <c:v>-2.49507E-8</c:v>
                </c:pt>
                <c:pt idx="103">
                  <c:v>-2.4925700000000001E-8</c:v>
                </c:pt>
                <c:pt idx="104">
                  <c:v>-2.4900699999999999E-8</c:v>
                </c:pt>
                <c:pt idx="105">
                  <c:v>-2.4875700000000001E-8</c:v>
                </c:pt>
                <c:pt idx="106">
                  <c:v>-2.4850699999999999E-8</c:v>
                </c:pt>
                <c:pt idx="107">
                  <c:v>-2.48257E-8</c:v>
                </c:pt>
                <c:pt idx="108">
                  <c:v>-2.4800699999999999E-8</c:v>
                </c:pt>
                <c:pt idx="109">
                  <c:v>-2.47757E-8</c:v>
                </c:pt>
                <c:pt idx="110">
                  <c:v>-2.4750700000000001E-8</c:v>
                </c:pt>
                <c:pt idx="111">
                  <c:v>-2.47257E-8</c:v>
                </c:pt>
                <c:pt idx="112">
                  <c:v>-2.4700700000000001E-8</c:v>
                </c:pt>
                <c:pt idx="113">
                  <c:v>-2.4675699999999999E-8</c:v>
                </c:pt>
                <c:pt idx="114">
                  <c:v>-2.46507E-8</c:v>
                </c:pt>
                <c:pt idx="115">
                  <c:v>-2.4625699999999999E-8</c:v>
                </c:pt>
                <c:pt idx="116">
                  <c:v>-2.46007E-8</c:v>
                </c:pt>
                <c:pt idx="117">
                  <c:v>-2.4575700000000001E-8</c:v>
                </c:pt>
                <c:pt idx="118">
                  <c:v>-2.45507E-8</c:v>
                </c:pt>
                <c:pt idx="119">
                  <c:v>-2.4525700000000001E-8</c:v>
                </c:pt>
                <c:pt idx="120">
                  <c:v>-2.4500699999999999E-8</c:v>
                </c:pt>
                <c:pt idx="121">
                  <c:v>-2.4475700000000001E-8</c:v>
                </c:pt>
                <c:pt idx="122">
                  <c:v>-2.4450699999999999E-8</c:v>
                </c:pt>
                <c:pt idx="123">
                  <c:v>-2.44257E-8</c:v>
                </c:pt>
                <c:pt idx="124">
                  <c:v>-2.4400700000000002E-8</c:v>
                </c:pt>
                <c:pt idx="125">
                  <c:v>-2.43757E-8</c:v>
                </c:pt>
                <c:pt idx="126">
                  <c:v>-2.4350700000000001E-8</c:v>
                </c:pt>
                <c:pt idx="127">
                  <c:v>-2.4325699999999999E-8</c:v>
                </c:pt>
                <c:pt idx="128">
                  <c:v>-2.4300700000000001E-8</c:v>
                </c:pt>
                <c:pt idx="129">
                  <c:v>-2.4275699999999999E-8</c:v>
                </c:pt>
                <c:pt idx="130">
                  <c:v>-2.42507E-8</c:v>
                </c:pt>
                <c:pt idx="131">
                  <c:v>-2.4225699999999998E-8</c:v>
                </c:pt>
                <c:pt idx="132">
                  <c:v>-2.42007E-8</c:v>
                </c:pt>
                <c:pt idx="133">
                  <c:v>-2.4175700000000001E-8</c:v>
                </c:pt>
                <c:pt idx="134">
                  <c:v>-2.4150699999999999E-8</c:v>
                </c:pt>
                <c:pt idx="135">
                  <c:v>-2.4125700000000001E-8</c:v>
                </c:pt>
                <c:pt idx="136">
                  <c:v>-2.4100699999999999E-8</c:v>
                </c:pt>
                <c:pt idx="137">
                  <c:v>-2.40757E-8</c:v>
                </c:pt>
                <c:pt idx="138">
                  <c:v>-2.4050699999999998E-8</c:v>
                </c:pt>
                <c:pt idx="139">
                  <c:v>-2.40257E-8</c:v>
                </c:pt>
                <c:pt idx="140">
                  <c:v>-2.4000700000000001E-8</c:v>
                </c:pt>
                <c:pt idx="141">
                  <c:v>-2.3975699999999999E-8</c:v>
                </c:pt>
                <c:pt idx="142">
                  <c:v>-2.3950700000000001E-8</c:v>
                </c:pt>
                <c:pt idx="143">
                  <c:v>-2.3925699999999999E-8</c:v>
                </c:pt>
                <c:pt idx="144">
                  <c:v>-2.39007E-8</c:v>
                </c:pt>
                <c:pt idx="145">
                  <c:v>-2.3875699999999999E-8</c:v>
                </c:pt>
                <c:pt idx="146">
                  <c:v>-2.38507E-8</c:v>
                </c:pt>
                <c:pt idx="147">
                  <c:v>-2.3825700000000001E-8</c:v>
                </c:pt>
                <c:pt idx="148">
                  <c:v>-2.38007E-8</c:v>
                </c:pt>
                <c:pt idx="149">
                  <c:v>-2.3775700000000001E-8</c:v>
                </c:pt>
                <c:pt idx="150">
                  <c:v>-2.3750699999999999E-8</c:v>
                </c:pt>
                <c:pt idx="151">
                  <c:v>-2.37257E-8</c:v>
                </c:pt>
                <c:pt idx="152">
                  <c:v>-2.3700699999999999E-8</c:v>
                </c:pt>
                <c:pt idx="153">
                  <c:v>-2.36757E-8</c:v>
                </c:pt>
                <c:pt idx="154">
                  <c:v>-2.3650700000000001E-8</c:v>
                </c:pt>
                <c:pt idx="155">
                  <c:v>-2.36257E-8</c:v>
                </c:pt>
                <c:pt idx="156">
                  <c:v>-2.3600700000000001E-8</c:v>
                </c:pt>
                <c:pt idx="157">
                  <c:v>-2.3575699999999999E-8</c:v>
                </c:pt>
                <c:pt idx="158">
                  <c:v>-2.3550700000000001E-8</c:v>
                </c:pt>
                <c:pt idx="159">
                  <c:v>-2.3525699999999999E-8</c:v>
                </c:pt>
                <c:pt idx="160">
                  <c:v>-2.35007E-8</c:v>
                </c:pt>
                <c:pt idx="161">
                  <c:v>-2.3475700000000002E-8</c:v>
                </c:pt>
                <c:pt idx="162">
                  <c:v>-2.34507E-8</c:v>
                </c:pt>
                <c:pt idx="163">
                  <c:v>-2.3425700000000001E-8</c:v>
                </c:pt>
                <c:pt idx="164">
                  <c:v>-2.3400699999999999E-8</c:v>
                </c:pt>
                <c:pt idx="165">
                  <c:v>-2.3375700000000001E-8</c:v>
                </c:pt>
                <c:pt idx="166">
                  <c:v>-2.3350699999999999E-8</c:v>
                </c:pt>
                <c:pt idx="167">
                  <c:v>-2.33257E-8</c:v>
                </c:pt>
                <c:pt idx="168">
                  <c:v>-2.3300700000000002E-8</c:v>
                </c:pt>
                <c:pt idx="169">
                  <c:v>-2.32757E-8</c:v>
                </c:pt>
                <c:pt idx="170">
                  <c:v>-2.3250700000000001E-8</c:v>
                </c:pt>
                <c:pt idx="171">
                  <c:v>-2.3225699999999999E-8</c:v>
                </c:pt>
                <c:pt idx="172">
                  <c:v>-2.3200700000000001E-8</c:v>
                </c:pt>
                <c:pt idx="173">
                  <c:v>-2.3175699999999999E-8</c:v>
                </c:pt>
                <c:pt idx="174">
                  <c:v>-2.31507E-8</c:v>
                </c:pt>
                <c:pt idx="175">
                  <c:v>-2.3125699999999998E-8</c:v>
                </c:pt>
                <c:pt idx="176">
                  <c:v>-2.31007E-8</c:v>
                </c:pt>
                <c:pt idx="177">
                  <c:v>-2.3075700000000001E-8</c:v>
                </c:pt>
                <c:pt idx="178">
                  <c:v>-2.3050699999999999E-8</c:v>
                </c:pt>
                <c:pt idx="179">
                  <c:v>-2.3025700000000001E-8</c:v>
                </c:pt>
                <c:pt idx="180">
                  <c:v>-2.3000699999999999E-8</c:v>
                </c:pt>
                <c:pt idx="181">
                  <c:v>-2.29757E-8</c:v>
                </c:pt>
                <c:pt idx="182">
                  <c:v>-2.2950699999999999E-8</c:v>
                </c:pt>
                <c:pt idx="183">
                  <c:v>-2.29257E-8</c:v>
                </c:pt>
                <c:pt idx="184">
                  <c:v>-2.2900700000000001E-8</c:v>
                </c:pt>
                <c:pt idx="185">
                  <c:v>-2.2875699999999999E-8</c:v>
                </c:pt>
                <c:pt idx="186">
                  <c:v>-2.2850700000000001E-8</c:v>
                </c:pt>
                <c:pt idx="187">
                  <c:v>-2.2825699999999999E-8</c:v>
                </c:pt>
                <c:pt idx="188">
                  <c:v>-2.28007E-8</c:v>
                </c:pt>
                <c:pt idx="189">
                  <c:v>-2.2775699999999999E-8</c:v>
                </c:pt>
                <c:pt idx="190">
                  <c:v>-2.27507E-8</c:v>
                </c:pt>
                <c:pt idx="191">
                  <c:v>-2.2725700000000001E-8</c:v>
                </c:pt>
                <c:pt idx="192">
                  <c:v>-2.27007E-8</c:v>
                </c:pt>
                <c:pt idx="193">
                  <c:v>-2.2675700000000001E-8</c:v>
                </c:pt>
                <c:pt idx="194">
                  <c:v>-2.2650699999999999E-8</c:v>
                </c:pt>
                <c:pt idx="195">
                  <c:v>-2.2625700000000001E-8</c:v>
                </c:pt>
                <c:pt idx="196">
                  <c:v>-2.2600699999999999E-8</c:v>
                </c:pt>
                <c:pt idx="197">
                  <c:v>-2.25757E-8</c:v>
                </c:pt>
                <c:pt idx="198">
                  <c:v>-2.2550700000000002E-8</c:v>
                </c:pt>
                <c:pt idx="199">
                  <c:v>-2.25257E-8</c:v>
                </c:pt>
                <c:pt idx="200">
                  <c:v>-2.2500700000000001E-8</c:v>
                </c:pt>
                <c:pt idx="201">
                  <c:v>-2.2475699999999999E-8</c:v>
                </c:pt>
                <c:pt idx="202">
                  <c:v>-2.2450700000000001E-8</c:v>
                </c:pt>
                <c:pt idx="203">
                  <c:v>-2.2425699999999999E-8</c:v>
                </c:pt>
                <c:pt idx="204">
                  <c:v>-2.24007E-8</c:v>
                </c:pt>
                <c:pt idx="205">
                  <c:v>-2.2375700000000002E-8</c:v>
                </c:pt>
                <c:pt idx="206">
                  <c:v>-2.23507E-8</c:v>
                </c:pt>
                <c:pt idx="207">
                  <c:v>-2.2325700000000001E-8</c:v>
                </c:pt>
                <c:pt idx="208">
                  <c:v>-2.2300699999999999E-8</c:v>
                </c:pt>
                <c:pt idx="209">
                  <c:v>-2.2275700000000001E-8</c:v>
                </c:pt>
                <c:pt idx="210">
                  <c:v>-2.2250699999999999E-8</c:v>
                </c:pt>
                <c:pt idx="211">
                  <c:v>-2.22257E-8</c:v>
                </c:pt>
                <c:pt idx="212">
                  <c:v>-2.2200699999999998E-8</c:v>
                </c:pt>
                <c:pt idx="213">
                  <c:v>-2.21757E-8</c:v>
                </c:pt>
                <c:pt idx="214">
                  <c:v>-2.2150700000000001E-8</c:v>
                </c:pt>
                <c:pt idx="215">
                  <c:v>-2.2125699999999999E-8</c:v>
                </c:pt>
                <c:pt idx="216">
                  <c:v>-2.2100700000000001E-8</c:v>
                </c:pt>
                <c:pt idx="217">
                  <c:v>-2.2075699999999999E-8</c:v>
                </c:pt>
                <c:pt idx="218">
                  <c:v>-2.20507E-8</c:v>
                </c:pt>
                <c:pt idx="219">
                  <c:v>-2.2025699999999999E-8</c:v>
                </c:pt>
                <c:pt idx="220">
                  <c:v>-2.20007E-8</c:v>
                </c:pt>
                <c:pt idx="221">
                  <c:v>-2.1975700000000001E-8</c:v>
                </c:pt>
                <c:pt idx="222">
                  <c:v>-2.1950699999999999E-8</c:v>
                </c:pt>
                <c:pt idx="223">
                  <c:v>-2.1925700000000001E-8</c:v>
                </c:pt>
                <c:pt idx="224">
                  <c:v>-2.1900699999999999E-8</c:v>
                </c:pt>
                <c:pt idx="225">
                  <c:v>-2.18757E-8</c:v>
                </c:pt>
                <c:pt idx="226">
                  <c:v>-2.1850699999999999E-8</c:v>
                </c:pt>
                <c:pt idx="227">
                  <c:v>-2.18257E-8</c:v>
                </c:pt>
                <c:pt idx="228">
                  <c:v>-2.1800700000000001E-8</c:v>
                </c:pt>
                <c:pt idx="229">
                  <c:v>-2.17757E-8</c:v>
                </c:pt>
                <c:pt idx="230">
                  <c:v>-2.1750700000000001E-8</c:v>
                </c:pt>
                <c:pt idx="231">
                  <c:v>-2.1725699999999999E-8</c:v>
                </c:pt>
                <c:pt idx="232">
                  <c:v>-2.1700700000000001E-8</c:v>
                </c:pt>
                <c:pt idx="233">
                  <c:v>-2.1675699999999999E-8</c:v>
                </c:pt>
                <c:pt idx="234">
                  <c:v>-2.16507E-8</c:v>
                </c:pt>
                <c:pt idx="235">
                  <c:v>-2.1625700000000002E-8</c:v>
                </c:pt>
                <c:pt idx="236">
                  <c:v>-2.16007E-8</c:v>
                </c:pt>
                <c:pt idx="237">
                  <c:v>-2.1575700000000001E-8</c:v>
                </c:pt>
                <c:pt idx="238">
                  <c:v>-2.1550699999999999E-8</c:v>
                </c:pt>
                <c:pt idx="239">
                  <c:v>-2.1525700000000001E-8</c:v>
                </c:pt>
                <c:pt idx="240">
                  <c:v>-2.1500699999999999E-8</c:v>
                </c:pt>
                <c:pt idx="241">
                  <c:v>-2.14757E-8</c:v>
                </c:pt>
                <c:pt idx="242">
                  <c:v>-2.1450700000000002E-8</c:v>
                </c:pt>
                <c:pt idx="243">
                  <c:v>-2.14257E-8</c:v>
                </c:pt>
                <c:pt idx="244">
                  <c:v>-2.1400700000000001E-8</c:v>
                </c:pt>
                <c:pt idx="245">
                  <c:v>-2.1375699999999999E-8</c:v>
                </c:pt>
                <c:pt idx="246">
                  <c:v>-2.1350700000000001E-8</c:v>
                </c:pt>
                <c:pt idx="247">
                  <c:v>-2.1325699999999999E-8</c:v>
                </c:pt>
                <c:pt idx="248">
                  <c:v>-2.13007E-8</c:v>
                </c:pt>
                <c:pt idx="249">
                  <c:v>-2.1275699999999998E-8</c:v>
                </c:pt>
                <c:pt idx="250">
                  <c:v>-2.12507E-8</c:v>
                </c:pt>
                <c:pt idx="251">
                  <c:v>-2.1225700000000001E-8</c:v>
                </c:pt>
                <c:pt idx="252">
                  <c:v>-2.1200699999999999E-8</c:v>
                </c:pt>
                <c:pt idx="253">
                  <c:v>-2.1175700000000001E-8</c:v>
                </c:pt>
                <c:pt idx="254">
                  <c:v>-2.1150699999999999E-8</c:v>
                </c:pt>
                <c:pt idx="255">
                  <c:v>-2.11257E-8</c:v>
                </c:pt>
                <c:pt idx="256">
                  <c:v>-2.1100699999999998E-8</c:v>
                </c:pt>
                <c:pt idx="257">
                  <c:v>-2.10757E-8</c:v>
                </c:pt>
                <c:pt idx="258">
                  <c:v>-2.1050700000000001E-8</c:v>
                </c:pt>
                <c:pt idx="259">
                  <c:v>-2.1025699999999999E-8</c:v>
                </c:pt>
                <c:pt idx="260">
                  <c:v>-2.1000700000000001E-8</c:v>
                </c:pt>
                <c:pt idx="261">
                  <c:v>-2.0975699999999999E-8</c:v>
                </c:pt>
                <c:pt idx="262">
                  <c:v>-2.09507E-8</c:v>
                </c:pt>
                <c:pt idx="263">
                  <c:v>-2.0925699999999999E-8</c:v>
                </c:pt>
                <c:pt idx="264">
                  <c:v>-2.09007E-8</c:v>
                </c:pt>
                <c:pt idx="265">
                  <c:v>-2.0875700000000001E-8</c:v>
                </c:pt>
                <c:pt idx="266">
                  <c:v>-2.08507E-8</c:v>
                </c:pt>
                <c:pt idx="267">
                  <c:v>-2.0825700000000001E-8</c:v>
                </c:pt>
                <c:pt idx="268">
                  <c:v>-2.0800699999999999E-8</c:v>
                </c:pt>
                <c:pt idx="269">
                  <c:v>-2.0775700000000001E-8</c:v>
                </c:pt>
                <c:pt idx="270">
                  <c:v>-2.0750699999999999E-8</c:v>
                </c:pt>
                <c:pt idx="271">
                  <c:v>-2.07257E-8</c:v>
                </c:pt>
                <c:pt idx="272">
                  <c:v>-2.0700700000000002E-8</c:v>
                </c:pt>
                <c:pt idx="273">
                  <c:v>-2.06757E-8</c:v>
                </c:pt>
                <c:pt idx="274">
                  <c:v>-2.0650700000000001E-8</c:v>
                </c:pt>
                <c:pt idx="275">
                  <c:v>-2.0625699999999999E-8</c:v>
                </c:pt>
                <c:pt idx="276">
                  <c:v>-2.0600700000000001E-8</c:v>
                </c:pt>
                <c:pt idx="277">
                  <c:v>-2.0575699999999999E-8</c:v>
                </c:pt>
                <c:pt idx="278">
                  <c:v>-2.05507E-8</c:v>
                </c:pt>
                <c:pt idx="279">
                  <c:v>-2.0525700000000002E-8</c:v>
                </c:pt>
                <c:pt idx="280">
                  <c:v>-2.05007E-8</c:v>
                </c:pt>
                <c:pt idx="281">
                  <c:v>-2.0475700000000001E-8</c:v>
                </c:pt>
                <c:pt idx="282">
                  <c:v>-2.0450699999999999E-8</c:v>
                </c:pt>
                <c:pt idx="283">
                  <c:v>-2.0425700000000001E-8</c:v>
                </c:pt>
                <c:pt idx="284">
                  <c:v>-2.0400699999999999E-8</c:v>
                </c:pt>
                <c:pt idx="285">
                  <c:v>-2.03757E-8</c:v>
                </c:pt>
                <c:pt idx="286">
                  <c:v>-2.0350699999999998E-8</c:v>
                </c:pt>
                <c:pt idx="287">
                  <c:v>-2.03257E-8</c:v>
                </c:pt>
                <c:pt idx="288">
                  <c:v>-2.0300700000000001E-8</c:v>
                </c:pt>
                <c:pt idx="289">
                  <c:v>-2.0275699999999999E-8</c:v>
                </c:pt>
                <c:pt idx="290">
                  <c:v>-2.0250700000000001E-8</c:v>
                </c:pt>
                <c:pt idx="291">
                  <c:v>-2.0225699999999999E-8</c:v>
                </c:pt>
                <c:pt idx="292">
                  <c:v>-2.02007E-8</c:v>
                </c:pt>
                <c:pt idx="293">
                  <c:v>-2.0175699999999998E-8</c:v>
                </c:pt>
                <c:pt idx="294">
                  <c:v>-2.01507E-8</c:v>
                </c:pt>
                <c:pt idx="295">
                  <c:v>-2.0125700000000001E-8</c:v>
                </c:pt>
                <c:pt idx="296">
                  <c:v>-2.0100699999999999E-8</c:v>
                </c:pt>
                <c:pt idx="297">
                  <c:v>-2.0075700000000001E-8</c:v>
                </c:pt>
                <c:pt idx="298">
                  <c:v>-2.0050699999999999E-8</c:v>
                </c:pt>
                <c:pt idx="299">
                  <c:v>-2.00257E-8</c:v>
                </c:pt>
                <c:pt idx="300">
                  <c:v>-2.0000699999999999E-8</c:v>
                </c:pt>
                <c:pt idx="301">
                  <c:v>-1.99757E-8</c:v>
                </c:pt>
                <c:pt idx="302">
                  <c:v>-1.9950700000000001E-8</c:v>
                </c:pt>
                <c:pt idx="303">
                  <c:v>-1.99257E-8</c:v>
                </c:pt>
                <c:pt idx="304">
                  <c:v>-1.9900700000000001E-8</c:v>
                </c:pt>
                <c:pt idx="305">
                  <c:v>-1.9875699999999999E-8</c:v>
                </c:pt>
                <c:pt idx="306">
                  <c:v>-1.9850700000000001E-8</c:v>
                </c:pt>
                <c:pt idx="307">
                  <c:v>-1.9825699999999999E-8</c:v>
                </c:pt>
                <c:pt idx="308">
                  <c:v>-1.98007E-8</c:v>
                </c:pt>
                <c:pt idx="309">
                  <c:v>-1.9775700000000002E-8</c:v>
                </c:pt>
                <c:pt idx="310">
                  <c:v>-1.97507E-8</c:v>
                </c:pt>
                <c:pt idx="311">
                  <c:v>-1.9725700000000001E-8</c:v>
                </c:pt>
                <c:pt idx="312">
                  <c:v>-1.9700699999999999E-8</c:v>
                </c:pt>
                <c:pt idx="313">
                  <c:v>-1.9675700000000001E-8</c:v>
                </c:pt>
                <c:pt idx="314">
                  <c:v>-1.9650699999999999E-8</c:v>
                </c:pt>
                <c:pt idx="315">
                  <c:v>-1.96257E-8</c:v>
                </c:pt>
                <c:pt idx="316">
                  <c:v>-1.9600700000000002E-8</c:v>
                </c:pt>
                <c:pt idx="317">
                  <c:v>-1.95757E-8</c:v>
                </c:pt>
                <c:pt idx="318">
                  <c:v>-1.9550700000000001E-8</c:v>
                </c:pt>
                <c:pt idx="319">
                  <c:v>-1.9525699999999999E-8</c:v>
                </c:pt>
                <c:pt idx="320">
                  <c:v>-1.9500700000000001E-8</c:v>
                </c:pt>
                <c:pt idx="321">
                  <c:v>-1.9475699999999999E-8</c:v>
                </c:pt>
                <c:pt idx="322">
                  <c:v>-1.94507E-8</c:v>
                </c:pt>
                <c:pt idx="323">
                  <c:v>-1.9425699999999998E-8</c:v>
                </c:pt>
                <c:pt idx="324">
                  <c:v>-1.94007E-8</c:v>
                </c:pt>
                <c:pt idx="325">
                  <c:v>-1.9375700000000001E-8</c:v>
                </c:pt>
                <c:pt idx="326">
                  <c:v>-1.9350699999999999E-8</c:v>
                </c:pt>
                <c:pt idx="327">
                  <c:v>-1.9325700000000001E-8</c:v>
                </c:pt>
                <c:pt idx="328">
                  <c:v>-1.9300699999999999E-8</c:v>
                </c:pt>
                <c:pt idx="329">
                  <c:v>-1.92757E-8</c:v>
                </c:pt>
                <c:pt idx="330">
                  <c:v>-1.9250699999999998E-8</c:v>
                </c:pt>
                <c:pt idx="331">
                  <c:v>-1.92257E-8</c:v>
                </c:pt>
                <c:pt idx="332">
                  <c:v>-1.9200700000000001E-8</c:v>
                </c:pt>
                <c:pt idx="333">
                  <c:v>-1.9175699999999999E-8</c:v>
                </c:pt>
                <c:pt idx="334">
                  <c:v>-1.9150700000000001E-8</c:v>
                </c:pt>
                <c:pt idx="335">
                  <c:v>-1.9125699999999999E-8</c:v>
                </c:pt>
                <c:pt idx="336">
                  <c:v>-1.91007E-8</c:v>
                </c:pt>
                <c:pt idx="337">
                  <c:v>-1.9075699999999999E-8</c:v>
                </c:pt>
                <c:pt idx="338">
                  <c:v>-1.90507E-8</c:v>
                </c:pt>
                <c:pt idx="339">
                  <c:v>-1.9025700000000001E-8</c:v>
                </c:pt>
                <c:pt idx="340">
                  <c:v>-1.90007E-8</c:v>
                </c:pt>
                <c:pt idx="341">
                  <c:v>-1.8975700000000001E-8</c:v>
                </c:pt>
                <c:pt idx="342">
                  <c:v>-1.8950699999999999E-8</c:v>
                </c:pt>
                <c:pt idx="343">
                  <c:v>-1.8925700000000001E-8</c:v>
                </c:pt>
                <c:pt idx="344">
                  <c:v>-1.8900699999999999E-8</c:v>
                </c:pt>
                <c:pt idx="345">
                  <c:v>-1.88757E-8</c:v>
                </c:pt>
                <c:pt idx="346">
                  <c:v>-1.8850700000000002E-8</c:v>
                </c:pt>
                <c:pt idx="347">
                  <c:v>-1.88257E-8</c:v>
                </c:pt>
                <c:pt idx="348">
                  <c:v>-1.8800700000000001E-8</c:v>
                </c:pt>
                <c:pt idx="349">
                  <c:v>-1.8775699999999999E-8</c:v>
                </c:pt>
                <c:pt idx="350">
                  <c:v>-1.8750700000000001E-8</c:v>
                </c:pt>
                <c:pt idx="351">
                  <c:v>-1.8725699999999999E-8</c:v>
                </c:pt>
                <c:pt idx="352">
                  <c:v>-1.87007E-8</c:v>
                </c:pt>
                <c:pt idx="353">
                  <c:v>-1.8675700000000002E-8</c:v>
                </c:pt>
                <c:pt idx="354">
                  <c:v>-1.86507E-8</c:v>
                </c:pt>
                <c:pt idx="355">
                  <c:v>-1.8625700000000001E-8</c:v>
                </c:pt>
                <c:pt idx="356">
                  <c:v>-1.8600699999999999E-8</c:v>
                </c:pt>
                <c:pt idx="357">
                  <c:v>-1.8575700000000001E-8</c:v>
                </c:pt>
                <c:pt idx="358">
                  <c:v>-1.8550699999999999E-8</c:v>
                </c:pt>
                <c:pt idx="359">
                  <c:v>-1.85257E-8</c:v>
                </c:pt>
                <c:pt idx="360">
                  <c:v>-1.8500699999999998E-8</c:v>
                </c:pt>
                <c:pt idx="361">
                  <c:v>-1.84757E-8</c:v>
                </c:pt>
                <c:pt idx="362">
                  <c:v>-1.8450700000000001E-8</c:v>
                </c:pt>
                <c:pt idx="363">
                  <c:v>-1.8425699999999999E-8</c:v>
                </c:pt>
                <c:pt idx="364">
                  <c:v>-1.8400700000000001E-8</c:v>
                </c:pt>
                <c:pt idx="365">
                  <c:v>-1.8375699999999999E-8</c:v>
                </c:pt>
                <c:pt idx="366">
                  <c:v>-1.83507E-8</c:v>
                </c:pt>
                <c:pt idx="367">
                  <c:v>-1.8325699999999998E-8</c:v>
                </c:pt>
                <c:pt idx="368">
                  <c:v>-1.83007E-8</c:v>
                </c:pt>
                <c:pt idx="369">
                  <c:v>-1.8275700000000001E-8</c:v>
                </c:pt>
                <c:pt idx="370">
                  <c:v>-1.8250699999999999E-8</c:v>
                </c:pt>
                <c:pt idx="371">
                  <c:v>-1.8225700000000001E-8</c:v>
                </c:pt>
                <c:pt idx="372">
                  <c:v>-1.8200699999999999E-8</c:v>
                </c:pt>
                <c:pt idx="373">
                  <c:v>-1.81757E-8</c:v>
                </c:pt>
                <c:pt idx="374">
                  <c:v>-1.8150699999999999E-8</c:v>
                </c:pt>
                <c:pt idx="375">
                  <c:v>-1.81257E-8</c:v>
                </c:pt>
                <c:pt idx="376">
                  <c:v>-1.8100700000000001E-8</c:v>
                </c:pt>
                <c:pt idx="377">
                  <c:v>-1.80757E-8</c:v>
                </c:pt>
                <c:pt idx="378">
                  <c:v>-1.8050700000000001E-8</c:v>
                </c:pt>
                <c:pt idx="379">
                  <c:v>-1.8025699999999999E-8</c:v>
                </c:pt>
                <c:pt idx="380">
                  <c:v>-1.8000700000000001E-8</c:v>
                </c:pt>
                <c:pt idx="381">
                  <c:v>-1.7975699999999999E-8</c:v>
                </c:pt>
                <c:pt idx="382">
                  <c:v>-1.79507E-8</c:v>
                </c:pt>
                <c:pt idx="383">
                  <c:v>-1.7925700000000001E-8</c:v>
                </c:pt>
                <c:pt idx="384">
                  <c:v>-1.79007E-8</c:v>
                </c:pt>
                <c:pt idx="385">
                  <c:v>-1.7875700000000001E-8</c:v>
                </c:pt>
                <c:pt idx="386">
                  <c:v>-1.7850699999999999E-8</c:v>
                </c:pt>
                <c:pt idx="387">
                  <c:v>-1.7825700000000001E-8</c:v>
                </c:pt>
                <c:pt idx="388">
                  <c:v>-1.7800699999999999E-8</c:v>
                </c:pt>
                <c:pt idx="389">
                  <c:v>-1.77757E-8</c:v>
                </c:pt>
                <c:pt idx="390">
                  <c:v>-1.7750700000000002E-8</c:v>
                </c:pt>
                <c:pt idx="391">
                  <c:v>-1.77257E-8</c:v>
                </c:pt>
                <c:pt idx="392">
                  <c:v>-1.7700700000000001E-8</c:v>
                </c:pt>
                <c:pt idx="393">
                  <c:v>-1.7675699999999999E-8</c:v>
                </c:pt>
                <c:pt idx="394">
                  <c:v>-1.7650700000000001E-8</c:v>
                </c:pt>
                <c:pt idx="395">
                  <c:v>-1.7625699999999999E-8</c:v>
                </c:pt>
                <c:pt idx="396">
                  <c:v>-1.76007E-8</c:v>
                </c:pt>
                <c:pt idx="397">
                  <c:v>-1.7575699999999998E-8</c:v>
                </c:pt>
                <c:pt idx="398">
                  <c:v>-1.75507E-8</c:v>
                </c:pt>
                <c:pt idx="399">
                  <c:v>-1.7525700000000001E-8</c:v>
                </c:pt>
                <c:pt idx="400">
                  <c:v>-1.7500699999999999E-8</c:v>
                </c:pt>
                <c:pt idx="401">
                  <c:v>-1.7475700000000001E-8</c:v>
                </c:pt>
                <c:pt idx="402">
                  <c:v>-1.7450699999999999E-8</c:v>
                </c:pt>
                <c:pt idx="403">
                  <c:v>-1.74257E-8</c:v>
                </c:pt>
                <c:pt idx="404">
                  <c:v>-1.7400699999999998E-8</c:v>
                </c:pt>
                <c:pt idx="405">
                  <c:v>-1.73757E-8</c:v>
                </c:pt>
                <c:pt idx="406">
                  <c:v>-1.7350700000000001E-8</c:v>
                </c:pt>
                <c:pt idx="407">
                  <c:v>-1.7325699999999999E-8</c:v>
                </c:pt>
                <c:pt idx="408">
                  <c:v>-1.7300700000000001E-8</c:v>
                </c:pt>
                <c:pt idx="409">
                  <c:v>-1.7275699999999999E-8</c:v>
                </c:pt>
                <c:pt idx="410">
                  <c:v>-1.72507E-8</c:v>
                </c:pt>
                <c:pt idx="411">
                  <c:v>-1.7225699999999999E-8</c:v>
                </c:pt>
                <c:pt idx="412">
                  <c:v>-1.72007E-8</c:v>
                </c:pt>
                <c:pt idx="413">
                  <c:v>-1.7175700000000001E-8</c:v>
                </c:pt>
                <c:pt idx="414">
                  <c:v>-1.71507E-8</c:v>
                </c:pt>
                <c:pt idx="415">
                  <c:v>-1.7125700000000001E-8</c:v>
                </c:pt>
                <c:pt idx="416">
                  <c:v>-1.7100699999999999E-8</c:v>
                </c:pt>
                <c:pt idx="417">
                  <c:v>-1.70757E-8</c:v>
                </c:pt>
                <c:pt idx="418">
                  <c:v>-1.7050699999999999E-8</c:v>
                </c:pt>
                <c:pt idx="419">
                  <c:v>-1.70257E-8</c:v>
                </c:pt>
                <c:pt idx="420">
                  <c:v>-1.7000700000000001E-8</c:v>
                </c:pt>
                <c:pt idx="421">
                  <c:v>-1.69757E-8</c:v>
                </c:pt>
                <c:pt idx="422">
                  <c:v>-1.6950700000000001E-8</c:v>
                </c:pt>
                <c:pt idx="423">
                  <c:v>-1.6925699999999999E-8</c:v>
                </c:pt>
                <c:pt idx="424">
                  <c:v>-1.6900700000000001E-8</c:v>
                </c:pt>
                <c:pt idx="425">
                  <c:v>-1.6875699999999999E-8</c:v>
                </c:pt>
                <c:pt idx="426">
                  <c:v>-1.68507E-8</c:v>
                </c:pt>
                <c:pt idx="427">
                  <c:v>-1.6825700000000002E-8</c:v>
                </c:pt>
                <c:pt idx="428">
                  <c:v>-1.68007E-8</c:v>
                </c:pt>
                <c:pt idx="429">
                  <c:v>-1.6775700000000001E-8</c:v>
                </c:pt>
                <c:pt idx="430">
                  <c:v>-1.6750699999999999E-8</c:v>
                </c:pt>
                <c:pt idx="431">
                  <c:v>-1.6725700000000001E-8</c:v>
                </c:pt>
                <c:pt idx="432">
                  <c:v>-1.6700699999999999E-8</c:v>
                </c:pt>
                <c:pt idx="433">
                  <c:v>-1.66757E-8</c:v>
                </c:pt>
                <c:pt idx="434">
                  <c:v>-1.6650699999999998E-8</c:v>
                </c:pt>
                <c:pt idx="435">
                  <c:v>-1.66257E-8</c:v>
                </c:pt>
                <c:pt idx="436">
                  <c:v>-1.6600700000000001E-8</c:v>
                </c:pt>
                <c:pt idx="437">
                  <c:v>-1.6575699999999999E-8</c:v>
                </c:pt>
                <c:pt idx="438">
                  <c:v>-1.6550700000000001E-8</c:v>
                </c:pt>
                <c:pt idx="439">
                  <c:v>-1.6525699999999999E-8</c:v>
                </c:pt>
                <c:pt idx="440">
                  <c:v>-1.65007E-8</c:v>
                </c:pt>
                <c:pt idx="441">
                  <c:v>-1.6475699999999998E-8</c:v>
                </c:pt>
                <c:pt idx="442">
                  <c:v>-1.64507E-8</c:v>
                </c:pt>
                <c:pt idx="443">
                  <c:v>-1.6425700000000001E-8</c:v>
                </c:pt>
                <c:pt idx="444">
                  <c:v>-1.6400699999999999E-8</c:v>
                </c:pt>
                <c:pt idx="445">
                  <c:v>-1.6375700000000001E-8</c:v>
                </c:pt>
                <c:pt idx="446">
                  <c:v>-1.6350699999999999E-8</c:v>
                </c:pt>
                <c:pt idx="447">
                  <c:v>-1.63257E-8</c:v>
                </c:pt>
                <c:pt idx="448">
                  <c:v>-1.6300699999999999E-8</c:v>
                </c:pt>
                <c:pt idx="449">
                  <c:v>-1.62757E-8</c:v>
                </c:pt>
                <c:pt idx="450">
                  <c:v>-1.6250700000000001E-8</c:v>
                </c:pt>
                <c:pt idx="451">
                  <c:v>-1.62257E-8</c:v>
                </c:pt>
                <c:pt idx="452">
                  <c:v>-1.6200700000000001E-8</c:v>
                </c:pt>
                <c:pt idx="453">
                  <c:v>-1.6175699999999999E-8</c:v>
                </c:pt>
                <c:pt idx="454">
                  <c:v>-1.61507E-8</c:v>
                </c:pt>
                <c:pt idx="455">
                  <c:v>-1.6125699999999999E-8</c:v>
                </c:pt>
                <c:pt idx="456">
                  <c:v>-1.61007E-8</c:v>
                </c:pt>
                <c:pt idx="457">
                  <c:v>-1.6075700000000001E-8</c:v>
                </c:pt>
                <c:pt idx="458">
                  <c:v>-1.60507E-8</c:v>
                </c:pt>
                <c:pt idx="459">
                  <c:v>-1.6025700000000001E-8</c:v>
                </c:pt>
                <c:pt idx="460">
                  <c:v>-1.6000699999999999E-8</c:v>
                </c:pt>
                <c:pt idx="461">
                  <c:v>-1.5975700000000001E-8</c:v>
                </c:pt>
                <c:pt idx="462">
                  <c:v>-1.5950699999999999E-8</c:v>
                </c:pt>
                <c:pt idx="463">
                  <c:v>-1.59257E-8</c:v>
                </c:pt>
                <c:pt idx="464">
                  <c:v>-1.5900700000000002E-8</c:v>
                </c:pt>
                <c:pt idx="465">
                  <c:v>-1.58757E-8</c:v>
                </c:pt>
                <c:pt idx="466">
                  <c:v>-1.5850700000000001E-8</c:v>
                </c:pt>
                <c:pt idx="467">
                  <c:v>-1.5825699999999999E-8</c:v>
                </c:pt>
                <c:pt idx="468">
                  <c:v>-1.5800700000000001E-8</c:v>
                </c:pt>
                <c:pt idx="469">
                  <c:v>-1.5775699999999999E-8</c:v>
                </c:pt>
                <c:pt idx="470">
                  <c:v>-1.57507E-8</c:v>
                </c:pt>
                <c:pt idx="471">
                  <c:v>-1.5725700000000002E-8</c:v>
                </c:pt>
                <c:pt idx="472">
                  <c:v>-1.57007E-8</c:v>
                </c:pt>
                <c:pt idx="473">
                  <c:v>-1.5675700000000001E-8</c:v>
                </c:pt>
                <c:pt idx="474">
                  <c:v>-1.5650699999999999E-8</c:v>
                </c:pt>
                <c:pt idx="475">
                  <c:v>-1.5625700000000001E-8</c:v>
                </c:pt>
                <c:pt idx="476">
                  <c:v>-1.5600699999999999E-8</c:v>
                </c:pt>
                <c:pt idx="477">
                  <c:v>-1.55757E-8</c:v>
                </c:pt>
                <c:pt idx="478">
                  <c:v>-1.5550699999999998E-8</c:v>
                </c:pt>
                <c:pt idx="479">
                  <c:v>-1.55257E-8</c:v>
                </c:pt>
                <c:pt idx="480">
                  <c:v>-1.5500700000000001E-8</c:v>
                </c:pt>
                <c:pt idx="481">
                  <c:v>-1.5475699999999999E-8</c:v>
                </c:pt>
                <c:pt idx="482">
                  <c:v>-1.5450700000000001E-8</c:v>
                </c:pt>
                <c:pt idx="483">
                  <c:v>-1.5425699999999999E-8</c:v>
                </c:pt>
                <c:pt idx="484">
                  <c:v>-1.54007E-8</c:v>
                </c:pt>
                <c:pt idx="485">
                  <c:v>-1.5375699999999999E-8</c:v>
                </c:pt>
                <c:pt idx="486">
                  <c:v>-1.53507E-8</c:v>
                </c:pt>
                <c:pt idx="487">
                  <c:v>-1.5325700000000001E-8</c:v>
                </c:pt>
                <c:pt idx="488">
                  <c:v>-1.5300699999999999E-8</c:v>
                </c:pt>
                <c:pt idx="489">
                  <c:v>-1.5275700000000001E-8</c:v>
                </c:pt>
                <c:pt idx="490">
                  <c:v>-1.5250699999999999E-8</c:v>
                </c:pt>
                <c:pt idx="491">
                  <c:v>-1.52257E-8</c:v>
                </c:pt>
                <c:pt idx="492">
                  <c:v>-1.5200699999999999E-8</c:v>
                </c:pt>
                <c:pt idx="493">
                  <c:v>-1.51757E-8</c:v>
                </c:pt>
                <c:pt idx="494">
                  <c:v>-1.5150700000000001E-8</c:v>
                </c:pt>
                <c:pt idx="495">
                  <c:v>-1.51257E-8</c:v>
                </c:pt>
                <c:pt idx="496">
                  <c:v>-1.5100700000000001E-8</c:v>
                </c:pt>
                <c:pt idx="497">
                  <c:v>-1.5075699999999999E-8</c:v>
                </c:pt>
                <c:pt idx="498">
                  <c:v>-1.5050700000000001E-8</c:v>
                </c:pt>
                <c:pt idx="499">
                  <c:v>-1.5025699999999999E-8</c:v>
                </c:pt>
                <c:pt idx="500">
                  <c:v>-1.50007E-8</c:v>
                </c:pt>
                <c:pt idx="501">
                  <c:v>-1.4975700000000002E-8</c:v>
                </c:pt>
                <c:pt idx="502">
                  <c:v>-1.49507E-8</c:v>
                </c:pt>
                <c:pt idx="503">
                  <c:v>-1.4925700000000001E-8</c:v>
                </c:pt>
                <c:pt idx="504">
                  <c:v>-1.4900699999999999E-8</c:v>
                </c:pt>
                <c:pt idx="505">
                  <c:v>-1.4875700000000001E-8</c:v>
                </c:pt>
                <c:pt idx="506">
                  <c:v>-1.48507E-8</c:v>
                </c:pt>
                <c:pt idx="507">
                  <c:v>-1.48257E-8</c:v>
                </c:pt>
                <c:pt idx="508">
                  <c:v>-1.48007E-8</c:v>
                </c:pt>
                <c:pt idx="509">
                  <c:v>-1.47757E-8</c:v>
                </c:pt>
                <c:pt idx="510">
                  <c:v>-1.47507E-8</c:v>
                </c:pt>
                <c:pt idx="511">
                  <c:v>-1.4725699999999999E-8</c:v>
                </c:pt>
                <c:pt idx="512">
                  <c:v>-1.4700700000000001E-8</c:v>
                </c:pt>
                <c:pt idx="513">
                  <c:v>-1.4675700000000001E-8</c:v>
                </c:pt>
                <c:pt idx="514">
                  <c:v>-1.46507E-8</c:v>
                </c:pt>
                <c:pt idx="515">
                  <c:v>-1.46257E-8</c:v>
                </c:pt>
                <c:pt idx="516">
                  <c:v>-1.46007E-8</c:v>
                </c:pt>
                <c:pt idx="517">
                  <c:v>-1.45757E-8</c:v>
                </c:pt>
                <c:pt idx="518">
                  <c:v>-1.4550699999999999E-8</c:v>
                </c:pt>
                <c:pt idx="519">
                  <c:v>-1.4525700000000001E-8</c:v>
                </c:pt>
                <c:pt idx="520">
                  <c:v>-1.4500700000000001E-8</c:v>
                </c:pt>
                <c:pt idx="521">
                  <c:v>-1.44757E-8</c:v>
                </c:pt>
                <c:pt idx="522">
                  <c:v>-1.44507E-8</c:v>
                </c:pt>
                <c:pt idx="523">
                  <c:v>-1.44257E-8</c:v>
                </c:pt>
                <c:pt idx="524">
                  <c:v>-1.44007E-8</c:v>
                </c:pt>
                <c:pt idx="525">
                  <c:v>-1.4375699999999999E-8</c:v>
                </c:pt>
                <c:pt idx="526">
                  <c:v>-1.4350699999999999E-8</c:v>
                </c:pt>
                <c:pt idx="527">
                  <c:v>-1.4325700000000001E-8</c:v>
                </c:pt>
                <c:pt idx="528">
                  <c:v>-1.43007E-8</c:v>
                </c:pt>
                <c:pt idx="529">
                  <c:v>-1.42757E-8</c:v>
                </c:pt>
                <c:pt idx="530">
                  <c:v>-1.42507E-8</c:v>
                </c:pt>
                <c:pt idx="531">
                  <c:v>-1.42257E-8</c:v>
                </c:pt>
                <c:pt idx="532">
                  <c:v>-1.42007E-8</c:v>
                </c:pt>
                <c:pt idx="533">
                  <c:v>-1.4175699999999999E-8</c:v>
                </c:pt>
                <c:pt idx="534">
                  <c:v>-1.4150700000000001E-8</c:v>
                </c:pt>
                <c:pt idx="535">
                  <c:v>-1.4125700000000001E-8</c:v>
                </c:pt>
                <c:pt idx="536">
                  <c:v>-1.41007E-8</c:v>
                </c:pt>
                <c:pt idx="537">
                  <c:v>-1.40757E-8</c:v>
                </c:pt>
                <c:pt idx="538">
                  <c:v>-1.40507E-8</c:v>
                </c:pt>
                <c:pt idx="539">
                  <c:v>-1.40257E-8</c:v>
                </c:pt>
                <c:pt idx="540">
                  <c:v>-1.4000699999999999E-8</c:v>
                </c:pt>
                <c:pt idx="541">
                  <c:v>-1.3975699999999999E-8</c:v>
                </c:pt>
                <c:pt idx="542">
                  <c:v>-1.3950700000000001E-8</c:v>
                </c:pt>
                <c:pt idx="543">
                  <c:v>-1.39257E-8</c:v>
                </c:pt>
                <c:pt idx="544">
                  <c:v>-1.39007E-8</c:v>
                </c:pt>
                <c:pt idx="545">
                  <c:v>-1.38757E-8</c:v>
                </c:pt>
                <c:pt idx="546">
                  <c:v>-1.38507E-8</c:v>
                </c:pt>
                <c:pt idx="547">
                  <c:v>-1.38257E-8</c:v>
                </c:pt>
                <c:pt idx="548">
                  <c:v>-1.3800699999999999E-8</c:v>
                </c:pt>
                <c:pt idx="549">
                  <c:v>-1.3775700000000001E-8</c:v>
                </c:pt>
                <c:pt idx="550">
                  <c:v>-1.3750700000000001E-8</c:v>
                </c:pt>
                <c:pt idx="551">
                  <c:v>-1.37257E-8</c:v>
                </c:pt>
                <c:pt idx="552">
                  <c:v>-1.37007E-8</c:v>
                </c:pt>
                <c:pt idx="553">
                  <c:v>-1.36757E-8</c:v>
                </c:pt>
                <c:pt idx="554">
                  <c:v>-1.36507E-8</c:v>
                </c:pt>
                <c:pt idx="555">
                  <c:v>-1.3625699999999999E-8</c:v>
                </c:pt>
                <c:pt idx="556">
                  <c:v>-1.3600700000000001E-8</c:v>
                </c:pt>
                <c:pt idx="557">
                  <c:v>-1.3575700000000001E-8</c:v>
                </c:pt>
                <c:pt idx="558">
                  <c:v>-1.35507E-8</c:v>
                </c:pt>
                <c:pt idx="559">
                  <c:v>-1.35257E-8</c:v>
                </c:pt>
                <c:pt idx="560">
                  <c:v>-1.35007E-8</c:v>
                </c:pt>
                <c:pt idx="561">
                  <c:v>-1.34757E-8</c:v>
                </c:pt>
                <c:pt idx="562">
                  <c:v>-1.3450699999999999E-8</c:v>
                </c:pt>
                <c:pt idx="563">
                  <c:v>-1.3425699999999999E-8</c:v>
                </c:pt>
                <c:pt idx="564">
                  <c:v>-1.3400700000000001E-8</c:v>
                </c:pt>
                <c:pt idx="565">
                  <c:v>-1.33757E-8</c:v>
                </c:pt>
                <c:pt idx="566">
                  <c:v>-1.33507E-8</c:v>
                </c:pt>
                <c:pt idx="567">
                  <c:v>-1.33257E-8</c:v>
                </c:pt>
                <c:pt idx="568">
                  <c:v>-1.33007E-8</c:v>
                </c:pt>
                <c:pt idx="569">
                  <c:v>-1.32757E-8</c:v>
                </c:pt>
                <c:pt idx="570">
                  <c:v>-1.3250699999999999E-8</c:v>
                </c:pt>
                <c:pt idx="571">
                  <c:v>-1.3225700000000001E-8</c:v>
                </c:pt>
                <c:pt idx="572">
                  <c:v>-1.3200700000000001E-8</c:v>
                </c:pt>
                <c:pt idx="573">
                  <c:v>-1.31757E-8</c:v>
                </c:pt>
                <c:pt idx="574">
                  <c:v>-1.31507E-8</c:v>
                </c:pt>
                <c:pt idx="575">
                  <c:v>-1.31257E-8</c:v>
                </c:pt>
                <c:pt idx="576">
                  <c:v>-1.31007E-8</c:v>
                </c:pt>
                <c:pt idx="577">
                  <c:v>-1.3075699999999999E-8</c:v>
                </c:pt>
                <c:pt idx="578">
                  <c:v>-1.3050699999999999E-8</c:v>
                </c:pt>
                <c:pt idx="579">
                  <c:v>-1.3025700000000001E-8</c:v>
                </c:pt>
                <c:pt idx="580">
                  <c:v>-1.30007E-8</c:v>
                </c:pt>
                <c:pt idx="581">
                  <c:v>-1.29757E-8</c:v>
                </c:pt>
                <c:pt idx="582">
                  <c:v>-1.29507E-8</c:v>
                </c:pt>
                <c:pt idx="583">
                  <c:v>-1.29257E-8</c:v>
                </c:pt>
                <c:pt idx="584">
                  <c:v>-1.29007E-8</c:v>
                </c:pt>
                <c:pt idx="585">
                  <c:v>-1.2875699999999999E-8</c:v>
                </c:pt>
                <c:pt idx="586">
                  <c:v>-1.2850700000000001E-8</c:v>
                </c:pt>
                <c:pt idx="587">
                  <c:v>-1.28257E-8</c:v>
                </c:pt>
                <c:pt idx="588">
                  <c:v>-1.28007E-8</c:v>
                </c:pt>
                <c:pt idx="589">
                  <c:v>-1.27757E-8</c:v>
                </c:pt>
                <c:pt idx="590">
                  <c:v>-1.27507E-8</c:v>
                </c:pt>
                <c:pt idx="591">
                  <c:v>-1.27257E-8</c:v>
                </c:pt>
                <c:pt idx="592">
                  <c:v>-1.2700699999999999E-8</c:v>
                </c:pt>
                <c:pt idx="593">
                  <c:v>-1.2675700000000001E-8</c:v>
                </c:pt>
                <c:pt idx="594">
                  <c:v>-1.2650700000000001E-8</c:v>
                </c:pt>
                <c:pt idx="595">
                  <c:v>-1.26257E-8</c:v>
                </c:pt>
                <c:pt idx="596">
                  <c:v>-1.26007E-8</c:v>
                </c:pt>
                <c:pt idx="597">
                  <c:v>-1.25757E-8</c:v>
                </c:pt>
                <c:pt idx="598">
                  <c:v>-1.25507E-8</c:v>
                </c:pt>
                <c:pt idx="599">
                  <c:v>-1.2525699999999999E-8</c:v>
                </c:pt>
                <c:pt idx="600">
                  <c:v>-1.2500699999999999E-8</c:v>
                </c:pt>
                <c:pt idx="601">
                  <c:v>-1.2475700000000001E-8</c:v>
                </c:pt>
                <c:pt idx="602">
                  <c:v>-1.24507E-8</c:v>
                </c:pt>
                <c:pt idx="603">
                  <c:v>-1.24257E-8</c:v>
                </c:pt>
                <c:pt idx="604">
                  <c:v>-1.24007E-8</c:v>
                </c:pt>
                <c:pt idx="605">
                  <c:v>-1.23757E-8</c:v>
                </c:pt>
                <c:pt idx="606">
                  <c:v>-1.23507E-8</c:v>
                </c:pt>
                <c:pt idx="607">
                  <c:v>-1.2325699999999999E-8</c:v>
                </c:pt>
                <c:pt idx="608">
                  <c:v>-1.2300700000000001E-8</c:v>
                </c:pt>
                <c:pt idx="609">
                  <c:v>-1.2275700000000001E-8</c:v>
                </c:pt>
                <c:pt idx="610">
                  <c:v>-1.22507E-8</c:v>
                </c:pt>
                <c:pt idx="611">
                  <c:v>-1.22257E-8</c:v>
                </c:pt>
                <c:pt idx="612">
                  <c:v>-1.22007E-8</c:v>
                </c:pt>
                <c:pt idx="613">
                  <c:v>-1.21757E-8</c:v>
                </c:pt>
                <c:pt idx="614">
                  <c:v>-1.2150699999999999E-8</c:v>
                </c:pt>
                <c:pt idx="615">
                  <c:v>-1.2125699999999999E-8</c:v>
                </c:pt>
                <c:pt idx="616">
                  <c:v>-1.2100700000000001E-8</c:v>
                </c:pt>
                <c:pt idx="617">
                  <c:v>-1.20757E-8</c:v>
                </c:pt>
                <c:pt idx="618">
                  <c:v>-1.20507E-8</c:v>
                </c:pt>
                <c:pt idx="619">
                  <c:v>-1.20257E-8</c:v>
                </c:pt>
                <c:pt idx="620">
                  <c:v>-1.20007E-8</c:v>
                </c:pt>
                <c:pt idx="621">
                  <c:v>-1.1975699999999999E-8</c:v>
                </c:pt>
                <c:pt idx="622">
                  <c:v>-1.1950699999999999E-8</c:v>
                </c:pt>
                <c:pt idx="623">
                  <c:v>-1.1925700000000001E-8</c:v>
                </c:pt>
                <c:pt idx="624">
                  <c:v>-1.19007E-8</c:v>
                </c:pt>
                <c:pt idx="625">
                  <c:v>-1.18757E-8</c:v>
                </c:pt>
                <c:pt idx="626">
                  <c:v>-1.18507E-8</c:v>
                </c:pt>
                <c:pt idx="627">
                  <c:v>-1.18257E-8</c:v>
                </c:pt>
                <c:pt idx="628">
                  <c:v>-1.18007E-8</c:v>
                </c:pt>
                <c:pt idx="629">
                  <c:v>-1.1775699999999999E-8</c:v>
                </c:pt>
                <c:pt idx="630">
                  <c:v>-1.1750700000000001E-8</c:v>
                </c:pt>
                <c:pt idx="631">
                  <c:v>-1.1725700000000001E-8</c:v>
                </c:pt>
                <c:pt idx="632">
                  <c:v>-1.17007E-8</c:v>
                </c:pt>
                <c:pt idx="633">
                  <c:v>-1.16757E-8</c:v>
                </c:pt>
                <c:pt idx="634">
                  <c:v>-1.16507E-8</c:v>
                </c:pt>
                <c:pt idx="635">
                  <c:v>-1.16257E-8</c:v>
                </c:pt>
                <c:pt idx="636">
                  <c:v>-1.1600699999999999E-8</c:v>
                </c:pt>
                <c:pt idx="637">
                  <c:v>-1.1575699999999999E-8</c:v>
                </c:pt>
                <c:pt idx="638">
                  <c:v>-1.1550700000000001E-8</c:v>
                </c:pt>
                <c:pt idx="639">
                  <c:v>-1.15257E-8</c:v>
                </c:pt>
                <c:pt idx="640">
                  <c:v>-1.15007E-8</c:v>
                </c:pt>
                <c:pt idx="641">
                  <c:v>-1.14757E-8</c:v>
                </c:pt>
                <c:pt idx="642">
                  <c:v>-1.14507E-8</c:v>
                </c:pt>
                <c:pt idx="643">
                  <c:v>-1.14257E-8</c:v>
                </c:pt>
                <c:pt idx="644">
                  <c:v>-1.1400699999999999E-8</c:v>
                </c:pt>
                <c:pt idx="645">
                  <c:v>-1.1375700000000001E-8</c:v>
                </c:pt>
                <c:pt idx="646">
                  <c:v>-1.1350700000000001E-8</c:v>
                </c:pt>
                <c:pt idx="647">
                  <c:v>-1.13257E-8</c:v>
                </c:pt>
                <c:pt idx="648">
                  <c:v>-1.13007E-8</c:v>
                </c:pt>
                <c:pt idx="649">
                  <c:v>-1.12757E-8</c:v>
                </c:pt>
                <c:pt idx="650">
                  <c:v>-1.12507E-8</c:v>
                </c:pt>
                <c:pt idx="651">
                  <c:v>-1.1225699999999999E-8</c:v>
                </c:pt>
                <c:pt idx="652">
                  <c:v>-1.1200699999999999E-8</c:v>
                </c:pt>
                <c:pt idx="653">
                  <c:v>-1.1175700000000001E-8</c:v>
                </c:pt>
                <c:pt idx="654">
                  <c:v>-1.11507E-8</c:v>
                </c:pt>
                <c:pt idx="655">
                  <c:v>-1.11257E-8</c:v>
                </c:pt>
                <c:pt idx="656">
                  <c:v>-1.11007E-8</c:v>
                </c:pt>
                <c:pt idx="657">
                  <c:v>-1.10757E-8</c:v>
                </c:pt>
                <c:pt idx="658">
                  <c:v>-1.1050699999999999E-8</c:v>
                </c:pt>
                <c:pt idx="659">
                  <c:v>-1.1025699999999999E-8</c:v>
                </c:pt>
                <c:pt idx="660">
                  <c:v>-1.1000700000000001E-8</c:v>
                </c:pt>
                <c:pt idx="661">
                  <c:v>-1.09757E-8</c:v>
                </c:pt>
                <c:pt idx="662">
                  <c:v>-1.09507E-8</c:v>
                </c:pt>
                <c:pt idx="663">
                  <c:v>-1.09257E-8</c:v>
                </c:pt>
                <c:pt idx="664">
                  <c:v>-1.09007E-8</c:v>
                </c:pt>
                <c:pt idx="665">
                  <c:v>-1.08757E-8</c:v>
                </c:pt>
                <c:pt idx="666">
                  <c:v>-1.0850699999999999E-8</c:v>
                </c:pt>
                <c:pt idx="667">
                  <c:v>-1.0825700000000001E-8</c:v>
                </c:pt>
                <c:pt idx="668">
                  <c:v>-1.0800700000000001E-8</c:v>
                </c:pt>
                <c:pt idx="669">
                  <c:v>-1.07757E-8</c:v>
                </c:pt>
                <c:pt idx="670">
                  <c:v>-1.07507E-8</c:v>
                </c:pt>
                <c:pt idx="671">
                  <c:v>-1.07257E-8</c:v>
                </c:pt>
                <c:pt idx="672">
                  <c:v>-1.07007E-8</c:v>
                </c:pt>
                <c:pt idx="673">
                  <c:v>-1.0675699999999999E-8</c:v>
                </c:pt>
                <c:pt idx="674">
                  <c:v>-1.0650699999999999E-8</c:v>
                </c:pt>
                <c:pt idx="675">
                  <c:v>-1.0625700000000001E-8</c:v>
                </c:pt>
                <c:pt idx="676">
                  <c:v>-1.06007E-8</c:v>
                </c:pt>
                <c:pt idx="677">
                  <c:v>-1.05757E-8</c:v>
                </c:pt>
                <c:pt idx="678">
                  <c:v>-1.05507E-8</c:v>
                </c:pt>
                <c:pt idx="679">
                  <c:v>-1.05257E-8</c:v>
                </c:pt>
                <c:pt idx="680">
                  <c:v>-1.05007E-8</c:v>
                </c:pt>
                <c:pt idx="681">
                  <c:v>-1.0475699999999999E-8</c:v>
                </c:pt>
                <c:pt idx="682">
                  <c:v>-1.0450700000000001E-8</c:v>
                </c:pt>
                <c:pt idx="683">
                  <c:v>-1.0425700000000001E-8</c:v>
                </c:pt>
                <c:pt idx="684">
                  <c:v>-1.04007E-8</c:v>
                </c:pt>
                <c:pt idx="685">
                  <c:v>-1.03757E-8</c:v>
                </c:pt>
                <c:pt idx="686">
                  <c:v>-1.03507E-8</c:v>
                </c:pt>
                <c:pt idx="687">
                  <c:v>-1.03257E-8</c:v>
                </c:pt>
                <c:pt idx="688">
                  <c:v>-1.0300699999999999E-8</c:v>
                </c:pt>
                <c:pt idx="689">
                  <c:v>-1.0275700000000001E-8</c:v>
                </c:pt>
                <c:pt idx="690">
                  <c:v>-1.0250700000000001E-8</c:v>
                </c:pt>
                <c:pt idx="691">
                  <c:v>-1.02257E-8</c:v>
                </c:pt>
                <c:pt idx="692">
                  <c:v>-1.02007E-8</c:v>
                </c:pt>
                <c:pt idx="693">
                  <c:v>-1.01757E-8</c:v>
                </c:pt>
                <c:pt idx="694">
                  <c:v>-1.01507E-8</c:v>
                </c:pt>
                <c:pt idx="695">
                  <c:v>-1.0125699999999999E-8</c:v>
                </c:pt>
                <c:pt idx="696">
                  <c:v>-1.0100699999999999E-8</c:v>
                </c:pt>
                <c:pt idx="697">
                  <c:v>-1.0075700000000001E-8</c:v>
                </c:pt>
                <c:pt idx="698">
                  <c:v>-1.00507E-8</c:v>
                </c:pt>
                <c:pt idx="699">
                  <c:v>-1.00257E-8</c:v>
                </c:pt>
                <c:pt idx="700">
                  <c:v>-1.00007E-8</c:v>
                </c:pt>
                <c:pt idx="701">
                  <c:v>-9.9756999999999998E-9</c:v>
                </c:pt>
                <c:pt idx="702">
                  <c:v>-9.9506999999999996E-9</c:v>
                </c:pt>
                <c:pt idx="703">
                  <c:v>-9.9256999999999993E-9</c:v>
                </c:pt>
                <c:pt idx="704">
                  <c:v>-9.9007000000000008E-9</c:v>
                </c:pt>
                <c:pt idx="705">
                  <c:v>-9.8757000000000005E-9</c:v>
                </c:pt>
                <c:pt idx="706">
                  <c:v>-9.8507000000000003E-9</c:v>
                </c:pt>
                <c:pt idx="707">
                  <c:v>-9.8257000000000001E-9</c:v>
                </c:pt>
                <c:pt idx="708">
                  <c:v>-9.8006999999999999E-9</c:v>
                </c:pt>
                <c:pt idx="709">
                  <c:v>-9.7756999999999996E-9</c:v>
                </c:pt>
                <c:pt idx="710">
                  <c:v>-9.7506999999999994E-9</c:v>
                </c:pt>
                <c:pt idx="711">
                  <c:v>-9.7256999999999992E-9</c:v>
                </c:pt>
                <c:pt idx="712">
                  <c:v>-9.7007000000000006E-9</c:v>
                </c:pt>
                <c:pt idx="713">
                  <c:v>-9.6757000000000004E-9</c:v>
                </c:pt>
                <c:pt idx="714">
                  <c:v>-9.6507000000000002E-9</c:v>
                </c:pt>
                <c:pt idx="715">
                  <c:v>-9.6257E-9</c:v>
                </c:pt>
                <c:pt idx="716">
                  <c:v>-9.6006999999999997E-9</c:v>
                </c:pt>
                <c:pt idx="717">
                  <c:v>-9.5756999999999995E-9</c:v>
                </c:pt>
                <c:pt idx="718">
                  <c:v>-9.5506999999999993E-9</c:v>
                </c:pt>
                <c:pt idx="719">
                  <c:v>-9.5257000000000007E-9</c:v>
                </c:pt>
                <c:pt idx="720">
                  <c:v>-9.5007000000000005E-9</c:v>
                </c:pt>
                <c:pt idx="721">
                  <c:v>-9.4757000000000003E-9</c:v>
                </c:pt>
                <c:pt idx="722">
                  <c:v>-9.4507E-9</c:v>
                </c:pt>
                <c:pt idx="723">
                  <c:v>-9.4256999999999998E-9</c:v>
                </c:pt>
                <c:pt idx="724">
                  <c:v>-9.4006999999999996E-9</c:v>
                </c:pt>
                <c:pt idx="725">
                  <c:v>-9.3756999999999994E-9</c:v>
                </c:pt>
                <c:pt idx="726">
                  <c:v>-9.3507000000000008E-9</c:v>
                </c:pt>
                <c:pt idx="727">
                  <c:v>-9.3257000000000006E-9</c:v>
                </c:pt>
                <c:pt idx="728">
                  <c:v>-9.3007000000000004E-9</c:v>
                </c:pt>
                <c:pt idx="729">
                  <c:v>-9.2757000000000001E-9</c:v>
                </c:pt>
                <c:pt idx="730">
                  <c:v>-9.2506999999999999E-9</c:v>
                </c:pt>
                <c:pt idx="731">
                  <c:v>-9.2256999999999997E-9</c:v>
                </c:pt>
                <c:pt idx="732">
                  <c:v>-9.2006999999999995E-9</c:v>
                </c:pt>
                <c:pt idx="733">
                  <c:v>-9.1756999999999992E-9</c:v>
                </c:pt>
                <c:pt idx="734">
                  <c:v>-9.1507000000000007E-9</c:v>
                </c:pt>
                <c:pt idx="735">
                  <c:v>-9.1257000000000004E-9</c:v>
                </c:pt>
                <c:pt idx="736">
                  <c:v>-9.1007000000000002E-9</c:v>
                </c:pt>
                <c:pt idx="737">
                  <c:v>-9.0757E-9</c:v>
                </c:pt>
                <c:pt idx="738">
                  <c:v>-9.0506999999999998E-9</c:v>
                </c:pt>
                <c:pt idx="739">
                  <c:v>-9.0256999999999996E-9</c:v>
                </c:pt>
                <c:pt idx="740">
                  <c:v>-9.0006999999999993E-9</c:v>
                </c:pt>
                <c:pt idx="741">
                  <c:v>-8.9757000000000008E-9</c:v>
                </c:pt>
                <c:pt idx="742">
                  <c:v>-8.9507000000000005E-9</c:v>
                </c:pt>
                <c:pt idx="743">
                  <c:v>-8.9257000000000003E-9</c:v>
                </c:pt>
                <c:pt idx="744">
                  <c:v>-8.9007000000000001E-9</c:v>
                </c:pt>
                <c:pt idx="745">
                  <c:v>-8.8756999999999999E-9</c:v>
                </c:pt>
                <c:pt idx="746">
                  <c:v>-8.8506999999999996E-9</c:v>
                </c:pt>
                <c:pt idx="747">
                  <c:v>-8.8256999999999994E-9</c:v>
                </c:pt>
                <c:pt idx="748">
                  <c:v>-8.8006999999999992E-9</c:v>
                </c:pt>
                <c:pt idx="749">
                  <c:v>-8.7757000000000006E-9</c:v>
                </c:pt>
                <c:pt idx="750">
                  <c:v>-8.7507000000000004E-9</c:v>
                </c:pt>
                <c:pt idx="751">
                  <c:v>-8.7257000000000002E-9</c:v>
                </c:pt>
                <c:pt idx="752">
                  <c:v>-8.7007E-9</c:v>
                </c:pt>
                <c:pt idx="753">
                  <c:v>-8.6756999999999997E-9</c:v>
                </c:pt>
                <c:pt idx="754">
                  <c:v>-8.6506999999999995E-9</c:v>
                </c:pt>
                <c:pt idx="755">
                  <c:v>-8.6256999999999993E-9</c:v>
                </c:pt>
                <c:pt idx="756">
                  <c:v>-8.6007000000000007E-9</c:v>
                </c:pt>
                <c:pt idx="757">
                  <c:v>-8.5757000000000005E-9</c:v>
                </c:pt>
                <c:pt idx="758">
                  <c:v>-8.5507000000000003E-9</c:v>
                </c:pt>
                <c:pt idx="759">
                  <c:v>-8.5257E-9</c:v>
                </c:pt>
                <c:pt idx="760">
                  <c:v>-8.5006999999999998E-9</c:v>
                </c:pt>
                <c:pt idx="761">
                  <c:v>-8.4756999999999996E-9</c:v>
                </c:pt>
                <c:pt idx="762">
                  <c:v>-8.4506999999999994E-9</c:v>
                </c:pt>
                <c:pt idx="763">
                  <c:v>-8.4257000000000008E-9</c:v>
                </c:pt>
                <c:pt idx="764">
                  <c:v>-8.4007000000000006E-9</c:v>
                </c:pt>
                <c:pt idx="765">
                  <c:v>-8.3757000000000003E-9</c:v>
                </c:pt>
                <c:pt idx="766">
                  <c:v>-8.3507000000000001E-9</c:v>
                </c:pt>
                <c:pt idx="767">
                  <c:v>-8.3256999999999999E-9</c:v>
                </c:pt>
                <c:pt idx="768">
                  <c:v>-8.3006999999999997E-9</c:v>
                </c:pt>
                <c:pt idx="769">
                  <c:v>-8.2756999999999995E-9</c:v>
                </c:pt>
                <c:pt idx="770">
                  <c:v>-8.2506999999999992E-9</c:v>
                </c:pt>
                <c:pt idx="771">
                  <c:v>-8.2257000000000007E-9</c:v>
                </c:pt>
                <c:pt idx="772">
                  <c:v>-8.2007000000000004E-9</c:v>
                </c:pt>
                <c:pt idx="773">
                  <c:v>-8.1757000000000002E-9</c:v>
                </c:pt>
                <c:pt idx="774">
                  <c:v>-8.1507E-9</c:v>
                </c:pt>
                <c:pt idx="775">
                  <c:v>-8.1256999999999998E-9</c:v>
                </c:pt>
                <c:pt idx="776">
                  <c:v>-8.1006999999999995E-9</c:v>
                </c:pt>
                <c:pt idx="777">
                  <c:v>-8.0756999999999993E-9</c:v>
                </c:pt>
                <c:pt idx="778">
                  <c:v>-8.0507000000000007E-9</c:v>
                </c:pt>
                <c:pt idx="779">
                  <c:v>-8.0257000000000005E-9</c:v>
                </c:pt>
                <c:pt idx="780">
                  <c:v>-8.0007000000000003E-9</c:v>
                </c:pt>
                <c:pt idx="781">
                  <c:v>-7.9757000000000001E-9</c:v>
                </c:pt>
                <c:pt idx="782">
                  <c:v>-7.9506999999999999E-9</c:v>
                </c:pt>
                <c:pt idx="783">
                  <c:v>-7.9256999999999996E-9</c:v>
                </c:pt>
                <c:pt idx="784">
                  <c:v>-7.9006999999999994E-9</c:v>
                </c:pt>
                <c:pt idx="785">
                  <c:v>-7.8756999999999992E-9</c:v>
                </c:pt>
                <c:pt idx="786">
                  <c:v>-7.8507000000000006E-9</c:v>
                </c:pt>
                <c:pt idx="787">
                  <c:v>-7.8257000000000004E-9</c:v>
                </c:pt>
                <c:pt idx="788">
                  <c:v>-7.8007000000000002E-9</c:v>
                </c:pt>
                <c:pt idx="789">
                  <c:v>-7.7756999999999999E-9</c:v>
                </c:pt>
                <c:pt idx="790">
                  <c:v>-7.7506999999999997E-9</c:v>
                </c:pt>
                <c:pt idx="791">
                  <c:v>-7.7256999999999995E-9</c:v>
                </c:pt>
                <c:pt idx="792">
                  <c:v>-7.7006999999999993E-9</c:v>
                </c:pt>
                <c:pt idx="793">
                  <c:v>-7.6757000000000007E-9</c:v>
                </c:pt>
                <c:pt idx="794">
                  <c:v>-7.6507000000000005E-9</c:v>
                </c:pt>
                <c:pt idx="795">
                  <c:v>-7.6257000000000003E-9</c:v>
                </c:pt>
                <c:pt idx="796">
                  <c:v>-7.6007E-9</c:v>
                </c:pt>
                <c:pt idx="797">
                  <c:v>-7.5756999999999998E-9</c:v>
                </c:pt>
                <c:pt idx="798">
                  <c:v>-7.5506999999999996E-9</c:v>
                </c:pt>
                <c:pt idx="799">
                  <c:v>-7.5256999999999994E-9</c:v>
                </c:pt>
                <c:pt idx="800">
                  <c:v>-7.5007000000000008E-9</c:v>
                </c:pt>
                <c:pt idx="801">
                  <c:v>-7.4757000000000006E-9</c:v>
                </c:pt>
                <c:pt idx="802">
                  <c:v>-7.4507000000000003E-9</c:v>
                </c:pt>
                <c:pt idx="803">
                  <c:v>-7.4257000000000001E-9</c:v>
                </c:pt>
                <c:pt idx="804">
                  <c:v>-7.4006999999999999E-9</c:v>
                </c:pt>
                <c:pt idx="805">
                  <c:v>-7.3756999999999997E-9</c:v>
                </c:pt>
                <c:pt idx="806">
                  <c:v>-7.3507000000000003E-9</c:v>
                </c:pt>
                <c:pt idx="807">
                  <c:v>-7.3257E-9</c:v>
                </c:pt>
                <c:pt idx="808">
                  <c:v>-7.3006999999999998E-9</c:v>
                </c:pt>
                <c:pt idx="809">
                  <c:v>-7.2756999999999996E-9</c:v>
                </c:pt>
                <c:pt idx="810">
                  <c:v>-7.2507000000000002E-9</c:v>
                </c:pt>
                <c:pt idx="811">
                  <c:v>-7.2257E-9</c:v>
                </c:pt>
                <c:pt idx="812">
                  <c:v>-7.2006999999999998E-9</c:v>
                </c:pt>
                <c:pt idx="813">
                  <c:v>-7.1757000000000004E-9</c:v>
                </c:pt>
                <c:pt idx="814">
                  <c:v>-7.1507000000000001E-9</c:v>
                </c:pt>
                <c:pt idx="815">
                  <c:v>-7.1256999999999999E-9</c:v>
                </c:pt>
                <c:pt idx="816">
                  <c:v>-7.1006999999999997E-9</c:v>
                </c:pt>
                <c:pt idx="817">
                  <c:v>-7.0757000000000003E-9</c:v>
                </c:pt>
                <c:pt idx="818">
                  <c:v>-7.0507000000000001E-9</c:v>
                </c:pt>
                <c:pt idx="819">
                  <c:v>-7.0256999999999998E-9</c:v>
                </c:pt>
                <c:pt idx="820">
                  <c:v>-7.0006999999999996E-9</c:v>
                </c:pt>
                <c:pt idx="821">
                  <c:v>-6.9757000000000002E-9</c:v>
                </c:pt>
                <c:pt idx="822">
                  <c:v>-6.9507E-9</c:v>
                </c:pt>
                <c:pt idx="823">
                  <c:v>-6.9256999999999998E-9</c:v>
                </c:pt>
                <c:pt idx="824">
                  <c:v>-6.9007000000000004E-9</c:v>
                </c:pt>
                <c:pt idx="825">
                  <c:v>-6.8757000000000002E-9</c:v>
                </c:pt>
                <c:pt idx="826">
                  <c:v>-6.8506999999999999E-9</c:v>
                </c:pt>
                <c:pt idx="827">
                  <c:v>-6.8256999999999997E-9</c:v>
                </c:pt>
                <c:pt idx="828">
                  <c:v>-6.8007000000000003E-9</c:v>
                </c:pt>
                <c:pt idx="829">
                  <c:v>-6.7757000000000001E-9</c:v>
                </c:pt>
                <c:pt idx="830">
                  <c:v>-6.7506999999999999E-9</c:v>
                </c:pt>
                <c:pt idx="831">
                  <c:v>-6.7256999999999996E-9</c:v>
                </c:pt>
                <c:pt idx="832">
                  <c:v>-6.7007000000000002E-9</c:v>
                </c:pt>
                <c:pt idx="833">
                  <c:v>-6.6757E-9</c:v>
                </c:pt>
                <c:pt idx="834">
                  <c:v>-6.6506999999999998E-9</c:v>
                </c:pt>
                <c:pt idx="835">
                  <c:v>-6.6257000000000004E-9</c:v>
                </c:pt>
                <c:pt idx="836">
                  <c:v>-6.6007000000000002E-9</c:v>
                </c:pt>
                <c:pt idx="837">
                  <c:v>-6.5756999999999999E-9</c:v>
                </c:pt>
                <c:pt idx="838">
                  <c:v>-6.5506999999999997E-9</c:v>
                </c:pt>
                <c:pt idx="839">
                  <c:v>-6.5257000000000003E-9</c:v>
                </c:pt>
                <c:pt idx="840">
                  <c:v>-6.5007000000000001E-9</c:v>
                </c:pt>
                <c:pt idx="841">
                  <c:v>-6.4756999999999999E-9</c:v>
                </c:pt>
                <c:pt idx="842">
                  <c:v>-6.4506999999999997E-9</c:v>
                </c:pt>
                <c:pt idx="843">
                  <c:v>-6.4257000000000003E-9</c:v>
                </c:pt>
                <c:pt idx="844">
                  <c:v>-6.4007E-9</c:v>
                </c:pt>
                <c:pt idx="845">
                  <c:v>-6.3756999999999998E-9</c:v>
                </c:pt>
                <c:pt idx="846">
                  <c:v>-6.3506999999999996E-9</c:v>
                </c:pt>
                <c:pt idx="847">
                  <c:v>-6.3257000000000002E-9</c:v>
                </c:pt>
                <c:pt idx="848">
                  <c:v>-6.3007E-9</c:v>
                </c:pt>
                <c:pt idx="849">
                  <c:v>-6.2756999999999997E-9</c:v>
                </c:pt>
                <c:pt idx="850">
                  <c:v>-6.2507000000000003E-9</c:v>
                </c:pt>
                <c:pt idx="851">
                  <c:v>-6.2257000000000001E-9</c:v>
                </c:pt>
                <c:pt idx="852">
                  <c:v>-6.2006999999999999E-9</c:v>
                </c:pt>
                <c:pt idx="853">
                  <c:v>-6.1756999999999997E-9</c:v>
                </c:pt>
                <c:pt idx="854">
                  <c:v>-6.1507000000000003E-9</c:v>
                </c:pt>
                <c:pt idx="855">
                  <c:v>-6.1257000000000001E-9</c:v>
                </c:pt>
                <c:pt idx="856">
                  <c:v>-6.1006999999999998E-9</c:v>
                </c:pt>
                <c:pt idx="857">
                  <c:v>-6.0756999999999996E-9</c:v>
                </c:pt>
                <c:pt idx="858">
                  <c:v>-6.0507000000000002E-9</c:v>
                </c:pt>
                <c:pt idx="859">
                  <c:v>-6.0257E-9</c:v>
                </c:pt>
                <c:pt idx="860">
                  <c:v>-6.0006999999999998E-9</c:v>
                </c:pt>
                <c:pt idx="861">
                  <c:v>-5.9757000000000004E-9</c:v>
                </c:pt>
                <c:pt idx="862">
                  <c:v>-5.9507000000000001E-9</c:v>
                </c:pt>
                <c:pt idx="863">
                  <c:v>-5.9256999999999999E-9</c:v>
                </c:pt>
                <c:pt idx="864">
                  <c:v>-5.9006999999999997E-9</c:v>
                </c:pt>
                <c:pt idx="865">
                  <c:v>-5.8757000000000003E-9</c:v>
                </c:pt>
                <c:pt idx="866">
                  <c:v>-5.8507000000000001E-9</c:v>
                </c:pt>
                <c:pt idx="867">
                  <c:v>-5.8256999999999998E-9</c:v>
                </c:pt>
                <c:pt idx="868">
                  <c:v>-5.8006999999999996E-9</c:v>
                </c:pt>
                <c:pt idx="869">
                  <c:v>-5.7757000000000002E-9</c:v>
                </c:pt>
                <c:pt idx="870">
                  <c:v>-5.7507E-9</c:v>
                </c:pt>
                <c:pt idx="871">
                  <c:v>-5.7256999999999998E-9</c:v>
                </c:pt>
                <c:pt idx="872">
                  <c:v>-5.7007000000000004E-9</c:v>
                </c:pt>
                <c:pt idx="873">
                  <c:v>-5.6757000000000002E-9</c:v>
                </c:pt>
                <c:pt idx="874">
                  <c:v>-5.6506999999999999E-9</c:v>
                </c:pt>
                <c:pt idx="875">
                  <c:v>-5.6256999999999997E-9</c:v>
                </c:pt>
                <c:pt idx="876">
                  <c:v>-5.6007000000000003E-9</c:v>
                </c:pt>
                <c:pt idx="877">
                  <c:v>-5.5757000000000001E-9</c:v>
                </c:pt>
                <c:pt idx="878">
                  <c:v>-5.5506999999999999E-9</c:v>
                </c:pt>
                <c:pt idx="879">
                  <c:v>-5.5256999999999996E-9</c:v>
                </c:pt>
                <c:pt idx="880">
                  <c:v>-5.5007000000000002E-9</c:v>
                </c:pt>
                <c:pt idx="881">
                  <c:v>-5.4757E-9</c:v>
                </c:pt>
                <c:pt idx="882">
                  <c:v>-5.4506999999999998E-9</c:v>
                </c:pt>
                <c:pt idx="883">
                  <c:v>-5.4257000000000004E-9</c:v>
                </c:pt>
                <c:pt idx="884">
                  <c:v>-5.4007000000000002E-9</c:v>
                </c:pt>
                <c:pt idx="885">
                  <c:v>-5.3757E-9</c:v>
                </c:pt>
                <c:pt idx="886">
                  <c:v>-5.3506999999999997E-9</c:v>
                </c:pt>
                <c:pt idx="887">
                  <c:v>-5.3257000000000003E-9</c:v>
                </c:pt>
                <c:pt idx="888">
                  <c:v>-5.3007000000000001E-9</c:v>
                </c:pt>
                <c:pt idx="889">
                  <c:v>-5.2756999999999999E-9</c:v>
                </c:pt>
                <c:pt idx="890">
                  <c:v>-5.2506999999999997E-9</c:v>
                </c:pt>
                <c:pt idx="891">
                  <c:v>-5.2257000000000003E-9</c:v>
                </c:pt>
                <c:pt idx="892">
                  <c:v>-5.2007E-9</c:v>
                </c:pt>
                <c:pt idx="893">
                  <c:v>-5.1756999999999998E-9</c:v>
                </c:pt>
                <c:pt idx="894">
                  <c:v>-5.1506999999999996E-9</c:v>
                </c:pt>
                <c:pt idx="895">
                  <c:v>-5.1257000000000002E-9</c:v>
                </c:pt>
                <c:pt idx="896">
                  <c:v>-5.1007E-9</c:v>
                </c:pt>
                <c:pt idx="897">
                  <c:v>-5.0756999999999998E-9</c:v>
                </c:pt>
                <c:pt idx="898">
                  <c:v>-5.0507000000000004E-9</c:v>
                </c:pt>
                <c:pt idx="899">
                  <c:v>-5.0257000000000001E-9</c:v>
                </c:pt>
                <c:pt idx="900">
                  <c:v>-5.0006999999999999E-9</c:v>
                </c:pt>
                <c:pt idx="901">
                  <c:v>-4.9756999999999997E-9</c:v>
                </c:pt>
                <c:pt idx="902">
                  <c:v>-4.9507000000000003E-9</c:v>
                </c:pt>
                <c:pt idx="903">
                  <c:v>-4.9257000000000001E-9</c:v>
                </c:pt>
                <c:pt idx="904">
                  <c:v>-4.9006999999999998E-9</c:v>
                </c:pt>
                <c:pt idx="905">
                  <c:v>-4.8756999999999996E-9</c:v>
                </c:pt>
                <c:pt idx="906">
                  <c:v>-4.8507000000000002E-9</c:v>
                </c:pt>
                <c:pt idx="907">
                  <c:v>-4.8257E-9</c:v>
                </c:pt>
                <c:pt idx="908">
                  <c:v>-4.8006999999999998E-9</c:v>
                </c:pt>
                <c:pt idx="909">
                  <c:v>-4.7757000000000004E-9</c:v>
                </c:pt>
                <c:pt idx="910">
                  <c:v>-4.7507000000000001E-9</c:v>
                </c:pt>
                <c:pt idx="911">
                  <c:v>-4.7256999999999999E-9</c:v>
                </c:pt>
                <c:pt idx="912">
                  <c:v>-4.7006999999999997E-9</c:v>
                </c:pt>
                <c:pt idx="913">
                  <c:v>-4.6757000000000003E-9</c:v>
                </c:pt>
                <c:pt idx="914">
                  <c:v>-4.6507000000000001E-9</c:v>
                </c:pt>
                <c:pt idx="915">
                  <c:v>-4.6256999999999999E-9</c:v>
                </c:pt>
                <c:pt idx="916">
                  <c:v>-4.6006999999999996E-9</c:v>
                </c:pt>
                <c:pt idx="917">
                  <c:v>-4.5757000000000002E-9</c:v>
                </c:pt>
                <c:pt idx="918">
                  <c:v>-4.5507E-9</c:v>
                </c:pt>
                <c:pt idx="919">
                  <c:v>-4.5256999999999998E-9</c:v>
                </c:pt>
                <c:pt idx="920">
                  <c:v>-4.5007000000000004E-9</c:v>
                </c:pt>
                <c:pt idx="921">
                  <c:v>-4.4757000000000002E-9</c:v>
                </c:pt>
                <c:pt idx="922">
                  <c:v>-4.4506999999999999E-9</c:v>
                </c:pt>
                <c:pt idx="923">
                  <c:v>-4.4256999999999997E-9</c:v>
                </c:pt>
                <c:pt idx="924">
                  <c:v>-4.4007000000000003E-9</c:v>
                </c:pt>
                <c:pt idx="925">
                  <c:v>-4.3757000000000001E-9</c:v>
                </c:pt>
                <c:pt idx="926">
                  <c:v>-4.3506999999999999E-9</c:v>
                </c:pt>
                <c:pt idx="927">
                  <c:v>-4.3256999999999997E-9</c:v>
                </c:pt>
                <c:pt idx="928">
                  <c:v>-4.3007000000000003E-9</c:v>
                </c:pt>
                <c:pt idx="929">
                  <c:v>-4.2757E-9</c:v>
                </c:pt>
                <c:pt idx="930">
                  <c:v>-4.2506999999999998E-9</c:v>
                </c:pt>
                <c:pt idx="931">
                  <c:v>-4.2257000000000004E-9</c:v>
                </c:pt>
                <c:pt idx="932">
                  <c:v>-4.2007000000000002E-9</c:v>
                </c:pt>
                <c:pt idx="933">
                  <c:v>-4.1757E-9</c:v>
                </c:pt>
                <c:pt idx="934">
                  <c:v>-4.1506999999999997E-9</c:v>
                </c:pt>
                <c:pt idx="935">
                  <c:v>-4.1257000000000003E-9</c:v>
                </c:pt>
                <c:pt idx="936">
                  <c:v>-4.1007000000000001E-9</c:v>
                </c:pt>
                <c:pt idx="937">
                  <c:v>-4.0756999999999999E-9</c:v>
                </c:pt>
                <c:pt idx="938">
                  <c:v>-4.0506999999999997E-9</c:v>
                </c:pt>
                <c:pt idx="939">
                  <c:v>-4.0257000000000003E-9</c:v>
                </c:pt>
                <c:pt idx="940">
                  <c:v>-4.0007000000000001E-9</c:v>
                </c:pt>
                <c:pt idx="941">
                  <c:v>-3.9756999999999998E-9</c:v>
                </c:pt>
                <c:pt idx="942">
                  <c:v>-3.9506999999999996E-9</c:v>
                </c:pt>
                <c:pt idx="943">
                  <c:v>-3.9257000000000002E-9</c:v>
                </c:pt>
                <c:pt idx="944">
                  <c:v>-3.9007E-9</c:v>
                </c:pt>
                <c:pt idx="945">
                  <c:v>-3.8756999999999998E-9</c:v>
                </c:pt>
                <c:pt idx="946">
                  <c:v>-3.8507000000000004E-9</c:v>
                </c:pt>
                <c:pt idx="947">
                  <c:v>-3.8257000000000001E-9</c:v>
                </c:pt>
                <c:pt idx="948">
                  <c:v>-3.8006999999999999E-9</c:v>
                </c:pt>
                <c:pt idx="949">
                  <c:v>-3.7756999999999997E-9</c:v>
                </c:pt>
                <c:pt idx="950">
                  <c:v>-3.7507000000000003E-9</c:v>
                </c:pt>
                <c:pt idx="951">
                  <c:v>-3.7257000000000001E-9</c:v>
                </c:pt>
                <c:pt idx="952">
                  <c:v>-3.7006999999999998E-9</c:v>
                </c:pt>
                <c:pt idx="953">
                  <c:v>-3.6757E-9</c:v>
                </c:pt>
                <c:pt idx="954">
                  <c:v>-3.6506999999999998E-9</c:v>
                </c:pt>
                <c:pt idx="955">
                  <c:v>-3.6257E-9</c:v>
                </c:pt>
                <c:pt idx="956">
                  <c:v>-3.6007000000000002E-9</c:v>
                </c:pt>
                <c:pt idx="957">
                  <c:v>-3.5757E-9</c:v>
                </c:pt>
                <c:pt idx="958">
                  <c:v>-3.5507000000000002E-9</c:v>
                </c:pt>
                <c:pt idx="959">
                  <c:v>-3.5256999999999999E-9</c:v>
                </c:pt>
                <c:pt idx="960">
                  <c:v>-3.5007000000000001E-9</c:v>
                </c:pt>
                <c:pt idx="961">
                  <c:v>-3.4756999999999999E-9</c:v>
                </c:pt>
                <c:pt idx="962">
                  <c:v>-3.4507000000000001E-9</c:v>
                </c:pt>
                <c:pt idx="963">
                  <c:v>-3.4256999999999999E-9</c:v>
                </c:pt>
                <c:pt idx="964">
                  <c:v>-3.4007000000000001E-9</c:v>
                </c:pt>
                <c:pt idx="965">
                  <c:v>-3.3756999999999998E-9</c:v>
                </c:pt>
                <c:pt idx="966">
                  <c:v>-3.3507E-9</c:v>
                </c:pt>
                <c:pt idx="967">
                  <c:v>-3.3256999999999998E-9</c:v>
                </c:pt>
                <c:pt idx="968">
                  <c:v>-3.3007E-9</c:v>
                </c:pt>
                <c:pt idx="969">
                  <c:v>-3.2757000000000002E-9</c:v>
                </c:pt>
                <c:pt idx="970">
                  <c:v>-3.2507E-9</c:v>
                </c:pt>
                <c:pt idx="971">
                  <c:v>-3.2257000000000001E-9</c:v>
                </c:pt>
                <c:pt idx="972">
                  <c:v>-3.2006999999999999E-9</c:v>
                </c:pt>
                <c:pt idx="973">
                  <c:v>-3.1757000000000001E-9</c:v>
                </c:pt>
                <c:pt idx="974">
                  <c:v>-3.1506999999999999E-9</c:v>
                </c:pt>
                <c:pt idx="975">
                  <c:v>-3.1257000000000001E-9</c:v>
                </c:pt>
                <c:pt idx="976">
                  <c:v>-3.1006999999999998E-9</c:v>
                </c:pt>
                <c:pt idx="977">
                  <c:v>-3.0757E-9</c:v>
                </c:pt>
                <c:pt idx="978">
                  <c:v>-3.0506999999999998E-9</c:v>
                </c:pt>
                <c:pt idx="979">
                  <c:v>-3.0257E-9</c:v>
                </c:pt>
                <c:pt idx="980">
                  <c:v>-3.0007000000000002E-9</c:v>
                </c:pt>
                <c:pt idx="981">
                  <c:v>-2.9757E-9</c:v>
                </c:pt>
                <c:pt idx="982">
                  <c:v>-2.9507000000000002E-9</c:v>
                </c:pt>
                <c:pt idx="983">
                  <c:v>-2.9256999999999999E-9</c:v>
                </c:pt>
                <c:pt idx="984">
                  <c:v>-2.9007000000000001E-9</c:v>
                </c:pt>
                <c:pt idx="985">
                  <c:v>-2.8756999999999999E-9</c:v>
                </c:pt>
                <c:pt idx="986">
                  <c:v>-2.8507000000000001E-9</c:v>
                </c:pt>
                <c:pt idx="987">
                  <c:v>-2.8256999999999999E-9</c:v>
                </c:pt>
                <c:pt idx="988">
                  <c:v>-2.8007000000000001E-9</c:v>
                </c:pt>
                <c:pt idx="989">
                  <c:v>-2.7756999999999998E-9</c:v>
                </c:pt>
                <c:pt idx="990">
                  <c:v>-2.7507E-9</c:v>
                </c:pt>
                <c:pt idx="991">
                  <c:v>-2.7256999999999998E-9</c:v>
                </c:pt>
                <c:pt idx="992">
                  <c:v>-2.7007E-9</c:v>
                </c:pt>
                <c:pt idx="993">
                  <c:v>-2.6757000000000002E-9</c:v>
                </c:pt>
                <c:pt idx="994">
                  <c:v>-2.6507E-9</c:v>
                </c:pt>
                <c:pt idx="995">
                  <c:v>-2.6257000000000001E-9</c:v>
                </c:pt>
                <c:pt idx="996">
                  <c:v>-2.6006999999999999E-9</c:v>
                </c:pt>
                <c:pt idx="997">
                  <c:v>-2.5757000000000001E-9</c:v>
                </c:pt>
                <c:pt idx="998">
                  <c:v>-2.5506999999999999E-9</c:v>
                </c:pt>
                <c:pt idx="999">
                  <c:v>-2.5257000000000001E-9</c:v>
                </c:pt>
              </c:numCache>
            </c:numRef>
          </c:xVal>
          <c:yVal>
            <c:numRef>
              <c:f>Baseline!$F$2:$F$2004</c:f>
              <c:numCache>
                <c:formatCode>0.00E+00</c:formatCode>
                <c:ptCount val="2003"/>
                <c:pt idx="0">
                  <c:v>1.2211055276379213E-5</c:v>
                </c:pt>
                <c:pt idx="1">
                  <c:v>9.2110552763792486E-6</c:v>
                </c:pt>
                <c:pt idx="2">
                  <c:v>5.2110552763791514E-6</c:v>
                </c:pt>
                <c:pt idx="3">
                  <c:v>1.2110552763790541E-6</c:v>
                </c:pt>
                <c:pt idx="4">
                  <c:v>-2.7889447236210431E-6</c:v>
                </c:pt>
                <c:pt idx="5">
                  <c:v>-2.7889447236210431E-6</c:v>
                </c:pt>
                <c:pt idx="6">
                  <c:v>-5.7889447236210076E-6</c:v>
                </c:pt>
                <c:pt idx="7">
                  <c:v>-5.7889447236210076E-6</c:v>
                </c:pt>
                <c:pt idx="8">
                  <c:v>-5.7889447236210076E-6</c:v>
                </c:pt>
                <c:pt idx="9">
                  <c:v>-5.7889447236210076E-6</c:v>
                </c:pt>
                <c:pt idx="10">
                  <c:v>-5.7889447236210076E-6</c:v>
                </c:pt>
                <c:pt idx="11">
                  <c:v>-5.7889447236210076E-6</c:v>
                </c:pt>
                <c:pt idx="12">
                  <c:v>-2.7889447236210431E-6</c:v>
                </c:pt>
                <c:pt idx="13">
                  <c:v>-2.7889447236210431E-6</c:v>
                </c:pt>
                <c:pt idx="14">
                  <c:v>1.2110552763790541E-6</c:v>
                </c:pt>
                <c:pt idx="15">
                  <c:v>5.2110552763791514E-6</c:v>
                </c:pt>
                <c:pt idx="16">
                  <c:v>9.2110552763792486E-6</c:v>
                </c:pt>
                <c:pt idx="17">
                  <c:v>1.2211055276379213E-5</c:v>
                </c:pt>
                <c:pt idx="18">
                  <c:v>1.6211055276378877E-5</c:v>
                </c:pt>
                <c:pt idx="19">
                  <c:v>2.3211055276378938E-5</c:v>
                </c:pt>
                <c:pt idx="20">
                  <c:v>2.7211055276379036E-5</c:v>
                </c:pt>
                <c:pt idx="21">
                  <c:v>3.1211055276379133E-5</c:v>
                </c:pt>
                <c:pt idx="22">
                  <c:v>3.8211055276379195E-5</c:v>
                </c:pt>
                <c:pt idx="23">
                  <c:v>4.2211055276378858E-5</c:v>
                </c:pt>
                <c:pt idx="24">
                  <c:v>4.5211055276379256E-5</c:v>
                </c:pt>
                <c:pt idx="25">
                  <c:v>4.921105527637892E-5</c:v>
                </c:pt>
                <c:pt idx="26">
                  <c:v>5.7211055276379114E-5</c:v>
                </c:pt>
                <c:pt idx="27">
                  <c:v>6.0211055276379079E-5</c:v>
                </c:pt>
                <c:pt idx="28">
                  <c:v>6.4211055276379176E-5</c:v>
                </c:pt>
                <c:pt idx="29">
                  <c:v>6.821105527637884E-5</c:v>
                </c:pt>
                <c:pt idx="30">
                  <c:v>6.821105527637884E-5</c:v>
                </c:pt>
                <c:pt idx="31">
                  <c:v>7.1211055276379238E-5</c:v>
                </c:pt>
                <c:pt idx="32">
                  <c:v>7.5211055276378901E-5</c:v>
                </c:pt>
                <c:pt idx="33">
                  <c:v>7.5211055276378901E-5</c:v>
                </c:pt>
                <c:pt idx="34">
                  <c:v>7.9211055276378999E-5</c:v>
                </c:pt>
                <c:pt idx="35">
                  <c:v>7.9211055276378999E-5</c:v>
                </c:pt>
                <c:pt idx="36">
                  <c:v>7.9211055276378999E-5</c:v>
                </c:pt>
                <c:pt idx="37">
                  <c:v>7.9211055276378999E-5</c:v>
                </c:pt>
                <c:pt idx="38">
                  <c:v>7.9211055276378999E-5</c:v>
                </c:pt>
                <c:pt idx="39">
                  <c:v>7.5211055276378901E-5</c:v>
                </c:pt>
                <c:pt idx="40">
                  <c:v>7.5211055276378901E-5</c:v>
                </c:pt>
                <c:pt idx="41">
                  <c:v>7.5211055276378901E-5</c:v>
                </c:pt>
                <c:pt idx="42">
                  <c:v>7.1211055276379238E-5</c:v>
                </c:pt>
                <c:pt idx="43">
                  <c:v>7.1211055276379238E-5</c:v>
                </c:pt>
                <c:pt idx="44">
                  <c:v>6.821105527637884E-5</c:v>
                </c:pt>
                <c:pt idx="45">
                  <c:v>6.4211055276379176E-5</c:v>
                </c:pt>
                <c:pt idx="46">
                  <c:v>6.4211055276379176E-5</c:v>
                </c:pt>
                <c:pt idx="47">
                  <c:v>6.0211055276379079E-5</c:v>
                </c:pt>
                <c:pt idx="48">
                  <c:v>6.0211055276379079E-5</c:v>
                </c:pt>
                <c:pt idx="49">
                  <c:v>5.7211055276379114E-5</c:v>
                </c:pt>
                <c:pt idx="50">
                  <c:v>5.7211055276379114E-5</c:v>
                </c:pt>
                <c:pt idx="51">
                  <c:v>5.3211055276379017E-5</c:v>
                </c:pt>
                <c:pt idx="52">
                  <c:v>5.3211055276379017E-5</c:v>
                </c:pt>
                <c:pt idx="53">
                  <c:v>4.921105527637892E-5</c:v>
                </c:pt>
                <c:pt idx="54">
                  <c:v>4.921105527637892E-5</c:v>
                </c:pt>
                <c:pt idx="55">
                  <c:v>4.5211055276379256E-5</c:v>
                </c:pt>
                <c:pt idx="56">
                  <c:v>4.5211055276379256E-5</c:v>
                </c:pt>
                <c:pt idx="57">
                  <c:v>4.5211055276379256E-5</c:v>
                </c:pt>
                <c:pt idx="58">
                  <c:v>4.5211055276379256E-5</c:v>
                </c:pt>
                <c:pt idx="59">
                  <c:v>4.5211055276379256E-5</c:v>
                </c:pt>
                <c:pt idx="60">
                  <c:v>4.5211055276379256E-5</c:v>
                </c:pt>
                <c:pt idx="61">
                  <c:v>4.5211055276379256E-5</c:v>
                </c:pt>
                <c:pt idx="62">
                  <c:v>4.5211055276379256E-5</c:v>
                </c:pt>
                <c:pt idx="63">
                  <c:v>4.921105527637892E-5</c:v>
                </c:pt>
                <c:pt idx="64">
                  <c:v>4.921105527637892E-5</c:v>
                </c:pt>
                <c:pt idx="65">
                  <c:v>4.921105527637892E-5</c:v>
                </c:pt>
                <c:pt idx="66">
                  <c:v>4.921105527637892E-5</c:v>
                </c:pt>
                <c:pt idx="67">
                  <c:v>5.3211055276379017E-5</c:v>
                </c:pt>
                <c:pt idx="68">
                  <c:v>5.3211055276379017E-5</c:v>
                </c:pt>
                <c:pt idx="69">
                  <c:v>5.7211055276379114E-5</c:v>
                </c:pt>
                <c:pt idx="70">
                  <c:v>5.7211055276379114E-5</c:v>
                </c:pt>
                <c:pt idx="71">
                  <c:v>5.7211055276379114E-5</c:v>
                </c:pt>
                <c:pt idx="72">
                  <c:v>6.0211055276379079E-5</c:v>
                </c:pt>
                <c:pt idx="73">
                  <c:v>6.0211055276379079E-5</c:v>
                </c:pt>
                <c:pt idx="74">
                  <c:v>6.4211055276379176E-5</c:v>
                </c:pt>
                <c:pt idx="75">
                  <c:v>6.4211055276379176E-5</c:v>
                </c:pt>
                <c:pt idx="76">
                  <c:v>6.821105527637884E-5</c:v>
                </c:pt>
                <c:pt idx="77">
                  <c:v>6.821105527637884E-5</c:v>
                </c:pt>
                <c:pt idx="78">
                  <c:v>6.821105527637884E-5</c:v>
                </c:pt>
                <c:pt idx="79">
                  <c:v>7.1211055276379238E-5</c:v>
                </c:pt>
                <c:pt idx="80">
                  <c:v>7.1211055276379238E-5</c:v>
                </c:pt>
                <c:pt idx="81">
                  <c:v>7.1211055276379238E-5</c:v>
                </c:pt>
                <c:pt idx="82">
                  <c:v>7.5211055276378901E-5</c:v>
                </c:pt>
                <c:pt idx="83">
                  <c:v>7.5211055276378901E-5</c:v>
                </c:pt>
                <c:pt idx="84">
                  <c:v>7.5211055276378901E-5</c:v>
                </c:pt>
                <c:pt idx="85">
                  <c:v>7.5211055276378901E-5</c:v>
                </c:pt>
                <c:pt idx="86">
                  <c:v>7.5211055276378901E-5</c:v>
                </c:pt>
                <c:pt idx="87">
                  <c:v>7.5211055276378901E-5</c:v>
                </c:pt>
                <c:pt idx="88">
                  <c:v>7.5211055276378901E-5</c:v>
                </c:pt>
                <c:pt idx="89">
                  <c:v>7.5211055276378901E-5</c:v>
                </c:pt>
                <c:pt idx="90">
                  <c:v>7.5211055276378901E-5</c:v>
                </c:pt>
                <c:pt idx="91">
                  <c:v>7.5211055276378901E-5</c:v>
                </c:pt>
                <c:pt idx="92">
                  <c:v>7.5211055276378901E-5</c:v>
                </c:pt>
                <c:pt idx="93">
                  <c:v>7.1211055276379238E-5</c:v>
                </c:pt>
                <c:pt idx="94">
                  <c:v>7.1211055276379238E-5</c:v>
                </c:pt>
                <c:pt idx="95">
                  <c:v>7.1211055276379238E-5</c:v>
                </c:pt>
                <c:pt idx="96">
                  <c:v>7.1211055276379238E-5</c:v>
                </c:pt>
                <c:pt idx="97">
                  <c:v>6.821105527637884E-5</c:v>
                </c:pt>
                <c:pt idx="98">
                  <c:v>6.821105527637884E-5</c:v>
                </c:pt>
                <c:pt idx="99">
                  <c:v>6.4211055276379176E-5</c:v>
                </c:pt>
                <c:pt idx="100">
                  <c:v>6.4211055276379176E-5</c:v>
                </c:pt>
                <c:pt idx="101">
                  <c:v>6.4211055276379176E-5</c:v>
                </c:pt>
                <c:pt idx="102">
                  <c:v>6.0211055276379079E-5</c:v>
                </c:pt>
                <c:pt idx="103">
                  <c:v>6.0211055276379079E-5</c:v>
                </c:pt>
                <c:pt idx="104">
                  <c:v>6.0211055276379079E-5</c:v>
                </c:pt>
                <c:pt idx="105">
                  <c:v>5.7211055276379114E-5</c:v>
                </c:pt>
                <c:pt idx="106">
                  <c:v>5.7211055276379114E-5</c:v>
                </c:pt>
                <c:pt idx="107">
                  <c:v>5.7211055276379114E-5</c:v>
                </c:pt>
                <c:pt idx="108">
                  <c:v>5.7211055276379114E-5</c:v>
                </c:pt>
                <c:pt idx="109">
                  <c:v>5.7211055276379114E-5</c:v>
                </c:pt>
                <c:pt idx="110">
                  <c:v>5.7211055276379114E-5</c:v>
                </c:pt>
                <c:pt idx="111">
                  <c:v>5.7211055276379114E-5</c:v>
                </c:pt>
                <c:pt idx="112">
                  <c:v>5.7211055276379114E-5</c:v>
                </c:pt>
                <c:pt idx="113">
                  <c:v>6.0211055276379079E-5</c:v>
                </c:pt>
                <c:pt idx="114">
                  <c:v>6.0211055276379079E-5</c:v>
                </c:pt>
                <c:pt idx="115">
                  <c:v>6.0211055276379079E-5</c:v>
                </c:pt>
                <c:pt idx="116">
                  <c:v>6.4211055276379176E-5</c:v>
                </c:pt>
                <c:pt idx="117">
                  <c:v>6.4211055276379176E-5</c:v>
                </c:pt>
                <c:pt idx="118">
                  <c:v>6.821105527637884E-5</c:v>
                </c:pt>
                <c:pt idx="119">
                  <c:v>7.1211055276379238E-5</c:v>
                </c:pt>
                <c:pt idx="120">
                  <c:v>7.1211055276379238E-5</c:v>
                </c:pt>
                <c:pt idx="121">
                  <c:v>7.5211055276378901E-5</c:v>
                </c:pt>
                <c:pt idx="122">
                  <c:v>7.9211055276378999E-5</c:v>
                </c:pt>
                <c:pt idx="123">
                  <c:v>7.9211055276378999E-5</c:v>
                </c:pt>
                <c:pt idx="124">
                  <c:v>8.2211055276378963E-5</c:v>
                </c:pt>
                <c:pt idx="125">
                  <c:v>8.621105527637906E-5</c:v>
                </c:pt>
                <c:pt idx="126">
                  <c:v>8.621105527637906E-5</c:v>
                </c:pt>
                <c:pt idx="127">
                  <c:v>9.0211055276379157E-5</c:v>
                </c:pt>
                <c:pt idx="128">
                  <c:v>9.0211055276379157E-5</c:v>
                </c:pt>
                <c:pt idx="129">
                  <c:v>9.0211055276379157E-5</c:v>
                </c:pt>
                <c:pt idx="130">
                  <c:v>9.0211055276379157E-5</c:v>
                </c:pt>
                <c:pt idx="131">
                  <c:v>9.0211055276379157E-5</c:v>
                </c:pt>
                <c:pt idx="132">
                  <c:v>9.0211055276379157E-5</c:v>
                </c:pt>
                <c:pt idx="133">
                  <c:v>9.0211055276379157E-5</c:v>
                </c:pt>
                <c:pt idx="134">
                  <c:v>9.0211055276379157E-5</c:v>
                </c:pt>
                <c:pt idx="135">
                  <c:v>8.621105527637906E-5</c:v>
                </c:pt>
                <c:pt idx="136">
                  <c:v>8.621105527637906E-5</c:v>
                </c:pt>
                <c:pt idx="137">
                  <c:v>8.2211055276378963E-5</c:v>
                </c:pt>
                <c:pt idx="138">
                  <c:v>7.9211055276378999E-5</c:v>
                </c:pt>
                <c:pt idx="139">
                  <c:v>7.5211055276378901E-5</c:v>
                </c:pt>
                <c:pt idx="140">
                  <c:v>7.1211055276379238E-5</c:v>
                </c:pt>
                <c:pt idx="141">
                  <c:v>6.821105527637884E-5</c:v>
                </c:pt>
                <c:pt idx="142">
                  <c:v>6.4211055276379176E-5</c:v>
                </c:pt>
                <c:pt idx="143">
                  <c:v>6.0211055276379079E-5</c:v>
                </c:pt>
                <c:pt idx="144">
                  <c:v>5.3211055276379017E-5</c:v>
                </c:pt>
                <c:pt idx="145">
                  <c:v>4.921105527637892E-5</c:v>
                </c:pt>
                <c:pt idx="146">
                  <c:v>4.5211055276379256E-5</c:v>
                </c:pt>
                <c:pt idx="147">
                  <c:v>4.2211055276378858E-5</c:v>
                </c:pt>
                <c:pt idx="148">
                  <c:v>3.4211055276379097E-5</c:v>
                </c:pt>
                <c:pt idx="149">
                  <c:v>3.1211055276379133E-5</c:v>
                </c:pt>
                <c:pt idx="150">
                  <c:v>2.7211055276379036E-5</c:v>
                </c:pt>
                <c:pt idx="151">
                  <c:v>2.7211055276379036E-5</c:v>
                </c:pt>
                <c:pt idx="152">
                  <c:v>2.3211055276378938E-5</c:v>
                </c:pt>
                <c:pt idx="153">
                  <c:v>2.0211055276378974E-5</c:v>
                </c:pt>
                <c:pt idx="154">
                  <c:v>2.0211055276378974E-5</c:v>
                </c:pt>
                <c:pt idx="155">
                  <c:v>2.0211055276378974E-5</c:v>
                </c:pt>
                <c:pt idx="156">
                  <c:v>2.0211055276378974E-5</c:v>
                </c:pt>
                <c:pt idx="157">
                  <c:v>2.0211055276378974E-5</c:v>
                </c:pt>
                <c:pt idx="158">
                  <c:v>2.0211055276378974E-5</c:v>
                </c:pt>
                <c:pt idx="159">
                  <c:v>2.0211055276378974E-5</c:v>
                </c:pt>
                <c:pt idx="160">
                  <c:v>2.3211055276378938E-5</c:v>
                </c:pt>
                <c:pt idx="161">
                  <c:v>2.7211055276379036E-5</c:v>
                </c:pt>
                <c:pt idx="162">
                  <c:v>3.1211055276379133E-5</c:v>
                </c:pt>
                <c:pt idx="163">
                  <c:v>3.4211055276379097E-5</c:v>
                </c:pt>
                <c:pt idx="164">
                  <c:v>4.2211055276378858E-5</c:v>
                </c:pt>
                <c:pt idx="165">
                  <c:v>4.5211055276379256E-5</c:v>
                </c:pt>
                <c:pt idx="166">
                  <c:v>5.3211055276379017E-5</c:v>
                </c:pt>
                <c:pt idx="167">
                  <c:v>5.7211055276379114E-5</c:v>
                </c:pt>
                <c:pt idx="168">
                  <c:v>6.4211055276379176E-5</c:v>
                </c:pt>
                <c:pt idx="169">
                  <c:v>7.1211055276379238E-5</c:v>
                </c:pt>
                <c:pt idx="170">
                  <c:v>7.9211055276378999E-5</c:v>
                </c:pt>
                <c:pt idx="171">
                  <c:v>8.621105527637906E-5</c:v>
                </c:pt>
                <c:pt idx="172">
                  <c:v>9.4211055276379255E-5</c:v>
                </c:pt>
                <c:pt idx="173">
                  <c:v>9.7211055276379219E-5</c:v>
                </c:pt>
                <c:pt idx="174">
                  <c:v>1.0521105527637898E-4</c:v>
                </c:pt>
                <c:pt idx="175">
                  <c:v>1.1221105527637904E-4</c:v>
                </c:pt>
                <c:pt idx="176">
                  <c:v>1.1621105527637914E-4</c:v>
                </c:pt>
                <c:pt idx="177">
                  <c:v>1.232110552763792E-4</c:v>
                </c:pt>
                <c:pt idx="178">
                  <c:v>1.2721105527637886E-4</c:v>
                </c:pt>
                <c:pt idx="179">
                  <c:v>1.3121105527637896E-4</c:v>
                </c:pt>
                <c:pt idx="180">
                  <c:v>1.3421105527637893E-4</c:v>
                </c:pt>
                <c:pt idx="181">
                  <c:v>1.3821105527637902E-4</c:v>
                </c:pt>
                <c:pt idx="182">
                  <c:v>1.4221105527637912E-4</c:v>
                </c:pt>
                <c:pt idx="183">
                  <c:v>1.4221105527637912E-4</c:v>
                </c:pt>
                <c:pt idx="184">
                  <c:v>1.4521105527637908E-4</c:v>
                </c:pt>
                <c:pt idx="185">
                  <c:v>1.4521105527637908E-4</c:v>
                </c:pt>
                <c:pt idx="186">
                  <c:v>1.4521105527637908E-4</c:v>
                </c:pt>
                <c:pt idx="187">
                  <c:v>1.4921105527637918E-4</c:v>
                </c:pt>
                <c:pt idx="188">
                  <c:v>1.4921105527637918E-4</c:v>
                </c:pt>
                <c:pt idx="189">
                  <c:v>1.4521105527637908E-4</c:v>
                </c:pt>
                <c:pt idx="190">
                  <c:v>1.4521105527637908E-4</c:v>
                </c:pt>
                <c:pt idx="191">
                  <c:v>1.4521105527637908E-4</c:v>
                </c:pt>
                <c:pt idx="192">
                  <c:v>1.4521105527637908E-4</c:v>
                </c:pt>
                <c:pt idx="193">
                  <c:v>1.4221105527637912E-4</c:v>
                </c:pt>
                <c:pt idx="194">
                  <c:v>1.4221105527637912E-4</c:v>
                </c:pt>
                <c:pt idx="195">
                  <c:v>1.3821105527637902E-4</c:v>
                </c:pt>
                <c:pt idx="196">
                  <c:v>1.3821105527637902E-4</c:v>
                </c:pt>
                <c:pt idx="197">
                  <c:v>1.3421105527637893E-4</c:v>
                </c:pt>
                <c:pt idx="198">
                  <c:v>1.3421105527637893E-4</c:v>
                </c:pt>
                <c:pt idx="199">
                  <c:v>1.3421105527637893E-4</c:v>
                </c:pt>
                <c:pt idx="200">
                  <c:v>1.3121105527637896E-4</c:v>
                </c:pt>
                <c:pt idx="201">
                  <c:v>1.3121105527637896E-4</c:v>
                </c:pt>
                <c:pt idx="202">
                  <c:v>1.3121105527637896E-4</c:v>
                </c:pt>
                <c:pt idx="203">
                  <c:v>1.3121105527637896E-4</c:v>
                </c:pt>
                <c:pt idx="204">
                  <c:v>1.3121105527637896E-4</c:v>
                </c:pt>
                <c:pt idx="205">
                  <c:v>1.3121105527637896E-4</c:v>
                </c:pt>
                <c:pt idx="206">
                  <c:v>1.3121105527637896E-4</c:v>
                </c:pt>
                <c:pt idx="207">
                  <c:v>1.3121105527637896E-4</c:v>
                </c:pt>
                <c:pt idx="208">
                  <c:v>1.3421105527637893E-4</c:v>
                </c:pt>
                <c:pt idx="209">
                  <c:v>1.3421105527637893E-4</c:v>
                </c:pt>
                <c:pt idx="210">
                  <c:v>1.3421105527637893E-4</c:v>
                </c:pt>
                <c:pt idx="211">
                  <c:v>1.3821105527637902E-4</c:v>
                </c:pt>
                <c:pt idx="212">
                  <c:v>1.3821105527637902E-4</c:v>
                </c:pt>
                <c:pt idx="213">
                  <c:v>1.4221105527637912E-4</c:v>
                </c:pt>
                <c:pt idx="214">
                  <c:v>1.4221105527637912E-4</c:v>
                </c:pt>
                <c:pt idx="215">
                  <c:v>1.4521105527637908E-4</c:v>
                </c:pt>
                <c:pt idx="216">
                  <c:v>1.4521105527637908E-4</c:v>
                </c:pt>
                <c:pt idx="217">
                  <c:v>1.4921105527637918E-4</c:v>
                </c:pt>
                <c:pt idx="218">
                  <c:v>1.4921105527637918E-4</c:v>
                </c:pt>
                <c:pt idx="219">
                  <c:v>1.5321105527637885E-4</c:v>
                </c:pt>
                <c:pt idx="220">
                  <c:v>1.5321105527637885E-4</c:v>
                </c:pt>
                <c:pt idx="221">
                  <c:v>1.5621105527637924E-4</c:v>
                </c:pt>
                <c:pt idx="222">
                  <c:v>1.5621105527637924E-4</c:v>
                </c:pt>
                <c:pt idx="223">
                  <c:v>1.5621105527637924E-4</c:v>
                </c:pt>
                <c:pt idx="224">
                  <c:v>1.5621105527637924E-4</c:v>
                </c:pt>
                <c:pt idx="225">
                  <c:v>1.5621105527637924E-4</c:v>
                </c:pt>
                <c:pt idx="226">
                  <c:v>1.6021105527637891E-4</c:v>
                </c:pt>
                <c:pt idx="227">
                  <c:v>1.6021105527637891E-4</c:v>
                </c:pt>
                <c:pt idx="228">
                  <c:v>1.5621105527637924E-4</c:v>
                </c:pt>
                <c:pt idx="229">
                  <c:v>1.5621105527637924E-4</c:v>
                </c:pt>
                <c:pt idx="230">
                  <c:v>1.5621105527637924E-4</c:v>
                </c:pt>
                <c:pt idx="231">
                  <c:v>1.5621105527637924E-4</c:v>
                </c:pt>
                <c:pt idx="232">
                  <c:v>1.5621105527637924E-4</c:v>
                </c:pt>
                <c:pt idx="233">
                  <c:v>1.5621105527637924E-4</c:v>
                </c:pt>
                <c:pt idx="234">
                  <c:v>1.5621105527637924E-4</c:v>
                </c:pt>
                <c:pt idx="235">
                  <c:v>1.5321105527637885E-4</c:v>
                </c:pt>
                <c:pt idx="236">
                  <c:v>1.5321105527637885E-4</c:v>
                </c:pt>
                <c:pt idx="237">
                  <c:v>1.5321105527637885E-4</c:v>
                </c:pt>
                <c:pt idx="238">
                  <c:v>1.5321105527637885E-4</c:v>
                </c:pt>
                <c:pt idx="239">
                  <c:v>1.5321105527637885E-4</c:v>
                </c:pt>
                <c:pt idx="240">
                  <c:v>1.5321105527637885E-4</c:v>
                </c:pt>
                <c:pt idx="241">
                  <c:v>1.4921105527637918E-4</c:v>
                </c:pt>
                <c:pt idx="242">
                  <c:v>1.5321105527637885E-4</c:v>
                </c:pt>
                <c:pt idx="243">
                  <c:v>1.4921105527637918E-4</c:v>
                </c:pt>
                <c:pt idx="244">
                  <c:v>1.5321105527637885E-4</c:v>
                </c:pt>
                <c:pt idx="245">
                  <c:v>1.5321105527637885E-4</c:v>
                </c:pt>
                <c:pt idx="246">
                  <c:v>1.5321105527637885E-4</c:v>
                </c:pt>
                <c:pt idx="247">
                  <c:v>1.5321105527637885E-4</c:v>
                </c:pt>
                <c:pt idx="248">
                  <c:v>1.5321105527637885E-4</c:v>
                </c:pt>
                <c:pt idx="249">
                  <c:v>1.5621105527637924E-4</c:v>
                </c:pt>
                <c:pt idx="250">
                  <c:v>1.5621105527637924E-4</c:v>
                </c:pt>
                <c:pt idx="251">
                  <c:v>1.5621105527637924E-4</c:v>
                </c:pt>
                <c:pt idx="252">
                  <c:v>1.6021105527637891E-4</c:v>
                </c:pt>
                <c:pt idx="253">
                  <c:v>1.6021105527637891E-4</c:v>
                </c:pt>
                <c:pt idx="254">
                  <c:v>1.6021105527637891E-4</c:v>
                </c:pt>
                <c:pt idx="255">
                  <c:v>1.6021105527637891E-4</c:v>
                </c:pt>
                <c:pt idx="256">
                  <c:v>1.6021105527637891E-4</c:v>
                </c:pt>
                <c:pt idx="257">
                  <c:v>1.64211055276379E-4</c:v>
                </c:pt>
                <c:pt idx="258">
                  <c:v>1.64211055276379E-4</c:v>
                </c:pt>
                <c:pt idx="259">
                  <c:v>1.64211055276379E-4</c:v>
                </c:pt>
                <c:pt idx="260">
                  <c:v>1.6021105527637891E-4</c:v>
                </c:pt>
                <c:pt idx="261">
                  <c:v>1.6021105527637891E-4</c:v>
                </c:pt>
                <c:pt idx="262">
                  <c:v>1.6021105527637891E-4</c:v>
                </c:pt>
                <c:pt idx="263">
                  <c:v>1.5621105527637924E-4</c:v>
                </c:pt>
                <c:pt idx="264">
                  <c:v>1.5621105527637924E-4</c:v>
                </c:pt>
                <c:pt idx="265">
                  <c:v>1.5321105527637885E-4</c:v>
                </c:pt>
                <c:pt idx="266">
                  <c:v>1.4921105527637918E-4</c:v>
                </c:pt>
                <c:pt idx="267">
                  <c:v>1.4521105527637908E-4</c:v>
                </c:pt>
                <c:pt idx="268">
                  <c:v>1.4221105527637912E-4</c:v>
                </c:pt>
                <c:pt idx="269">
                  <c:v>1.3821105527637902E-4</c:v>
                </c:pt>
                <c:pt idx="270">
                  <c:v>1.3421105527637893E-4</c:v>
                </c:pt>
                <c:pt idx="271">
                  <c:v>1.2721105527637886E-4</c:v>
                </c:pt>
                <c:pt idx="272">
                  <c:v>1.232110552763792E-4</c:v>
                </c:pt>
                <c:pt idx="273">
                  <c:v>1.1621105527637914E-4</c:v>
                </c:pt>
                <c:pt idx="274">
                  <c:v>1.1221105527637904E-4</c:v>
                </c:pt>
                <c:pt idx="275">
                  <c:v>1.0521105527637898E-4</c:v>
                </c:pt>
                <c:pt idx="276">
                  <c:v>9.7211055276379219E-5</c:v>
                </c:pt>
                <c:pt idx="277">
                  <c:v>9.4211055276379255E-5</c:v>
                </c:pt>
                <c:pt idx="278">
                  <c:v>8.621105527637906E-5</c:v>
                </c:pt>
                <c:pt idx="279">
                  <c:v>7.9211055276378999E-5</c:v>
                </c:pt>
                <c:pt idx="280">
                  <c:v>7.5211055276378901E-5</c:v>
                </c:pt>
                <c:pt idx="281">
                  <c:v>6.821105527637884E-5</c:v>
                </c:pt>
                <c:pt idx="282">
                  <c:v>6.0211055276379079E-5</c:v>
                </c:pt>
                <c:pt idx="283">
                  <c:v>5.7211055276379114E-5</c:v>
                </c:pt>
                <c:pt idx="284">
                  <c:v>5.3211055276379017E-5</c:v>
                </c:pt>
                <c:pt idx="285">
                  <c:v>4.5211055276379256E-5</c:v>
                </c:pt>
                <c:pt idx="286">
                  <c:v>4.2211055276378858E-5</c:v>
                </c:pt>
                <c:pt idx="287">
                  <c:v>3.8211055276379195E-5</c:v>
                </c:pt>
                <c:pt idx="288">
                  <c:v>3.4211055276379097E-5</c:v>
                </c:pt>
                <c:pt idx="289">
                  <c:v>3.1211055276379133E-5</c:v>
                </c:pt>
                <c:pt idx="290">
                  <c:v>3.1211055276379133E-5</c:v>
                </c:pt>
                <c:pt idx="291">
                  <c:v>2.7211055276379036E-5</c:v>
                </c:pt>
                <c:pt idx="292">
                  <c:v>2.7211055276379036E-5</c:v>
                </c:pt>
                <c:pt idx="293">
                  <c:v>2.3211055276378938E-5</c:v>
                </c:pt>
                <c:pt idx="294">
                  <c:v>2.3211055276378938E-5</c:v>
                </c:pt>
                <c:pt idx="295">
                  <c:v>2.3211055276378938E-5</c:v>
                </c:pt>
                <c:pt idx="296">
                  <c:v>2.7211055276379036E-5</c:v>
                </c:pt>
                <c:pt idx="297">
                  <c:v>2.7211055276379036E-5</c:v>
                </c:pt>
                <c:pt idx="298">
                  <c:v>3.1211055276379133E-5</c:v>
                </c:pt>
                <c:pt idx="299">
                  <c:v>3.1211055276379133E-5</c:v>
                </c:pt>
                <c:pt idx="300">
                  <c:v>3.4211055276379097E-5</c:v>
                </c:pt>
                <c:pt idx="301">
                  <c:v>3.8211055276379195E-5</c:v>
                </c:pt>
                <c:pt idx="302">
                  <c:v>4.2211055276378858E-5</c:v>
                </c:pt>
                <c:pt idx="303">
                  <c:v>4.5211055276379256E-5</c:v>
                </c:pt>
                <c:pt idx="304">
                  <c:v>4.921105527637892E-5</c:v>
                </c:pt>
                <c:pt idx="305">
                  <c:v>5.3211055276379017E-5</c:v>
                </c:pt>
                <c:pt idx="306">
                  <c:v>6.0211055276379079E-5</c:v>
                </c:pt>
                <c:pt idx="307">
                  <c:v>6.4211055276379176E-5</c:v>
                </c:pt>
                <c:pt idx="308">
                  <c:v>6.821105527637884E-5</c:v>
                </c:pt>
                <c:pt idx="309">
                  <c:v>7.5211055276378901E-5</c:v>
                </c:pt>
                <c:pt idx="310">
                  <c:v>7.9211055276378999E-5</c:v>
                </c:pt>
                <c:pt idx="311">
                  <c:v>8.2211055276378963E-5</c:v>
                </c:pt>
                <c:pt idx="312">
                  <c:v>8.621105527637906E-5</c:v>
                </c:pt>
                <c:pt idx="313">
                  <c:v>9.4211055276379255E-5</c:v>
                </c:pt>
                <c:pt idx="314">
                  <c:v>9.7211055276379219E-5</c:v>
                </c:pt>
                <c:pt idx="315">
                  <c:v>1.0121105527637888E-4</c:v>
                </c:pt>
                <c:pt idx="316">
                  <c:v>1.0521105527637898E-4</c:v>
                </c:pt>
                <c:pt idx="317">
                  <c:v>1.0821105527637894E-4</c:v>
                </c:pt>
                <c:pt idx="318">
                  <c:v>1.1221105527637904E-4</c:v>
                </c:pt>
                <c:pt idx="319">
                  <c:v>1.1621105527637914E-4</c:v>
                </c:pt>
                <c:pt idx="320">
                  <c:v>1.192110552763791E-4</c:v>
                </c:pt>
                <c:pt idx="321">
                  <c:v>1.192110552763791E-4</c:v>
                </c:pt>
                <c:pt idx="322">
                  <c:v>1.232110552763792E-4</c:v>
                </c:pt>
                <c:pt idx="323">
                  <c:v>1.232110552763792E-4</c:v>
                </c:pt>
                <c:pt idx="324">
                  <c:v>1.2721105527637886E-4</c:v>
                </c:pt>
                <c:pt idx="325">
                  <c:v>1.2721105527637886E-4</c:v>
                </c:pt>
                <c:pt idx="326">
                  <c:v>1.2721105527637886E-4</c:v>
                </c:pt>
                <c:pt idx="327">
                  <c:v>1.3121105527637896E-4</c:v>
                </c:pt>
                <c:pt idx="328">
                  <c:v>1.3121105527637896E-4</c:v>
                </c:pt>
                <c:pt idx="329">
                  <c:v>1.3121105527637896E-4</c:v>
                </c:pt>
                <c:pt idx="330">
                  <c:v>1.2721105527637886E-4</c:v>
                </c:pt>
                <c:pt idx="331">
                  <c:v>1.2721105527637886E-4</c:v>
                </c:pt>
                <c:pt idx="332">
                  <c:v>1.2721105527637886E-4</c:v>
                </c:pt>
                <c:pt idx="333">
                  <c:v>1.2721105527637886E-4</c:v>
                </c:pt>
                <c:pt idx="334">
                  <c:v>1.232110552763792E-4</c:v>
                </c:pt>
                <c:pt idx="335">
                  <c:v>1.232110552763792E-4</c:v>
                </c:pt>
                <c:pt idx="336">
                  <c:v>1.192110552763791E-4</c:v>
                </c:pt>
                <c:pt idx="337">
                  <c:v>1.192110552763791E-4</c:v>
                </c:pt>
                <c:pt idx="338">
                  <c:v>1.1621105527637914E-4</c:v>
                </c:pt>
                <c:pt idx="339">
                  <c:v>1.1621105527637914E-4</c:v>
                </c:pt>
                <c:pt idx="340">
                  <c:v>1.1221105527637904E-4</c:v>
                </c:pt>
                <c:pt idx="341">
                  <c:v>1.1221105527637904E-4</c:v>
                </c:pt>
                <c:pt idx="342">
                  <c:v>1.0821105527637894E-4</c:v>
                </c:pt>
                <c:pt idx="343">
                  <c:v>1.0521105527637898E-4</c:v>
                </c:pt>
                <c:pt idx="344">
                  <c:v>1.0521105527637898E-4</c:v>
                </c:pt>
                <c:pt idx="345">
                  <c:v>1.0121105527637888E-4</c:v>
                </c:pt>
                <c:pt idx="346">
                  <c:v>1.0121105527637888E-4</c:v>
                </c:pt>
                <c:pt idx="347">
                  <c:v>1.0121105527637888E-4</c:v>
                </c:pt>
                <c:pt idx="348">
                  <c:v>9.7211055276379219E-5</c:v>
                </c:pt>
                <c:pt idx="349">
                  <c:v>9.7211055276379219E-5</c:v>
                </c:pt>
                <c:pt idx="350">
                  <c:v>9.7211055276379219E-5</c:v>
                </c:pt>
                <c:pt idx="351">
                  <c:v>9.7211055276379219E-5</c:v>
                </c:pt>
                <c:pt idx="352">
                  <c:v>9.7211055276379219E-5</c:v>
                </c:pt>
                <c:pt idx="353">
                  <c:v>9.7211055276379219E-5</c:v>
                </c:pt>
                <c:pt idx="354">
                  <c:v>9.7211055276379219E-5</c:v>
                </c:pt>
                <c:pt idx="355">
                  <c:v>9.7211055276379219E-5</c:v>
                </c:pt>
                <c:pt idx="356">
                  <c:v>1.0121105527637888E-4</c:v>
                </c:pt>
                <c:pt idx="357">
                  <c:v>1.0121105527637888E-4</c:v>
                </c:pt>
                <c:pt idx="358">
                  <c:v>1.0521105527637898E-4</c:v>
                </c:pt>
                <c:pt idx="359">
                  <c:v>1.0521105527637898E-4</c:v>
                </c:pt>
                <c:pt idx="360">
                  <c:v>1.0821105527637894E-4</c:v>
                </c:pt>
                <c:pt idx="361">
                  <c:v>1.1221105527637904E-4</c:v>
                </c:pt>
                <c:pt idx="362">
                  <c:v>1.1221105527637904E-4</c:v>
                </c:pt>
                <c:pt idx="363">
                  <c:v>1.1621105527637914E-4</c:v>
                </c:pt>
                <c:pt idx="364">
                  <c:v>1.192110552763791E-4</c:v>
                </c:pt>
                <c:pt idx="365">
                  <c:v>1.232110552763792E-4</c:v>
                </c:pt>
                <c:pt idx="366">
                  <c:v>1.2721105527637886E-4</c:v>
                </c:pt>
                <c:pt idx="367">
                  <c:v>1.3121105527637896E-4</c:v>
                </c:pt>
                <c:pt idx="368">
                  <c:v>1.3421105527637893E-4</c:v>
                </c:pt>
                <c:pt idx="369">
                  <c:v>1.3421105527637893E-4</c:v>
                </c:pt>
                <c:pt idx="370">
                  <c:v>1.3821105527637902E-4</c:v>
                </c:pt>
                <c:pt idx="371">
                  <c:v>1.4221105527637912E-4</c:v>
                </c:pt>
                <c:pt idx="372">
                  <c:v>1.4521105527637908E-4</c:v>
                </c:pt>
                <c:pt idx="373">
                  <c:v>1.4521105527637908E-4</c:v>
                </c:pt>
                <c:pt idx="374">
                  <c:v>1.4921105527637918E-4</c:v>
                </c:pt>
                <c:pt idx="375">
                  <c:v>1.4921105527637918E-4</c:v>
                </c:pt>
                <c:pt idx="376">
                  <c:v>1.4921105527637918E-4</c:v>
                </c:pt>
                <c:pt idx="377">
                  <c:v>1.4921105527637918E-4</c:v>
                </c:pt>
                <c:pt idx="378">
                  <c:v>1.4921105527637918E-4</c:v>
                </c:pt>
                <c:pt idx="379">
                  <c:v>1.4921105527637918E-4</c:v>
                </c:pt>
                <c:pt idx="380">
                  <c:v>1.4921105527637918E-4</c:v>
                </c:pt>
                <c:pt idx="381">
                  <c:v>1.4921105527637918E-4</c:v>
                </c:pt>
                <c:pt idx="382">
                  <c:v>1.4521105527637908E-4</c:v>
                </c:pt>
                <c:pt idx="383">
                  <c:v>1.4221105527637912E-4</c:v>
                </c:pt>
                <c:pt idx="384">
                  <c:v>1.4221105527637912E-4</c:v>
                </c:pt>
                <c:pt idx="385">
                  <c:v>1.3821105527637902E-4</c:v>
                </c:pt>
                <c:pt idx="386">
                  <c:v>1.3421105527637893E-4</c:v>
                </c:pt>
                <c:pt idx="387">
                  <c:v>1.3121105527637896E-4</c:v>
                </c:pt>
                <c:pt idx="388">
                  <c:v>1.2721105527637886E-4</c:v>
                </c:pt>
                <c:pt idx="389">
                  <c:v>1.232110552763792E-4</c:v>
                </c:pt>
                <c:pt idx="390">
                  <c:v>1.192110552763791E-4</c:v>
                </c:pt>
                <c:pt idx="391">
                  <c:v>1.1621105527637914E-4</c:v>
                </c:pt>
                <c:pt idx="392">
                  <c:v>1.1221105527637904E-4</c:v>
                </c:pt>
                <c:pt idx="393">
                  <c:v>1.0821105527637894E-4</c:v>
                </c:pt>
                <c:pt idx="394">
                  <c:v>1.0521105527637898E-4</c:v>
                </c:pt>
                <c:pt idx="395">
                  <c:v>1.0121105527637888E-4</c:v>
                </c:pt>
                <c:pt idx="396">
                  <c:v>9.7211055276379219E-5</c:v>
                </c:pt>
                <c:pt idx="397">
                  <c:v>9.4211055276379255E-5</c:v>
                </c:pt>
                <c:pt idx="398">
                  <c:v>9.0211055276379157E-5</c:v>
                </c:pt>
                <c:pt idx="399">
                  <c:v>8.621105527637906E-5</c:v>
                </c:pt>
                <c:pt idx="400">
                  <c:v>8.2211055276378963E-5</c:v>
                </c:pt>
                <c:pt idx="401">
                  <c:v>7.9211055276378999E-5</c:v>
                </c:pt>
                <c:pt idx="402">
                  <c:v>7.9211055276378999E-5</c:v>
                </c:pt>
                <c:pt idx="403">
                  <c:v>7.5211055276378901E-5</c:v>
                </c:pt>
                <c:pt idx="404">
                  <c:v>7.5211055276378901E-5</c:v>
                </c:pt>
                <c:pt idx="405">
                  <c:v>7.5211055276378901E-5</c:v>
                </c:pt>
                <c:pt idx="406">
                  <c:v>7.1211055276379238E-5</c:v>
                </c:pt>
                <c:pt idx="407">
                  <c:v>7.1211055276379238E-5</c:v>
                </c:pt>
                <c:pt idx="408">
                  <c:v>7.1211055276379238E-5</c:v>
                </c:pt>
                <c:pt idx="409">
                  <c:v>7.1211055276379238E-5</c:v>
                </c:pt>
                <c:pt idx="410">
                  <c:v>7.1211055276379238E-5</c:v>
                </c:pt>
                <c:pt idx="411">
                  <c:v>7.1211055276379238E-5</c:v>
                </c:pt>
                <c:pt idx="412">
                  <c:v>7.5211055276378901E-5</c:v>
                </c:pt>
                <c:pt idx="413">
                  <c:v>7.5211055276378901E-5</c:v>
                </c:pt>
                <c:pt idx="414">
                  <c:v>7.5211055276378901E-5</c:v>
                </c:pt>
                <c:pt idx="415">
                  <c:v>7.5211055276378901E-5</c:v>
                </c:pt>
                <c:pt idx="416">
                  <c:v>7.5211055276378901E-5</c:v>
                </c:pt>
                <c:pt idx="417">
                  <c:v>7.5211055276378901E-5</c:v>
                </c:pt>
                <c:pt idx="418">
                  <c:v>7.9211055276378999E-5</c:v>
                </c:pt>
                <c:pt idx="419">
                  <c:v>7.9211055276378999E-5</c:v>
                </c:pt>
                <c:pt idx="420">
                  <c:v>7.9211055276378999E-5</c:v>
                </c:pt>
                <c:pt idx="421">
                  <c:v>7.9211055276378999E-5</c:v>
                </c:pt>
                <c:pt idx="422">
                  <c:v>7.9211055276378999E-5</c:v>
                </c:pt>
                <c:pt idx="423">
                  <c:v>7.9211055276378999E-5</c:v>
                </c:pt>
                <c:pt idx="424">
                  <c:v>8.2211055276378963E-5</c:v>
                </c:pt>
                <c:pt idx="425">
                  <c:v>8.2211055276378963E-5</c:v>
                </c:pt>
                <c:pt idx="426">
                  <c:v>8.2211055276378963E-5</c:v>
                </c:pt>
                <c:pt idx="427">
                  <c:v>8.2211055276378963E-5</c:v>
                </c:pt>
                <c:pt idx="428">
                  <c:v>8.2211055276378963E-5</c:v>
                </c:pt>
                <c:pt idx="429">
                  <c:v>8.2211055276378963E-5</c:v>
                </c:pt>
                <c:pt idx="430">
                  <c:v>8.2211055276378963E-5</c:v>
                </c:pt>
                <c:pt idx="431">
                  <c:v>8.2211055276378963E-5</c:v>
                </c:pt>
                <c:pt idx="432">
                  <c:v>8.2211055276378963E-5</c:v>
                </c:pt>
                <c:pt idx="433">
                  <c:v>8.2211055276378963E-5</c:v>
                </c:pt>
                <c:pt idx="434">
                  <c:v>8.2211055276378963E-5</c:v>
                </c:pt>
                <c:pt idx="435">
                  <c:v>8.2211055276378963E-5</c:v>
                </c:pt>
                <c:pt idx="436">
                  <c:v>8.2211055276378963E-5</c:v>
                </c:pt>
                <c:pt idx="437">
                  <c:v>8.2211055276378963E-5</c:v>
                </c:pt>
                <c:pt idx="438">
                  <c:v>8.2211055276378963E-5</c:v>
                </c:pt>
                <c:pt idx="439">
                  <c:v>8.2211055276378963E-5</c:v>
                </c:pt>
                <c:pt idx="440">
                  <c:v>8.2211055276378963E-5</c:v>
                </c:pt>
                <c:pt idx="441">
                  <c:v>8.2211055276378963E-5</c:v>
                </c:pt>
                <c:pt idx="442">
                  <c:v>8.2211055276378963E-5</c:v>
                </c:pt>
                <c:pt idx="443">
                  <c:v>8.621105527637906E-5</c:v>
                </c:pt>
                <c:pt idx="444">
                  <c:v>8.621105527637906E-5</c:v>
                </c:pt>
                <c:pt idx="445">
                  <c:v>8.621105527637906E-5</c:v>
                </c:pt>
                <c:pt idx="446">
                  <c:v>8.621105527637906E-5</c:v>
                </c:pt>
                <c:pt idx="447">
                  <c:v>8.621105527637906E-5</c:v>
                </c:pt>
                <c:pt idx="448">
                  <c:v>8.621105527637906E-5</c:v>
                </c:pt>
                <c:pt idx="449">
                  <c:v>8.621105527637906E-5</c:v>
                </c:pt>
                <c:pt idx="450">
                  <c:v>8.621105527637906E-5</c:v>
                </c:pt>
                <c:pt idx="451">
                  <c:v>8.621105527637906E-5</c:v>
                </c:pt>
                <c:pt idx="452">
                  <c:v>8.621105527637906E-5</c:v>
                </c:pt>
                <c:pt idx="453">
                  <c:v>8.621105527637906E-5</c:v>
                </c:pt>
                <c:pt idx="454">
                  <c:v>8.621105527637906E-5</c:v>
                </c:pt>
                <c:pt idx="455">
                  <c:v>8.621105527637906E-5</c:v>
                </c:pt>
                <c:pt idx="456">
                  <c:v>8.621105527637906E-5</c:v>
                </c:pt>
                <c:pt idx="457">
                  <c:v>8.2211055276378963E-5</c:v>
                </c:pt>
                <c:pt idx="458">
                  <c:v>8.2211055276378963E-5</c:v>
                </c:pt>
                <c:pt idx="459">
                  <c:v>7.9211055276378999E-5</c:v>
                </c:pt>
                <c:pt idx="460">
                  <c:v>7.9211055276378999E-5</c:v>
                </c:pt>
                <c:pt idx="461">
                  <c:v>7.5211055276378901E-5</c:v>
                </c:pt>
                <c:pt idx="462">
                  <c:v>7.5211055276378901E-5</c:v>
                </c:pt>
                <c:pt idx="463">
                  <c:v>7.1211055276379238E-5</c:v>
                </c:pt>
                <c:pt idx="464">
                  <c:v>7.1211055276379238E-5</c:v>
                </c:pt>
                <c:pt idx="465">
                  <c:v>6.821105527637884E-5</c:v>
                </c:pt>
                <c:pt idx="466">
                  <c:v>6.4211055276379176E-5</c:v>
                </c:pt>
                <c:pt idx="467">
                  <c:v>6.4211055276379176E-5</c:v>
                </c:pt>
                <c:pt idx="468">
                  <c:v>6.0211055276379079E-5</c:v>
                </c:pt>
                <c:pt idx="469">
                  <c:v>6.0211055276379079E-5</c:v>
                </c:pt>
                <c:pt idx="470">
                  <c:v>6.0211055276379079E-5</c:v>
                </c:pt>
                <c:pt idx="471">
                  <c:v>5.7211055276379114E-5</c:v>
                </c:pt>
                <c:pt idx="472">
                  <c:v>5.7211055276379114E-5</c:v>
                </c:pt>
                <c:pt idx="473">
                  <c:v>5.7211055276379114E-5</c:v>
                </c:pt>
                <c:pt idx="474">
                  <c:v>5.7211055276379114E-5</c:v>
                </c:pt>
                <c:pt idx="475">
                  <c:v>5.3211055276379017E-5</c:v>
                </c:pt>
                <c:pt idx="476">
                  <c:v>5.3211055276379017E-5</c:v>
                </c:pt>
                <c:pt idx="477">
                  <c:v>5.3211055276379017E-5</c:v>
                </c:pt>
                <c:pt idx="478">
                  <c:v>5.3211055276379017E-5</c:v>
                </c:pt>
                <c:pt idx="479">
                  <c:v>5.3211055276379017E-5</c:v>
                </c:pt>
                <c:pt idx="480">
                  <c:v>5.7211055276379114E-5</c:v>
                </c:pt>
                <c:pt idx="481">
                  <c:v>5.7211055276379114E-5</c:v>
                </c:pt>
                <c:pt idx="482">
                  <c:v>5.7211055276379114E-5</c:v>
                </c:pt>
                <c:pt idx="483">
                  <c:v>6.0211055276379079E-5</c:v>
                </c:pt>
                <c:pt idx="484">
                  <c:v>6.0211055276379079E-5</c:v>
                </c:pt>
                <c:pt idx="485">
                  <c:v>6.4211055276379176E-5</c:v>
                </c:pt>
                <c:pt idx="486">
                  <c:v>6.821105527637884E-5</c:v>
                </c:pt>
                <c:pt idx="487">
                  <c:v>6.821105527637884E-5</c:v>
                </c:pt>
                <c:pt idx="488">
                  <c:v>7.1211055276379238E-5</c:v>
                </c:pt>
                <c:pt idx="489">
                  <c:v>7.1211055276379238E-5</c:v>
                </c:pt>
                <c:pt idx="490">
                  <c:v>7.5211055276378901E-5</c:v>
                </c:pt>
                <c:pt idx="491">
                  <c:v>7.5211055276378901E-5</c:v>
                </c:pt>
                <c:pt idx="492">
                  <c:v>7.5211055276378901E-5</c:v>
                </c:pt>
                <c:pt idx="493">
                  <c:v>7.5211055276378901E-5</c:v>
                </c:pt>
                <c:pt idx="494">
                  <c:v>7.5211055276378901E-5</c:v>
                </c:pt>
                <c:pt idx="495">
                  <c:v>7.5211055276378901E-5</c:v>
                </c:pt>
                <c:pt idx="496">
                  <c:v>7.1211055276379238E-5</c:v>
                </c:pt>
                <c:pt idx="497">
                  <c:v>7.1211055276379238E-5</c:v>
                </c:pt>
                <c:pt idx="498">
                  <c:v>6.821105527637884E-5</c:v>
                </c:pt>
                <c:pt idx="499">
                  <c:v>6.821105527637884E-5</c:v>
                </c:pt>
                <c:pt idx="500">
                  <c:v>6.4211055276379176E-5</c:v>
                </c:pt>
                <c:pt idx="501">
                  <c:v>6.0211055276379079E-5</c:v>
                </c:pt>
                <c:pt idx="502">
                  <c:v>5.7211055276379114E-5</c:v>
                </c:pt>
                <c:pt idx="503">
                  <c:v>5.3211055276379017E-5</c:v>
                </c:pt>
                <c:pt idx="504">
                  <c:v>4.921105527637892E-5</c:v>
                </c:pt>
                <c:pt idx="505">
                  <c:v>4.5211055276379256E-5</c:v>
                </c:pt>
                <c:pt idx="506">
                  <c:v>3.8211055276379195E-5</c:v>
                </c:pt>
                <c:pt idx="507">
                  <c:v>3.1211055276379133E-5</c:v>
                </c:pt>
                <c:pt idx="508">
                  <c:v>2.7211055276379036E-5</c:v>
                </c:pt>
                <c:pt idx="509">
                  <c:v>2.0211055276378974E-5</c:v>
                </c:pt>
                <c:pt idx="510">
                  <c:v>1.2211055276379213E-5</c:v>
                </c:pt>
                <c:pt idx="511">
                  <c:v>5.2110552763791514E-6</c:v>
                </c:pt>
                <c:pt idx="512">
                  <c:v>1.2110552763790541E-6</c:v>
                </c:pt>
                <c:pt idx="513">
                  <c:v>-5.7889447236210076E-6</c:v>
                </c:pt>
                <c:pt idx="514">
                  <c:v>-9.7889447236211048E-6</c:v>
                </c:pt>
                <c:pt idx="515">
                  <c:v>-1.3788944723620768E-5</c:v>
                </c:pt>
                <c:pt idx="516">
                  <c:v>-1.6788944723621167E-5</c:v>
                </c:pt>
                <c:pt idx="517">
                  <c:v>-2.078894472362083E-5</c:v>
                </c:pt>
                <c:pt idx="518">
                  <c:v>-2.4788944723620927E-5</c:v>
                </c:pt>
                <c:pt idx="519">
                  <c:v>-2.4788944723620927E-5</c:v>
                </c:pt>
                <c:pt idx="520">
                  <c:v>-2.4788944723620927E-5</c:v>
                </c:pt>
                <c:pt idx="521">
                  <c:v>-2.4788944723620927E-5</c:v>
                </c:pt>
                <c:pt idx="522">
                  <c:v>-2.4788944723620927E-5</c:v>
                </c:pt>
                <c:pt idx="523">
                  <c:v>-2.078894472362083E-5</c:v>
                </c:pt>
                <c:pt idx="524">
                  <c:v>-1.6788944723621167E-5</c:v>
                </c:pt>
                <c:pt idx="525">
                  <c:v>-1.3788944723620768E-5</c:v>
                </c:pt>
                <c:pt idx="526">
                  <c:v>-9.7889447236211048E-6</c:v>
                </c:pt>
                <c:pt idx="527">
                  <c:v>-2.7889447236210431E-6</c:v>
                </c:pt>
                <c:pt idx="528">
                  <c:v>5.2110552763791514E-6</c:v>
                </c:pt>
                <c:pt idx="529">
                  <c:v>1.2211055276379213E-5</c:v>
                </c:pt>
                <c:pt idx="530">
                  <c:v>2.3211055276378938E-5</c:v>
                </c:pt>
                <c:pt idx="531">
                  <c:v>3.1211055276379133E-5</c:v>
                </c:pt>
                <c:pt idx="532">
                  <c:v>4.2211055276378858E-5</c:v>
                </c:pt>
                <c:pt idx="533">
                  <c:v>5.3211055276379017E-5</c:v>
                </c:pt>
                <c:pt idx="534">
                  <c:v>6.821105527637884E-5</c:v>
                </c:pt>
                <c:pt idx="535">
                  <c:v>7.9211055276378999E-5</c:v>
                </c:pt>
                <c:pt idx="536">
                  <c:v>9.0211055276379157E-5</c:v>
                </c:pt>
                <c:pt idx="537">
                  <c:v>1.0521105527637898E-4</c:v>
                </c:pt>
                <c:pt idx="538">
                  <c:v>1.1621105527637914E-4</c:v>
                </c:pt>
                <c:pt idx="539">
                  <c:v>1.3121105527637896E-4</c:v>
                </c:pt>
                <c:pt idx="540">
                  <c:v>1.4221105527637912E-4</c:v>
                </c:pt>
                <c:pt idx="541">
                  <c:v>1.5321105527637885E-4</c:v>
                </c:pt>
                <c:pt idx="542">
                  <c:v>1.64211055276379E-4</c:v>
                </c:pt>
                <c:pt idx="543">
                  <c:v>1.7521105527637916E-4</c:v>
                </c:pt>
                <c:pt idx="544">
                  <c:v>1.8621105527637889E-4</c:v>
                </c:pt>
                <c:pt idx="545">
                  <c:v>1.9321105527637895E-4</c:v>
                </c:pt>
                <c:pt idx="546">
                  <c:v>2.0121105527637915E-4</c:v>
                </c:pt>
                <c:pt idx="547">
                  <c:v>2.0521105527637924E-4</c:v>
                </c:pt>
                <c:pt idx="548">
                  <c:v>2.1221105527637887E-4</c:v>
                </c:pt>
                <c:pt idx="549">
                  <c:v>2.1621105527637897E-4</c:v>
                </c:pt>
                <c:pt idx="550">
                  <c:v>2.1621105527637897E-4</c:v>
                </c:pt>
                <c:pt idx="551">
                  <c:v>2.1621105527637897E-4</c:v>
                </c:pt>
                <c:pt idx="552">
                  <c:v>2.1221105527637887E-4</c:v>
                </c:pt>
                <c:pt idx="553">
                  <c:v>2.0821105527637921E-4</c:v>
                </c:pt>
                <c:pt idx="554">
                  <c:v>2.0521105527637924E-4</c:v>
                </c:pt>
                <c:pt idx="555">
                  <c:v>1.9321105527637895E-4</c:v>
                </c:pt>
                <c:pt idx="556">
                  <c:v>1.8621105527637889E-4</c:v>
                </c:pt>
                <c:pt idx="557">
                  <c:v>1.7521105527637916E-4</c:v>
                </c:pt>
                <c:pt idx="558">
                  <c:v>1.6021105527637891E-4</c:v>
                </c:pt>
                <c:pt idx="559">
                  <c:v>1.4521105527637908E-4</c:v>
                </c:pt>
                <c:pt idx="560">
                  <c:v>1.2721105527637886E-4</c:v>
                </c:pt>
                <c:pt idx="561">
                  <c:v>1.0821105527637894E-4</c:v>
                </c:pt>
                <c:pt idx="562">
                  <c:v>9.0211055276379157E-5</c:v>
                </c:pt>
                <c:pt idx="563">
                  <c:v>6.821105527637884E-5</c:v>
                </c:pt>
                <c:pt idx="564">
                  <c:v>4.5211055276379256E-5</c:v>
                </c:pt>
                <c:pt idx="565">
                  <c:v>2.0211055276378974E-5</c:v>
                </c:pt>
                <c:pt idx="566">
                  <c:v>-5.7889447236210076E-6</c:v>
                </c:pt>
                <c:pt idx="567">
                  <c:v>-3.5788944723621086E-5</c:v>
                </c:pt>
                <c:pt idx="568">
                  <c:v>-6.1788944723621068E-5</c:v>
                </c:pt>
                <c:pt idx="569">
                  <c:v>-9.0788944723621014E-5</c:v>
                </c:pt>
                <c:pt idx="570">
                  <c:v>-1.2078894472362109E-4</c:v>
                </c:pt>
                <c:pt idx="571">
                  <c:v>-1.5078894472362117E-4</c:v>
                </c:pt>
                <c:pt idx="572">
                  <c:v>-1.8378894472362078E-4</c:v>
                </c:pt>
                <c:pt idx="573">
                  <c:v>-2.1278894472362116E-4</c:v>
                </c:pt>
                <c:pt idx="574">
                  <c:v>-2.467889447236209E-4</c:v>
                </c:pt>
                <c:pt idx="575">
                  <c:v>-2.7578894472362085E-4</c:v>
                </c:pt>
                <c:pt idx="576">
                  <c:v>-3.0978894472362102E-4</c:v>
                </c:pt>
                <c:pt idx="577">
                  <c:v>-3.3878894472362097E-4</c:v>
                </c:pt>
                <c:pt idx="578">
                  <c:v>-3.7178894472362101E-4</c:v>
                </c:pt>
                <c:pt idx="579">
                  <c:v>-4.0178894472362109E-4</c:v>
                </c:pt>
                <c:pt idx="580">
                  <c:v>-4.3478894472362114E-4</c:v>
                </c:pt>
                <c:pt idx="581">
                  <c:v>-4.6478894472362078E-4</c:v>
                </c:pt>
                <c:pt idx="582">
                  <c:v>-4.9378894472362116E-4</c:v>
                </c:pt>
                <c:pt idx="583">
                  <c:v>-5.2378894472362081E-4</c:v>
                </c:pt>
                <c:pt idx="584">
                  <c:v>-5.5378894472362088E-4</c:v>
                </c:pt>
                <c:pt idx="585">
                  <c:v>-5.8278894472362083E-4</c:v>
                </c:pt>
                <c:pt idx="586">
                  <c:v>-6.0878894472362081E-4</c:v>
                </c:pt>
                <c:pt idx="587">
                  <c:v>-6.3878894472362132E-4</c:v>
                </c:pt>
                <c:pt idx="588">
                  <c:v>-6.647889447236213E-4</c:v>
                </c:pt>
                <c:pt idx="589">
                  <c:v>-6.8978894472362115E-4</c:v>
                </c:pt>
                <c:pt idx="590">
                  <c:v>-7.1578894472362114E-4</c:v>
                </c:pt>
                <c:pt idx="591">
                  <c:v>-7.4178894472362112E-4</c:v>
                </c:pt>
                <c:pt idx="592">
                  <c:v>-7.677889447236211E-4</c:v>
                </c:pt>
                <c:pt idx="593">
                  <c:v>-7.9378894472362108E-4</c:v>
                </c:pt>
                <c:pt idx="594">
                  <c:v>-8.1578894472362053E-4</c:v>
                </c:pt>
                <c:pt idx="595">
                  <c:v>-8.4178894472362138E-4</c:v>
                </c:pt>
                <c:pt idx="596">
                  <c:v>-8.6378894472362083E-4</c:v>
                </c:pt>
                <c:pt idx="597">
                  <c:v>-8.8578894472362115E-4</c:v>
                </c:pt>
                <c:pt idx="598">
                  <c:v>-9.0878894472362073E-4</c:v>
                </c:pt>
                <c:pt idx="599">
                  <c:v>-9.3378894472362058E-4</c:v>
                </c:pt>
                <c:pt idx="600">
                  <c:v>-9.5678894472362103E-4</c:v>
                </c:pt>
                <c:pt idx="601">
                  <c:v>-9.7478894472362082E-4</c:v>
                </c:pt>
                <c:pt idx="602">
                  <c:v>-9.9678894472362113E-4</c:v>
                </c:pt>
                <c:pt idx="603">
                  <c:v>-1.0197889447236207E-3</c:v>
                </c:pt>
                <c:pt idx="604">
                  <c:v>-1.0377889447236214E-3</c:v>
                </c:pt>
                <c:pt idx="605">
                  <c:v>-1.0567889447236213E-3</c:v>
                </c:pt>
                <c:pt idx="606">
                  <c:v>-1.0747889447236211E-3</c:v>
                </c:pt>
                <c:pt idx="607">
                  <c:v>-1.093788944723621E-3</c:v>
                </c:pt>
                <c:pt idx="608">
                  <c:v>-1.1077889447236211E-3</c:v>
                </c:pt>
                <c:pt idx="609">
                  <c:v>-1.1227889447236214E-3</c:v>
                </c:pt>
                <c:pt idx="610">
                  <c:v>-1.1377889447236208E-3</c:v>
                </c:pt>
                <c:pt idx="611">
                  <c:v>-1.1487889447236214E-3</c:v>
                </c:pt>
                <c:pt idx="612">
                  <c:v>-1.1597889447236211E-3</c:v>
                </c:pt>
                <c:pt idx="613">
                  <c:v>-1.1667889447236211E-3</c:v>
                </c:pt>
                <c:pt idx="614">
                  <c:v>-1.1747889447236213E-3</c:v>
                </c:pt>
                <c:pt idx="615">
                  <c:v>-1.178788944723621E-3</c:v>
                </c:pt>
                <c:pt idx="616">
                  <c:v>-1.1817889447236205E-3</c:v>
                </c:pt>
                <c:pt idx="617">
                  <c:v>-1.1817889447236205E-3</c:v>
                </c:pt>
                <c:pt idx="618">
                  <c:v>-1.178788944723621E-3</c:v>
                </c:pt>
                <c:pt idx="619">
                  <c:v>-1.1747889447236213E-3</c:v>
                </c:pt>
                <c:pt idx="620">
                  <c:v>-1.1637889447236207E-3</c:v>
                </c:pt>
                <c:pt idx="621">
                  <c:v>-1.152788944723621E-3</c:v>
                </c:pt>
                <c:pt idx="622">
                  <c:v>-1.1417889447236213E-3</c:v>
                </c:pt>
                <c:pt idx="623">
                  <c:v>-1.1227889447236214E-3</c:v>
                </c:pt>
                <c:pt idx="624">
                  <c:v>-1.1047889447236207E-3</c:v>
                </c:pt>
                <c:pt idx="625">
                  <c:v>-1.0817889447236211E-3</c:v>
                </c:pt>
                <c:pt idx="626">
                  <c:v>-1.0567889447236213E-3</c:v>
                </c:pt>
                <c:pt idx="627">
                  <c:v>-1.0267889447236208E-3</c:v>
                </c:pt>
                <c:pt idx="628">
                  <c:v>-9.9678894472362113E-4</c:v>
                </c:pt>
                <c:pt idx="629">
                  <c:v>-9.6378894472362109E-4</c:v>
                </c:pt>
                <c:pt idx="630">
                  <c:v>-9.2678894472362138E-4</c:v>
                </c:pt>
                <c:pt idx="631">
                  <c:v>-8.8978894472362081E-4</c:v>
                </c:pt>
                <c:pt idx="632">
                  <c:v>-8.4878894472362057E-4</c:v>
                </c:pt>
                <c:pt idx="633">
                  <c:v>-8.0878894472362134E-4</c:v>
                </c:pt>
                <c:pt idx="634">
                  <c:v>-7.677889447236211E-4</c:v>
                </c:pt>
                <c:pt idx="635">
                  <c:v>-7.2378894472362133E-4</c:v>
                </c:pt>
                <c:pt idx="636">
                  <c:v>-6.7878894472362056E-4</c:v>
                </c:pt>
                <c:pt idx="637">
                  <c:v>-6.3478894472362079E-4</c:v>
                </c:pt>
                <c:pt idx="638">
                  <c:v>-5.9078894472362102E-4</c:v>
                </c:pt>
                <c:pt idx="639">
                  <c:v>-5.4578894472362112E-4</c:v>
                </c:pt>
                <c:pt idx="640">
                  <c:v>-5.0178894472362092E-4</c:v>
                </c:pt>
                <c:pt idx="641">
                  <c:v>-4.5678894472362102E-4</c:v>
                </c:pt>
                <c:pt idx="642">
                  <c:v>-4.1678894472362091E-4</c:v>
                </c:pt>
                <c:pt idx="643">
                  <c:v>-3.7578894472362111E-4</c:v>
                </c:pt>
                <c:pt idx="644">
                  <c:v>-3.3478894472362087E-4</c:v>
                </c:pt>
                <c:pt idx="645">
                  <c:v>-2.9778894472362117E-4</c:v>
                </c:pt>
                <c:pt idx="646">
                  <c:v>-2.6478894472362112E-4</c:v>
                </c:pt>
                <c:pt idx="647">
                  <c:v>-2.3178894472362108E-4</c:v>
                </c:pt>
                <c:pt idx="648">
                  <c:v>-2.01788944723621E-4</c:v>
                </c:pt>
                <c:pt idx="649">
                  <c:v>-1.7578894472362102E-4</c:v>
                </c:pt>
                <c:pt idx="650">
                  <c:v>-1.5078894472362117E-4</c:v>
                </c:pt>
                <c:pt idx="651">
                  <c:v>-1.2778894472362115E-4</c:v>
                </c:pt>
                <c:pt idx="652">
                  <c:v>-1.1378894472362103E-4</c:v>
                </c:pt>
                <c:pt idx="653">
                  <c:v>-9.8788944723620774E-5</c:v>
                </c:pt>
                <c:pt idx="654">
                  <c:v>-8.3788944723620952E-5</c:v>
                </c:pt>
                <c:pt idx="655">
                  <c:v>-7.678894472362089E-5</c:v>
                </c:pt>
                <c:pt idx="656">
                  <c:v>-6.8788944723621129E-5</c:v>
                </c:pt>
                <c:pt idx="657">
                  <c:v>-6.8788944723621129E-5</c:v>
                </c:pt>
                <c:pt idx="658">
                  <c:v>-6.8788944723621129E-5</c:v>
                </c:pt>
                <c:pt idx="659">
                  <c:v>-6.8788944723621129E-5</c:v>
                </c:pt>
                <c:pt idx="660">
                  <c:v>-7.678894472362089E-5</c:v>
                </c:pt>
                <c:pt idx="661">
                  <c:v>-8.3788944723620952E-5</c:v>
                </c:pt>
                <c:pt idx="662">
                  <c:v>-9.0788944723621014E-5</c:v>
                </c:pt>
                <c:pt idx="663">
                  <c:v>-1.0178894472362117E-4</c:v>
                </c:pt>
                <c:pt idx="664">
                  <c:v>-1.16788944723621E-4</c:v>
                </c:pt>
                <c:pt idx="665">
                  <c:v>-1.3178894472362082E-4</c:v>
                </c:pt>
                <c:pt idx="666">
                  <c:v>-1.4678894472362107E-4</c:v>
                </c:pt>
                <c:pt idx="667">
                  <c:v>-1.617889447236209E-4</c:v>
                </c:pt>
                <c:pt idx="668">
                  <c:v>-1.7978894472362112E-4</c:v>
                </c:pt>
                <c:pt idx="669">
                  <c:v>-1.9878894472362104E-4</c:v>
                </c:pt>
                <c:pt idx="670">
                  <c:v>-2.1278894472362116E-4</c:v>
                </c:pt>
                <c:pt idx="671">
                  <c:v>-2.3178894472362108E-4</c:v>
                </c:pt>
                <c:pt idx="672">
                  <c:v>-2.467889447236209E-4</c:v>
                </c:pt>
                <c:pt idx="673">
                  <c:v>-2.6078894472362103E-4</c:v>
                </c:pt>
                <c:pt idx="674">
                  <c:v>-2.7578894472362085E-4</c:v>
                </c:pt>
                <c:pt idx="675">
                  <c:v>-2.907889447236211E-4</c:v>
                </c:pt>
                <c:pt idx="676">
                  <c:v>-3.0178894472362083E-4</c:v>
                </c:pt>
                <c:pt idx="677">
                  <c:v>-3.1278894472362099E-4</c:v>
                </c:pt>
                <c:pt idx="678">
                  <c:v>-3.2078894472362075E-4</c:v>
                </c:pt>
                <c:pt idx="679">
                  <c:v>-3.2778894472362081E-4</c:v>
                </c:pt>
                <c:pt idx="680">
                  <c:v>-3.3178894472362091E-4</c:v>
                </c:pt>
                <c:pt idx="681">
                  <c:v>-3.3478894472362087E-4</c:v>
                </c:pt>
                <c:pt idx="682">
                  <c:v>-3.3878894472362097E-4</c:v>
                </c:pt>
                <c:pt idx="683">
                  <c:v>-3.3478894472362087E-4</c:v>
                </c:pt>
                <c:pt idx="684">
                  <c:v>-3.3478894472362087E-4</c:v>
                </c:pt>
                <c:pt idx="685">
                  <c:v>-3.2778894472362081E-4</c:v>
                </c:pt>
                <c:pt idx="686">
                  <c:v>-3.2378894472362115E-4</c:v>
                </c:pt>
                <c:pt idx="687">
                  <c:v>-3.1278894472362099E-4</c:v>
                </c:pt>
                <c:pt idx="688">
                  <c:v>-3.0578894472362093E-4</c:v>
                </c:pt>
                <c:pt idx="689">
                  <c:v>-2.907889447236211E-4</c:v>
                </c:pt>
                <c:pt idx="690">
                  <c:v>-2.7578894472362085E-4</c:v>
                </c:pt>
                <c:pt idx="691">
                  <c:v>-2.6078894472362103E-4</c:v>
                </c:pt>
                <c:pt idx="692">
                  <c:v>-2.467889447236209E-4</c:v>
                </c:pt>
                <c:pt idx="693">
                  <c:v>-2.3178894472362108E-4</c:v>
                </c:pt>
                <c:pt idx="694">
                  <c:v>-2.1278894472362116E-4</c:v>
                </c:pt>
                <c:pt idx="695">
                  <c:v>-1.9478894472362094E-4</c:v>
                </c:pt>
                <c:pt idx="696">
                  <c:v>-1.7578894472362102E-4</c:v>
                </c:pt>
                <c:pt idx="697">
                  <c:v>-1.577889447236208E-4</c:v>
                </c:pt>
                <c:pt idx="698">
                  <c:v>-1.3578894472362091E-4</c:v>
                </c:pt>
                <c:pt idx="699">
                  <c:v>-1.16788944723621E-4</c:v>
                </c:pt>
                <c:pt idx="700">
                  <c:v>-9.8788944723620774E-5</c:v>
                </c:pt>
                <c:pt idx="701">
                  <c:v>-8.3788944723620952E-5</c:v>
                </c:pt>
                <c:pt idx="702">
                  <c:v>-6.4788944723621032E-5</c:v>
                </c:pt>
                <c:pt idx="703">
                  <c:v>-5.0788944723620909E-5</c:v>
                </c:pt>
                <c:pt idx="704">
                  <c:v>-3.5788944723621086E-5</c:v>
                </c:pt>
                <c:pt idx="705">
                  <c:v>-2.078894472362083E-5</c:v>
                </c:pt>
                <c:pt idx="706">
                  <c:v>-9.7889447236211048E-6</c:v>
                </c:pt>
                <c:pt idx="707">
                  <c:v>1.2110552763790541E-6</c:v>
                </c:pt>
                <c:pt idx="708">
                  <c:v>9.2110552763792486E-6</c:v>
                </c:pt>
                <c:pt idx="709">
                  <c:v>1.6211055276378877E-5</c:v>
                </c:pt>
                <c:pt idx="710">
                  <c:v>2.3211055276378938E-5</c:v>
                </c:pt>
                <c:pt idx="711">
                  <c:v>2.7211055276379036E-5</c:v>
                </c:pt>
                <c:pt idx="712">
                  <c:v>2.7211055276379036E-5</c:v>
                </c:pt>
                <c:pt idx="713">
                  <c:v>2.7211055276379036E-5</c:v>
                </c:pt>
                <c:pt idx="714">
                  <c:v>2.7211055276379036E-5</c:v>
                </c:pt>
                <c:pt idx="715">
                  <c:v>2.3211055276378938E-5</c:v>
                </c:pt>
                <c:pt idx="716">
                  <c:v>2.0211055276378974E-5</c:v>
                </c:pt>
                <c:pt idx="717">
                  <c:v>1.2211055276379213E-5</c:v>
                </c:pt>
                <c:pt idx="718">
                  <c:v>5.2110552763791514E-6</c:v>
                </c:pt>
                <c:pt idx="719">
                  <c:v>-2.7889447236210431E-6</c:v>
                </c:pt>
                <c:pt idx="720">
                  <c:v>-1.3788944723620768E-5</c:v>
                </c:pt>
                <c:pt idx="721">
                  <c:v>-2.4788944723620927E-5</c:v>
                </c:pt>
                <c:pt idx="722">
                  <c:v>-3.978894472362075E-5</c:v>
                </c:pt>
                <c:pt idx="723">
                  <c:v>-5.0788944723620909E-5</c:v>
                </c:pt>
                <c:pt idx="724">
                  <c:v>-6.4788944723621032E-5</c:v>
                </c:pt>
                <c:pt idx="725">
                  <c:v>-7.9788944723620855E-5</c:v>
                </c:pt>
                <c:pt idx="726">
                  <c:v>-9.0788944723621014E-5</c:v>
                </c:pt>
                <c:pt idx="727">
                  <c:v>-1.0578894472362084E-4</c:v>
                </c:pt>
                <c:pt idx="728">
                  <c:v>-1.2078894472362109E-4</c:v>
                </c:pt>
                <c:pt idx="729">
                  <c:v>-1.3178894472362082E-4</c:v>
                </c:pt>
                <c:pt idx="730">
                  <c:v>-1.4678894472362107E-4</c:v>
                </c:pt>
                <c:pt idx="731">
                  <c:v>-1.577889447236208E-4</c:v>
                </c:pt>
                <c:pt idx="732">
                  <c:v>-1.6878894472362096E-4</c:v>
                </c:pt>
                <c:pt idx="733">
                  <c:v>-1.7578894472362102E-4</c:v>
                </c:pt>
                <c:pt idx="734">
                  <c:v>-1.8678894472362075E-4</c:v>
                </c:pt>
                <c:pt idx="735">
                  <c:v>-1.9478894472362094E-4</c:v>
                </c:pt>
                <c:pt idx="736">
                  <c:v>-2.01788944723621E-4</c:v>
                </c:pt>
                <c:pt idx="737">
                  <c:v>-2.0978894472362076E-4</c:v>
                </c:pt>
                <c:pt idx="738">
                  <c:v>-2.1278894472362116E-4</c:v>
                </c:pt>
                <c:pt idx="739">
                  <c:v>-2.1678894472362082E-4</c:v>
                </c:pt>
                <c:pt idx="740">
                  <c:v>-2.2078894472362092E-4</c:v>
                </c:pt>
                <c:pt idx="741">
                  <c:v>-2.2378894472362089E-4</c:v>
                </c:pt>
                <c:pt idx="742">
                  <c:v>-2.2378894472362089E-4</c:v>
                </c:pt>
                <c:pt idx="743">
                  <c:v>-2.2378894472362089E-4</c:v>
                </c:pt>
                <c:pt idx="744">
                  <c:v>-2.2078894472362092E-4</c:v>
                </c:pt>
                <c:pt idx="745">
                  <c:v>-2.2078894472362092E-4</c:v>
                </c:pt>
                <c:pt idx="746">
                  <c:v>-2.1678894472362082E-4</c:v>
                </c:pt>
                <c:pt idx="747">
                  <c:v>-2.1278894472362116E-4</c:v>
                </c:pt>
                <c:pt idx="748">
                  <c:v>-2.0978894472362076E-4</c:v>
                </c:pt>
                <c:pt idx="749">
                  <c:v>-2.01788944723621E-4</c:v>
                </c:pt>
                <c:pt idx="750">
                  <c:v>-1.9878894472362104E-4</c:v>
                </c:pt>
                <c:pt idx="751">
                  <c:v>-1.9078894472362084E-4</c:v>
                </c:pt>
                <c:pt idx="752">
                  <c:v>-1.8678894472362075E-4</c:v>
                </c:pt>
                <c:pt idx="753">
                  <c:v>-1.8378894472362078E-4</c:v>
                </c:pt>
                <c:pt idx="754">
                  <c:v>-1.7978894472362112E-4</c:v>
                </c:pt>
                <c:pt idx="755">
                  <c:v>-1.7278894472362106E-4</c:v>
                </c:pt>
                <c:pt idx="756">
                  <c:v>-1.6878894472362096E-4</c:v>
                </c:pt>
                <c:pt idx="757">
                  <c:v>-1.6478894472362086E-4</c:v>
                </c:pt>
                <c:pt idx="758">
                  <c:v>-1.617889447236209E-4</c:v>
                </c:pt>
                <c:pt idx="759">
                  <c:v>-1.617889447236209E-4</c:v>
                </c:pt>
                <c:pt idx="760">
                  <c:v>-1.577889447236208E-4</c:v>
                </c:pt>
                <c:pt idx="761">
                  <c:v>-1.5378894472362114E-4</c:v>
                </c:pt>
                <c:pt idx="762">
                  <c:v>-1.5378894472362114E-4</c:v>
                </c:pt>
                <c:pt idx="763">
                  <c:v>-1.5378894472362114E-4</c:v>
                </c:pt>
                <c:pt idx="764">
                  <c:v>-1.5378894472362114E-4</c:v>
                </c:pt>
                <c:pt idx="765">
                  <c:v>-1.5378894472362114E-4</c:v>
                </c:pt>
                <c:pt idx="766">
                  <c:v>-1.5378894472362114E-4</c:v>
                </c:pt>
                <c:pt idx="767">
                  <c:v>-1.5378894472362114E-4</c:v>
                </c:pt>
                <c:pt idx="768">
                  <c:v>-1.577889447236208E-4</c:v>
                </c:pt>
                <c:pt idx="769">
                  <c:v>-1.577889447236208E-4</c:v>
                </c:pt>
                <c:pt idx="770">
                  <c:v>-1.617889447236209E-4</c:v>
                </c:pt>
                <c:pt idx="771">
                  <c:v>-1.6478894472362086E-4</c:v>
                </c:pt>
                <c:pt idx="772">
                  <c:v>-1.6878894472362096E-4</c:v>
                </c:pt>
                <c:pt idx="773">
                  <c:v>-1.7278894472362106E-4</c:v>
                </c:pt>
                <c:pt idx="774">
                  <c:v>-1.7578894472362102E-4</c:v>
                </c:pt>
                <c:pt idx="775">
                  <c:v>-1.7978894472362112E-4</c:v>
                </c:pt>
                <c:pt idx="776">
                  <c:v>-1.7978894472362112E-4</c:v>
                </c:pt>
                <c:pt idx="777">
                  <c:v>-1.8378894472362078E-4</c:v>
                </c:pt>
                <c:pt idx="778">
                  <c:v>-1.8678894472362075E-4</c:v>
                </c:pt>
                <c:pt idx="779">
                  <c:v>-1.9078894472362084E-4</c:v>
                </c:pt>
                <c:pt idx="780">
                  <c:v>-1.9078894472362084E-4</c:v>
                </c:pt>
                <c:pt idx="781">
                  <c:v>-1.9478894472362094E-4</c:v>
                </c:pt>
                <c:pt idx="782">
                  <c:v>-1.9878894472362104E-4</c:v>
                </c:pt>
                <c:pt idx="783">
                  <c:v>-1.9878894472362104E-4</c:v>
                </c:pt>
                <c:pt idx="784">
                  <c:v>-1.9878894472362104E-4</c:v>
                </c:pt>
                <c:pt idx="785">
                  <c:v>-1.9878894472362104E-4</c:v>
                </c:pt>
                <c:pt idx="786">
                  <c:v>-1.9878894472362104E-4</c:v>
                </c:pt>
                <c:pt idx="787">
                  <c:v>-1.9878894472362104E-4</c:v>
                </c:pt>
                <c:pt idx="788">
                  <c:v>-1.9478894472362094E-4</c:v>
                </c:pt>
                <c:pt idx="789">
                  <c:v>-1.9478894472362094E-4</c:v>
                </c:pt>
                <c:pt idx="790">
                  <c:v>-1.9078894472362084E-4</c:v>
                </c:pt>
                <c:pt idx="791">
                  <c:v>-1.8678894472362075E-4</c:v>
                </c:pt>
                <c:pt idx="792">
                  <c:v>-1.8378894472362078E-4</c:v>
                </c:pt>
                <c:pt idx="793">
                  <c:v>-1.7978894472362112E-4</c:v>
                </c:pt>
                <c:pt idx="794">
                  <c:v>-1.7278894472362106E-4</c:v>
                </c:pt>
                <c:pt idx="795">
                  <c:v>-1.6878894472362096E-4</c:v>
                </c:pt>
                <c:pt idx="796">
                  <c:v>-1.617889447236209E-4</c:v>
                </c:pt>
                <c:pt idx="797">
                  <c:v>-1.577889447236208E-4</c:v>
                </c:pt>
                <c:pt idx="798">
                  <c:v>-1.5078894472362117E-4</c:v>
                </c:pt>
                <c:pt idx="799">
                  <c:v>-1.4278894472362098E-4</c:v>
                </c:pt>
                <c:pt idx="800">
                  <c:v>-1.3578894472362091E-4</c:v>
                </c:pt>
                <c:pt idx="801">
                  <c:v>-1.3178894472362082E-4</c:v>
                </c:pt>
                <c:pt idx="802">
                  <c:v>-1.2478894472362076E-4</c:v>
                </c:pt>
                <c:pt idx="803">
                  <c:v>-1.16788944723621E-4</c:v>
                </c:pt>
                <c:pt idx="804">
                  <c:v>-1.0978894472362093E-4</c:v>
                </c:pt>
                <c:pt idx="805">
                  <c:v>-1.0178894472362117E-4</c:v>
                </c:pt>
                <c:pt idx="806">
                  <c:v>-9.4788944723621111E-5</c:v>
                </c:pt>
                <c:pt idx="807">
                  <c:v>-9.0788944723621014E-5</c:v>
                </c:pt>
                <c:pt idx="808">
                  <c:v>-8.3788944723620952E-5</c:v>
                </c:pt>
                <c:pt idx="809">
                  <c:v>-7.9788944723620855E-5</c:v>
                </c:pt>
                <c:pt idx="810">
                  <c:v>-7.2788944723620793E-5</c:v>
                </c:pt>
                <c:pt idx="811">
                  <c:v>-6.8788944723621129E-5</c:v>
                </c:pt>
                <c:pt idx="812">
                  <c:v>-6.4788944723621032E-5</c:v>
                </c:pt>
                <c:pt idx="813">
                  <c:v>-6.1788944723621068E-5</c:v>
                </c:pt>
                <c:pt idx="814">
                  <c:v>-5.7788944723620971E-5</c:v>
                </c:pt>
                <c:pt idx="815">
                  <c:v>-5.7788944723620971E-5</c:v>
                </c:pt>
                <c:pt idx="816">
                  <c:v>-5.3788944723620873E-5</c:v>
                </c:pt>
                <c:pt idx="817">
                  <c:v>-5.3788944723620873E-5</c:v>
                </c:pt>
                <c:pt idx="818">
                  <c:v>-5.3788944723620873E-5</c:v>
                </c:pt>
                <c:pt idx="819">
                  <c:v>-5.3788944723620873E-5</c:v>
                </c:pt>
                <c:pt idx="820">
                  <c:v>-5.7788944723620971E-5</c:v>
                </c:pt>
                <c:pt idx="821">
                  <c:v>-5.7788944723620971E-5</c:v>
                </c:pt>
                <c:pt idx="822">
                  <c:v>-6.1788944723621068E-5</c:v>
                </c:pt>
                <c:pt idx="823">
                  <c:v>-6.4788944723621032E-5</c:v>
                </c:pt>
                <c:pt idx="824">
                  <c:v>-6.8788944723621129E-5</c:v>
                </c:pt>
                <c:pt idx="825">
                  <c:v>-7.678894472362089E-5</c:v>
                </c:pt>
                <c:pt idx="826">
                  <c:v>-7.9788944723620855E-5</c:v>
                </c:pt>
                <c:pt idx="827">
                  <c:v>-8.7788944723621049E-5</c:v>
                </c:pt>
                <c:pt idx="828">
                  <c:v>-9.4788944723621111E-5</c:v>
                </c:pt>
                <c:pt idx="829">
                  <c:v>-1.0178894472362117E-4</c:v>
                </c:pt>
                <c:pt idx="830">
                  <c:v>-1.0578894472362084E-4</c:v>
                </c:pt>
                <c:pt idx="831">
                  <c:v>-1.1378894472362103E-4</c:v>
                </c:pt>
                <c:pt idx="832">
                  <c:v>-1.2078894472362109E-4</c:v>
                </c:pt>
                <c:pt idx="833">
                  <c:v>-1.2778894472362115E-4</c:v>
                </c:pt>
                <c:pt idx="834">
                  <c:v>-1.3578894472362091E-4</c:v>
                </c:pt>
                <c:pt idx="835">
                  <c:v>-1.4278894472362098E-4</c:v>
                </c:pt>
                <c:pt idx="836">
                  <c:v>-1.4678894472362107E-4</c:v>
                </c:pt>
                <c:pt idx="837">
                  <c:v>-1.5378894472362114E-4</c:v>
                </c:pt>
                <c:pt idx="838">
                  <c:v>-1.577889447236208E-4</c:v>
                </c:pt>
                <c:pt idx="839">
                  <c:v>-1.6478894472362086E-4</c:v>
                </c:pt>
                <c:pt idx="840">
                  <c:v>-1.6878894472362096E-4</c:v>
                </c:pt>
                <c:pt idx="841">
                  <c:v>-1.7278894472362106E-4</c:v>
                </c:pt>
                <c:pt idx="842">
                  <c:v>-1.7578894472362102E-4</c:v>
                </c:pt>
                <c:pt idx="843">
                  <c:v>-1.7578894472362102E-4</c:v>
                </c:pt>
                <c:pt idx="844">
                  <c:v>-1.7978894472362112E-4</c:v>
                </c:pt>
                <c:pt idx="845">
                  <c:v>-1.7978894472362112E-4</c:v>
                </c:pt>
                <c:pt idx="846">
                  <c:v>-1.7978894472362112E-4</c:v>
                </c:pt>
                <c:pt idx="847">
                  <c:v>-1.7978894472362112E-4</c:v>
                </c:pt>
                <c:pt idx="848">
                  <c:v>-1.7578894472362102E-4</c:v>
                </c:pt>
                <c:pt idx="849">
                  <c:v>-1.7278894472362106E-4</c:v>
                </c:pt>
                <c:pt idx="850">
                  <c:v>-1.6878894472362096E-4</c:v>
                </c:pt>
                <c:pt idx="851">
                  <c:v>-1.6478894472362086E-4</c:v>
                </c:pt>
                <c:pt idx="852">
                  <c:v>-1.617889447236209E-4</c:v>
                </c:pt>
                <c:pt idx="853">
                  <c:v>-1.577889447236208E-4</c:v>
                </c:pt>
                <c:pt idx="854">
                  <c:v>-1.5378894472362114E-4</c:v>
                </c:pt>
                <c:pt idx="855">
                  <c:v>-1.4678894472362107E-4</c:v>
                </c:pt>
                <c:pt idx="856">
                  <c:v>-1.4278894472362098E-4</c:v>
                </c:pt>
                <c:pt idx="857">
                  <c:v>-1.3578894472362091E-4</c:v>
                </c:pt>
                <c:pt idx="858">
                  <c:v>-1.3178894472362082E-4</c:v>
                </c:pt>
                <c:pt idx="859">
                  <c:v>-1.2478894472362076E-4</c:v>
                </c:pt>
                <c:pt idx="860">
                  <c:v>-1.2078894472362109E-4</c:v>
                </c:pt>
                <c:pt idx="861">
                  <c:v>-1.1378894472362103E-4</c:v>
                </c:pt>
                <c:pt idx="862">
                  <c:v>-1.0978894472362093E-4</c:v>
                </c:pt>
                <c:pt idx="863">
                  <c:v>-1.0578894472362084E-4</c:v>
                </c:pt>
                <c:pt idx="864">
                  <c:v>-1.0178894472362117E-4</c:v>
                </c:pt>
                <c:pt idx="865">
                  <c:v>-9.8788944723620774E-5</c:v>
                </c:pt>
                <c:pt idx="866">
                  <c:v>-9.4788944723621111E-5</c:v>
                </c:pt>
                <c:pt idx="867">
                  <c:v>-9.4788944723621111E-5</c:v>
                </c:pt>
                <c:pt idx="868">
                  <c:v>-9.4788944723621111E-5</c:v>
                </c:pt>
                <c:pt idx="869">
                  <c:v>-9.4788944723621111E-5</c:v>
                </c:pt>
                <c:pt idx="870">
                  <c:v>-9.4788944723621111E-5</c:v>
                </c:pt>
                <c:pt idx="871">
                  <c:v>-9.8788944723620774E-5</c:v>
                </c:pt>
                <c:pt idx="872">
                  <c:v>-9.8788944723620774E-5</c:v>
                </c:pt>
                <c:pt idx="873">
                  <c:v>-1.0178894472362117E-4</c:v>
                </c:pt>
                <c:pt idx="874">
                  <c:v>-1.0578894472362084E-4</c:v>
                </c:pt>
                <c:pt idx="875">
                  <c:v>-1.1378894472362103E-4</c:v>
                </c:pt>
                <c:pt idx="876">
                  <c:v>-1.16788944723621E-4</c:v>
                </c:pt>
                <c:pt idx="877">
                  <c:v>-1.2478894472362076E-4</c:v>
                </c:pt>
                <c:pt idx="878">
                  <c:v>-1.3178894472362082E-4</c:v>
                </c:pt>
                <c:pt idx="879">
                  <c:v>-1.3878894472362088E-4</c:v>
                </c:pt>
                <c:pt idx="880">
                  <c:v>-1.4678894472362107E-4</c:v>
                </c:pt>
                <c:pt idx="881">
                  <c:v>-1.5378894472362114E-4</c:v>
                </c:pt>
                <c:pt idx="882">
                  <c:v>-1.617889447236209E-4</c:v>
                </c:pt>
                <c:pt idx="883">
                  <c:v>-1.6878894472362096E-4</c:v>
                </c:pt>
                <c:pt idx="884">
                  <c:v>-1.7578894472362102E-4</c:v>
                </c:pt>
                <c:pt idx="885">
                  <c:v>-1.8378894472362078E-4</c:v>
                </c:pt>
                <c:pt idx="886">
                  <c:v>-1.9078894472362084E-4</c:v>
                </c:pt>
                <c:pt idx="887">
                  <c:v>-1.9878894472362104E-4</c:v>
                </c:pt>
                <c:pt idx="888">
                  <c:v>-2.057889447236211E-4</c:v>
                </c:pt>
                <c:pt idx="889">
                  <c:v>-2.1278894472362116E-4</c:v>
                </c:pt>
                <c:pt idx="890">
                  <c:v>-2.2078894472362092E-4</c:v>
                </c:pt>
                <c:pt idx="891">
                  <c:v>-2.2378894472362089E-4</c:v>
                </c:pt>
                <c:pt idx="892">
                  <c:v>-2.2778894472362098E-4</c:v>
                </c:pt>
                <c:pt idx="893">
                  <c:v>-2.3178894472362108E-4</c:v>
                </c:pt>
                <c:pt idx="894">
                  <c:v>-2.3578894472362074E-4</c:v>
                </c:pt>
                <c:pt idx="895">
                  <c:v>-2.3878894472362114E-4</c:v>
                </c:pt>
                <c:pt idx="896">
                  <c:v>-2.3878894472362114E-4</c:v>
                </c:pt>
                <c:pt idx="897">
                  <c:v>-2.3878894472362114E-4</c:v>
                </c:pt>
                <c:pt idx="898">
                  <c:v>-2.3878894472362114E-4</c:v>
                </c:pt>
                <c:pt idx="899">
                  <c:v>-2.3878894472362114E-4</c:v>
                </c:pt>
                <c:pt idx="900">
                  <c:v>-2.3578894472362074E-4</c:v>
                </c:pt>
                <c:pt idx="901">
                  <c:v>-2.3178894472362108E-4</c:v>
                </c:pt>
                <c:pt idx="902">
                  <c:v>-2.2778894472362098E-4</c:v>
                </c:pt>
                <c:pt idx="903">
                  <c:v>-2.2378894472362089E-4</c:v>
                </c:pt>
                <c:pt idx="904">
                  <c:v>-2.1678894472362082E-4</c:v>
                </c:pt>
                <c:pt idx="905">
                  <c:v>-2.0978894472362076E-4</c:v>
                </c:pt>
                <c:pt idx="906">
                  <c:v>-2.01788944723621E-4</c:v>
                </c:pt>
                <c:pt idx="907">
                  <c:v>-1.9478894472362094E-4</c:v>
                </c:pt>
                <c:pt idx="908">
                  <c:v>-1.8678894472362075E-4</c:v>
                </c:pt>
                <c:pt idx="909">
                  <c:v>-1.7978894472362112E-4</c:v>
                </c:pt>
                <c:pt idx="910">
                  <c:v>-1.6878894472362096E-4</c:v>
                </c:pt>
                <c:pt idx="911">
                  <c:v>-1.617889447236209E-4</c:v>
                </c:pt>
                <c:pt idx="912">
                  <c:v>-1.5078894472362117E-4</c:v>
                </c:pt>
                <c:pt idx="913">
                  <c:v>-1.3878894472362088E-4</c:v>
                </c:pt>
                <c:pt idx="914">
                  <c:v>-1.3178894472362082E-4</c:v>
                </c:pt>
                <c:pt idx="915">
                  <c:v>-1.2078894472362109E-4</c:v>
                </c:pt>
                <c:pt idx="916">
                  <c:v>-1.0978894472362093E-4</c:v>
                </c:pt>
                <c:pt idx="917">
                  <c:v>-1.0178894472362117E-4</c:v>
                </c:pt>
                <c:pt idx="918">
                  <c:v>-9.0788944723621014E-5</c:v>
                </c:pt>
                <c:pt idx="919">
                  <c:v>-8.3788944723620952E-5</c:v>
                </c:pt>
                <c:pt idx="920">
                  <c:v>-7.678894472362089E-5</c:v>
                </c:pt>
                <c:pt idx="921">
                  <c:v>-6.8788944723621129E-5</c:v>
                </c:pt>
                <c:pt idx="922">
                  <c:v>-6.1788944723621068E-5</c:v>
                </c:pt>
                <c:pt idx="923">
                  <c:v>-5.3788944723620873E-5</c:v>
                </c:pt>
                <c:pt idx="924">
                  <c:v>-5.0788944723620909E-5</c:v>
                </c:pt>
                <c:pt idx="925">
                  <c:v>-4.6788944723620812E-5</c:v>
                </c:pt>
                <c:pt idx="926">
                  <c:v>-4.2788944723621148E-5</c:v>
                </c:pt>
                <c:pt idx="927">
                  <c:v>-3.978894472362075E-5</c:v>
                </c:pt>
                <c:pt idx="928">
                  <c:v>-3.5788944723621086E-5</c:v>
                </c:pt>
                <c:pt idx="929">
                  <c:v>-3.5788944723621086E-5</c:v>
                </c:pt>
                <c:pt idx="930">
                  <c:v>-3.5788944723621086E-5</c:v>
                </c:pt>
                <c:pt idx="931">
                  <c:v>-3.5788944723621086E-5</c:v>
                </c:pt>
                <c:pt idx="932">
                  <c:v>-3.5788944723621086E-5</c:v>
                </c:pt>
                <c:pt idx="933">
                  <c:v>-3.978894472362075E-5</c:v>
                </c:pt>
                <c:pt idx="934">
                  <c:v>-4.2788944723621148E-5</c:v>
                </c:pt>
                <c:pt idx="935">
                  <c:v>-4.6788944723620812E-5</c:v>
                </c:pt>
                <c:pt idx="936">
                  <c:v>-5.0788944723620909E-5</c:v>
                </c:pt>
                <c:pt idx="937">
                  <c:v>-5.3788944723620873E-5</c:v>
                </c:pt>
                <c:pt idx="938">
                  <c:v>-6.1788944723621068E-5</c:v>
                </c:pt>
                <c:pt idx="939">
                  <c:v>-6.8788944723621129E-5</c:v>
                </c:pt>
                <c:pt idx="940">
                  <c:v>-7.2788944723620793E-5</c:v>
                </c:pt>
                <c:pt idx="941">
                  <c:v>-7.9788944723620855E-5</c:v>
                </c:pt>
                <c:pt idx="942">
                  <c:v>-8.7788944723621049E-5</c:v>
                </c:pt>
                <c:pt idx="943">
                  <c:v>-9.4788944723621111E-5</c:v>
                </c:pt>
                <c:pt idx="944">
                  <c:v>-1.0178894472362117E-4</c:v>
                </c:pt>
                <c:pt idx="945">
                  <c:v>-1.0578894472362084E-4</c:v>
                </c:pt>
                <c:pt idx="946">
                  <c:v>-1.1378894472362103E-4</c:v>
                </c:pt>
                <c:pt idx="947">
                  <c:v>-1.2078894472362109E-4</c:v>
                </c:pt>
                <c:pt idx="948">
                  <c:v>-1.2478894472362076E-4</c:v>
                </c:pt>
                <c:pt idx="949">
                  <c:v>-1.2778894472362115E-4</c:v>
                </c:pt>
                <c:pt idx="950">
                  <c:v>-1.3578894472362091E-4</c:v>
                </c:pt>
                <c:pt idx="951">
                  <c:v>-1.3878894472362088E-4</c:v>
                </c:pt>
                <c:pt idx="952">
                  <c:v>-1.3878894472362088E-4</c:v>
                </c:pt>
                <c:pt idx="953">
                  <c:v>-1.4278894472362098E-4</c:v>
                </c:pt>
                <c:pt idx="954">
                  <c:v>-1.4278894472362098E-4</c:v>
                </c:pt>
                <c:pt idx="955">
                  <c:v>-1.4278894472362098E-4</c:v>
                </c:pt>
                <c:pt idx="956">
                  <c:v>-1.4278894472362098E-4</c:v>
                </c:pt>
                <c:pt idx="957">
                  <c:v>-1.4278894472362098E-4</c:v>
                </c:pt>
                <c:pt idx="958">
                  <c:v>-1.4278894472362098E-4</c:v>
                </c:pt>
                <c:pt idx="959">
                  <c:v>-1.3878894472362088E-4</c:v>
                </c:pt>
                <c:pt idx="960">
                  <c:v>-1.3578894472362091E-4</c:v>
                </c:pt>
                <c:pt idx="961">
                  <c:v>-1.3178894472362082E-4</c:v>
                </c:pt>
                <c:pt idx="962">
                  <c:v>-1.2778894472362115E-4</c:v>
                </c:pt>
                <c:pt idx="963">
                  <c:v>-1.2478894472362076E-4</c:v>
                </c:pt>
                <c:pt idx="964">
                  <c:v>-1.2078894472362109E-4</c:v>
                </c:pt>
                <c:pt idx="965">
                  <c:v>-1.1378894472362103E-4</c:v>
                </c:pt>
                <c:pt idx="966">
                  <c:v>-1.0978894472362093E-4</c:v>
                </c:pt>
                <c:pt idx="967">
                  <c:v>-1.0578894472362084E-4</c:v>
                </c:pt>
                <c:pt idx="968">
                  <c:v>-9.8788944723620774E-5</c:v>
                </c:pt>
                <c:pt idx="969">
                  <c:v>-9.4788944723621111E-5</c:v>
                </c:pt>
                <c:pt idx="970">
                  <c:v>-9.0788944723621014E-5</c:v>
                </c:pt>
                <c:pt idx="971">
                  <c:v>-8.7788944723621049E-5</c:v>
                </c:pt>
                <c:pt idx="972">
                  <c:v>-8.7788944723621049E-5</c:v>
                </c:pt>
                <c:pt idx="973">
                  <c:v>-8.3788944723620952E-5</c:v>
                </c:pt>
                <c:pt idx="974">
                  <c:v>-8.3788944723620952E-5</c:v>
                </c:pt>
                <c:pt idx="975">
                  <c:v>-8.3788944723620952E-5</c:v>
                </c:pt>
                <c:pt idx="976">
                  <c:v>-8.3788944723620952E-5</c:v>
                </c:pt>
                <c:pt idx="977">
                  <c:v>-8.3788944723620952E-5</c:v>
                </c:pt>
                <c:pt idx="978">
                  <c:v>-8.7788944723621049E-5</c:v>
                </c:pt>
                <c:pt idx="979">
                  <c:v>-9.0788944723621014E-5</c:v>
                </c:pt>
                <c:pt idx="980">
                  <c:v>-9.4788944723621111E-5</c:v>
                </c:pt>
                <c:pt idx="981">
                  <c:v>-9.8788944723620774E-5</c:v>
                </c:pt>
                <c:pt idx="982">
                  <c:v>-1.0178894472362117E-4</c:v>
                </c:pt>
                <c:pt idx="983">
                  <c:v>-1.0978894472362093E-4</c:v>
                </c:pt>
                <c:pt idx="984">
                  <c:v>-1.16788944723621E-4</c:v>
                </c:pt>
                <c:pt idx="985">
                  <c:v>-1.2478894472362076E-4</c:v>
                </c:pt>
                <c:pt idx="986">
                  <c:v>-1.3178894472362082E-4</c:v>
                </c:pt>
                <c:pt idx="987">
                  <c:v>-1.3878894472362088E-4</c:v>
                </c:pt>
                <c:pt idx="988">
                  <c:v>-1.4678894472362107E-4</c:v>
                </c:pt>
                <c:pt idx="989">
                  <c:v>-1.5378894472362114E-4</c:v>
                </c:pt>
                <c:pt idx="990">
                  <c:v>-1.617889447236209E-4</c:v>
                </c:pt>
                <c:pt idx="991">
                  <c:v>-1.6878894472362096E-4</c:v>
                </c:pt>
                <c:pt idx="992">
                  <c:v>-1.7578894472362102E-4</c:v>
                </c:pt>
                <c:pt idx="993">
                  <c:v>-1.7978894472362112E-4</c:v>
                </c:pt>
                <c:pt idx="994">
                  <c:v>-1.8678894472362075E-4</c:v>
                </c:pt>
                <c:pt idx="995">
                  <c:v>-1.9078894472362084E-4</c:v>
                </c:pt>
                <c:pt idx="996">
                  <c:v>-1.9478894472362094E-4</c:v>
                </c:pt>
                <c:pt idx="997">
                  <c:v>-1.9878894472362104E-4</c:v>
                </c:pt>
                <c:pt idx="998">
                  <c:v>-2.01788944723621E-4</c:v>
                </c:pt>
                <c:pt idx="999">
                  <c:v>-2.01788944723621E-4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Baseline!$G$1</c:f>
              <c:strCache>
                <c:ptCount val="1"/>
                <c:pt idx="0">
                  <c:v>V1-V2</c:v>
                </c:pt>
              </c:strCache>
            </c:strRef>
          </c:tx>
          <c:marker>
            <c:symbol val="none"/>
          </c:marker>
          <c:xVal>
            <c:numRef>
              <c:f>Baseline!$A$2:$A$2004</c:f>
              <c:numCache>
                <c:formatCode>0.00E+00</c:formatCode>
                <c:ptCount val="2003"/>
                <c:pt idx="0">
                  <c:v>-2.75007E-8</c:v>
                </c:pt>
                <c:pt idx="1">
                  <c:v>-2.7475700000000001E-8</c:v>
                </c:pt>
                <c:pt idx="2">
                  <c:v>-2.7450699999999999E-8</c:v>
                </c:pt>
                <c:pt idx="3">
                  <c:v>-2.7425700000000001E-8</c:v>
                </c:pt>
                <c:pt idx="4">
                  <c:v>-2.7400699999999999E-8</c:v>
                </c:pt>
                <c:pt idx="5">
                  <c:v>-2.73757E-8</c:v>
                </c:pt>
                <c:pt idx="6">
                  <c:v>-2.7350700000000002E-8</c:v>
                </c:pt>
                <c:pt idx="7">
                  <c:v>-2.73257E-8</c:v>
                </c:pt>
                <c:pt idx="8">
                  <c:v>-2.7300700000000001E-8</c:v>
                </c:pt>
                <c:pt idx="9">
                  <c:v>-2.7275699999999999E-8</c:v>
                </c:pt>
                <c:pt idx="10">
                  <c:v>-2.7250700000000001E-8</c:v>
                </c:pt>
                <c:pt idx="11">
                  <c:v>-2.7225699999999999E-8</c:v>
                </c:pt>
                <c:pt idx="12">
                  <c:v>-2.72007E-8</c:v>
                </c:pt>
                <c:pt idx="13">
                  <c:v>-2.7175700000000002E-8</c:v>
                </c:pt>
                <c:pt idx="14">
                  <c:v>-2.71507E-8</c:v>
                </c:pt>
                <c:pt idx="15">
                  <c:v>-2.7125700000000001E-8</c:v>
                </c:pt>
                <c:pt idx="16">
                  <c:v>-2.7100699999999999E-8</c:v>
                </c:pt>
                <c:pt idx="17">
                  <c:v>-2.7075700000000001E-8</c:v>
                </c:pt>
                <c:pt idx="18">
                  <c:v>-2.7050699999999999E-8</c:v>
                </c:pt>
                <c:pt idx="19">
                  <c:v>-2.70257E-8</c:v>
                </c:pt>
                <c:pt idx="20">
                  <c:v>-2.7000699999999998E-8</c:v>
                </c:pt>
                <c:pt idx="21">
                  <c:v>-2.69757E-8</c:v>
                </c:pt>
                <c:pt idx="22">
                  <c:v>-2.6950700000000001E-8</c:v>
                </c:pt>
                <c:pt idx="23">
                  <c:v>-2.6925699999999999E-8</c:v>
                </c:pt>
                <c:pt idx="24">
                  <c:v>-2.6900700000000001E-8</c:v>
                </c:pt>
                <c:pt idx="25">
                  <c:v>-2.6875699999999999E-8</c:v>
                </c:pt>
                <c:pt idx="26">
                  <c:v>-2.68507E-8</c:v>
                </c:pt>
                <c:pt idx="27">
                  <c:v>-2.6825699999999998E-8</c:v>
                </c:pt>
                <c:pt idx="28">
                  <c:v>-2.68007E-8</c:v>
                </c:pt>
                <c:pt idx="29">
                  <c:v>-2.6775700000000001E-8</c:v>
                </c:pt>
                <c:pt idx="30">
                  <c:v>-2.6750699999999999E-8</c:v>
                </c:pt>
                <c:pt idx="31">
                  <c:v>-2.6725700000000001E-8</c:v>
                </c:pt>
                <c:pt idx="32">
                  <c:v>-2.6700699999999999E-8</c:v>
                </c:pt>
                <c:pt idx="33">
                  <c:v>-2.66757E-8</c:v>
                </c:pt>
                <c:pt idx="34">
                  <c:v>-2.6650699999999999E-8</c:v>
                </c:pt>
                <c:pt idx="35">
                  <c:v>-2.66257E-8</c:v>
                </c:pt>
                <c:pt idx="36">
                  <c:v>-2.6600700000000001E-8</c:v>
                </c:pt>
                <c:pt idx="37">
                  <c:v>-2.65757E-8</c:v>
                </c:pt>
                <c:pt idx="38">
                  <c:v>-2.6550700000000001E-8</c:v>
                </c:pt>
                <c:pt idx="39">
                  <c:v>-2.6525699999999999E-8</c:v>
                </c:pt>
                <c:pt idx="40">
                  <c:v>-2.6500700000000001E-8</c:v>
                </c:pt>
                <c:pt idx="41">
                  <c:v>-2.6475699999999999E-8</c:v>
                </c:pt>
                <c:pt idx="42">
                  <c:v>-2.64507E-8</c:v>
                </c:pt>
                <c:pt idx="43">
                  <c:v>-2.6425700000000002E-8</c:v>
                </c:pt>
                <c:pt idx="44">
                  <c:v>-2.64007E-8</c:v>
                </c:pt>
                <c:pt idx="45">
                  <c:v>-2.6375700000000001E-8</c:v>
                </c:pt>
                <c:pt idx="46">
                  <c:v>-2.6350699999999999E-8</c:v>
                </c:pt>
                <c:pt idx="47">
                  <c:v>-2.6325700000000001E-8</c:v>
                </c:pt>
                <c:pt idx="48">
                  <c:v>-2.6300699999999999E-8</c:v>
                </c:pt>
                <c:pt idx="49">
                  <c:v>-2.62757E-8</c:v>
                </c:pt>
                <c:pt idx="50">
                  <c:v>-2.6250700000000002E-8</c:v>
                </c:pt>
                <c:pt idx="51">
                  <c:v>-2.62257E-8</c:v>
                </c:pt>
                <c:pt idx="52">
                  <c:v>-2.6200700000000001E-8</c:v>
                </c:pt>
                <c:pt idx="53">
                  <c:v>-2.6175699999999999E-8</c:v>
                </c:pt>
                <c:pt idx="54">
                  <c:v>-2.6150700000000001E-8</c:v>
                </c:pt>
                <c:pt idx="55">
                  <c:v>-2.6125699999999999E-8</c:v>
                </c:pt>
                <c:pt idx="56">
                  <c:v>-2.61007E-8</c:v>
                </c:pt>
                <c:pt idx="57">
                  <c:v>-2.6075699999999998E-8</c:v>
                </c:pt>
                <c:pt idx="58">
                  <c:v>-2.60507E-8</c:v>
                </c:pt>
                <c:pt idx="59">
                  <c:v>-2.6025700000000001E-8</c:v>
                </c:pt>
                <c:pt idx="60">
                  <c:v>-2.6000699999999999E-8</c:v>
                </c:pt>
                <c:pt idx="61">
                  <c:v>-2.5975700000000001E-8</c:v>
                </c:pt>
                <c:pt idx="62">
                  <c:v>-2.5950699999999999E-8</c:v>
                </c:pt>
                <c:pt idx="63">
                  <c:v>-2.59257E-8</c:v>
                </c:pt>
                <c:pt idx="64">
                  <c:v>-2.5900699999999998E-8</c:v>
                </c:pt>
                <c:pt idx="65">
                  <c:v>-2.58757E-8</c:v>
                </c:pt>
                <c:pt idx="66">
                  <c:v>-2.5850700000000001E-8</c:v>
                </c:pt>
                <c:pt idx="67">
                  <c:v>-2.5825699999999999E-8</c:v>
                </c:pt>
                <c:pt idx="68">
                  <c:v>-2.5800700000000001E-8</c:v>
                </c:pt>
                <c:pt idx="69">
                  <c:v>-2.5775699999999999E-8</c:v>
                </c:pt>
                <c:pt idx="70">
                  <c:v>-2.57507E-8</c:v>
                </c:pt>
                <c:pt idx="71">
                  <c:v>-2.5725699999999999E-8</c:v>
                </c:pt>
                <c:pt idx="72">
                  <c:v>-2.57007E-8</c:v>
                </c:pt>
                <c:pt idx="73">
                  <c:v>-2.5675700000000001E-8</c:v>
                </c:pt>
                <c:pt idx="74">
                  <c:v>-2.56507E-8</c:v>
                </c:pt>
                <c:pt idx="75">
                  <c:v>-2.5625700000000001E-8</c:v>
                </c:pt>
                <c:pt idx="76">
                  <c:v>-2.5600699999999999E-8</c:v>
                </c:pt>
                <c:pt idx="77">
                  <c:v>-2.5575700000000001E-8</c:v>
                </c:pt>
                <c:pt idx="78">
                  <c:v>-2.5550699999999999E-8</c:v>
                </c:pt>
                <c:pt idx="79">
                  <c:v>-2.55257E-8</c:v>
                </c:pt>
                <c:pt idx="80">
                  <c:v>-2.5500700000000001E-8</c:v>
                </c:pt>
                <c:pt idx="81">
                  <c:v>-2.54757E-8</c:v>
                </c:pt>
                <c:pt idx="82">
                  <c:v>-2.5450700000000001E-8</c:v>
                </c:pt>
                <c:pt idx="83">
                  <c:v>-2.5425699999999999E-8</c:v>
                </c:pt>
                <c:pt idx="84">
                  <c:v>-2.5400700000000001E-8</c:v>
                </c:pt>
                <c:pt idx="85">
                  <c:v>-2.5375699999999999E-8</c:v>
                </c:pt>
                <c:pt idx="86">
                  <c:v>-2.53507E-8</c:v>
                </c:pt>
                <c:pt idx="87">
                  <c:v>-2.5325700000000002E-8</c:v>
                </c:pt>
                <c:pt idx="88">
                  <c:v>-2.53007E-8</c:v>
                </c:pt>
                <c:pt idx="89">
                  <c:v>-2.5275700000000001E-8</c:v>
                </c:pt>
                <c:pt idx="90">
                  <c:v>-2.5250699999999999E-8</c:v>
                </c:pt>
                <c:pt idx="91">
                  <c:v>-2.5225700000000001E-8</c:v>
                </c:pt>
                <c:pt idx="92">
                  <c:v>-2.5200699999999999E-8</c:v>
                </c:pt>
                <c:pt idx="93">
                  <c:v>-2.51757E-8</c:v>
                </c:pt>
                <c:pt idx="94">
                  <c:v>-2.5150699999999998E-8</c:v>
                </c:pt>
                <c:pt idx="95">
                  <c:v>-2.51257E-8</c:v>
                </c:pt>
                <c:pt idx="96">
                  <c:v>-2.5100700000000001E-8</c:v>
                </c:pt>
                <c:pt idx="97">
                  <c:v>-2.5075699999999999E-8</c:v>
                </c:pt>
                <c:pt idx="98">
                  <c:v>-2.5050700000000001E-8</c:v>
                </c:pt>
                <c:pt idx="99">
                  <c:v>-2.5025699999999999E-8</c:v>
                </c:pt>
                <c:pt idx="100">
                  <c:v>-2.50007E-8</c:v>
                </c:pt>
                <c:pt idx="101">
                  <c:v>-2.4975699999999998E-8</c:v>
                </c:pt>
                <c:pt idx="102">
                  <c:v>-2.49507E-8</c:v>
                </c:pt>
                <c:pt idx="103">
                  <c:v>-2.4925700000000001E-8</c:v>
                </c:pt>
                <c:pt idx="104">
                  <c:v>-2.4900699999999999E-8</c:v>
                </c:pt>
                <c:pt idx="105">
                  <c:v>-2.4875700000000001E-8</c:v>
                </c:pt>
                <c:pt idx="106">
                  <c:v>-2.4850699999999999E-8</c:v>
                </c:pt>
                <c:pt idx="107">
                  <c:v>-2.48257E-8</c:v>
                </c:pt>
                <c:pt idx="108">
                  <c:v>-2.4800699999999999E-8</c:v>
                </c:pt>
                <c:pt idx="109">
                  <c:v>-2.47757E-8</c:v>
                </c:pt>
                <c:pt idx="110">
                  <c:v>-2.4750700000000001E-8</c:v>
                </c:pt>
                <c:pt idx="111">
                  <c:v>-2.47257E-8</c:v>
                </c:pt>
                <c:pt idx="112">
                  <c:v>-2.4700700000000001E-8</c:v>
                </c:pt>
                <c:pt idx="113">
                  <c:v>-2.4675699999999999E-8</c:v>
                </c:pt>
                <c:pt idx="114">
                  <c:v>-2.46507E-8</c:v>
                </c:pt>
                <c:pt idx="115">
                  <c:v>-2.4625699999999999E-8</c:v>
                </c:pt>
                <c:pt idx="116">
                  <c:v>-2.46007E-8</c:v>
                </c:pt>
                <c:pt idx="117">
                  <c:v>-2.4575700000000001E-8</c:v>
                </c:pt>
                <c:pt idx="118">
                  <c:v>-2.45507E-8</c:v>
                </c:pt>
                <c:pt idx="119">
                  <c:v>-2.4525700000000001E-8</c:v>
                </c:pt>
                <c:pt idx="120">
                  <c:v>-2.4500699999999999E-8</c:v>
                </c:pt>
                <c:pt idx="121">
                  <c:v>-2.4475700000000001E-8</c:v>
                </c:pt>
                <c:pt idx="122">
                  <c:v>-2.4450699999999999E-8</c:v>
                </c:pt>
                <c:pt idx="123">
                  <c:v>-2.44257E-8</c:v>
                </c:pt>
                <c:pt idx="124">
                  <c:v>-2.4400700000000002E-8</c:v>
                </c:pt>
                <c:pt idx="125">
                  <c:v>-2.43757E-8</c:v>
                </c:pt>
                <c:pt idx="126">
                  <c:v>-2.4350700000000001E-8</c:v>
                </c:pt>
                <c:pt idx="127">
                  <c:v>-2.4325699999999999E-8</c:v>
                </c:pt>
                <c:pt idx="128">
                  <c:v>-2.4300700000000001E-8</c:v>
                </c:pt>
                <c:pt idx="129">
                  <c:v>-2.4275699999999999E-8</c:v>
                </c:pt>
                <c:pt idx="130">
                  <c:v>-2.42507E-8</c:v>
                </c:pt>
                <c:pt idx="131">
                  <c:v>-2.4225699999999998E-8</c:v>
                </c:pt>
                <c:pt idx="132">
                  <c:v>-2.42007E-8</c:v>
                </c:pt>
                <c:pt idx="133">
                  <c:v>-2.4175700000000001E-8</c:v>
                </c:pt>
                <c:pt idx="134">
                  <c:v>-2.4150699999999999E-8</c:v>
                </c:pt>
                <c:pt idx="135">
                  <c:v>-2.4125700000000001E-8</c:v>
                </c:pt>
                <c:pt idx="136">
                  <c:v>-2.4100699999999999E-8</c:v>
                </c:pt>
                <c:pt idx="137">
                  <c:v>-2.40757E-8</c:v>
                </c:pt>
                <c:pt idx="138">
                  <c:v>-2.4050699999999998E-8</c:v>
                </c:pt>
                <c:pt idx="139">
                  <c:v>-2.40257E-8</c:v>
                </c:pt>
                <c:pt idx="140">
                  <c:v>-2.4000700000000001E-8</c:v>
                </c:pt>
                <c:pt idx="141">
                  <c:v>-2.3975699999999999E-8</c:v>
                </c:pt>
                <c:pt idx="142">
                  <c:v>-2.3950700000000001E-8</c:v>
                </c:pt>
                <c:pt idx="143">
                  <c:v>-2.3925699999999999E-8</c:v>
                </c:pt>
                <c:pt idx="144">
                  <c:v>-2.39007E-8</c:v>
                </c:pt>
                <c:pt idx="145">
                  <c:v>-2.3875699999999999E-8</c:v>
                </c:pt>
                <c:pt idx="146">
                  <c:v>-2.38507E-8</c:v>
                </c:pt>
                <c:pt idx="147">
                  <c:v>-2.3825700000000001E-8</c:v>
                </c:pt>
                <c:pt idx="148">
                  <c:v>-2.38007E-8</c:v>
                </c:pt>
                <c:pt idx="149">
                  <c:v>-2.3775700000000001E-8</c:v>
                </c:pt>
                <c:pt idx="150">
                  <c:v>-2.3750699999999999E-8</c:v>
                </c:pt>
                <c:pt idx="151">
                  <c:v>-2.37257E-8</c:v>
                </c:pt>
                <c:pt idx="152">
                  <c:v>-2.3700699999999999E-8</c:v>
                </c:pt>
                <c:pt idx="153">
                  <c:v>-2.36757E-8</c:v>
                </c:pt>
                <c:pt idx="154">
                  <c:v>-2.3650700000000001E-8</c:v>
                </c:pt>
                <c:pt idx="155">
                  <c:v>-2.36257E-8</c:v>
                </c:pt>
                <c:pt idx="156">
                  <c:v>-2.3600700000000001E-8</c:v>
                </c:pt>
                <c:pt idx="157">
                  <c:v>-2.3575699999999999E-8</c:v>
                </c:pt>
                <c:pt idx="158">
                  <c:v>-2.3550700000000001E-8</c:v>
                </c:pt>
                <c:pt idx="159">
                  <c:v>-2.3525699999999999E-8</c:v>
                </c:pt>
                <c:pt idx="160">
                  <c:v>-2.35007E-8</c:v>
                </c:pt>
                <c:pt idx="161">
                  <c:v>-2.3475700000000002E-8</c:v>
                </c:pt>
                <c:pt idx="162">
                  <c:v>-2.34507E-8</c:v>
                </c:pt>
                <c:pt idx="163">
                  <c:v>-2.3425700000000001E-8</c:v>
                </c:pt>
                <c:pt idx="164">
                  <c:v>-2.3400699999999999E-8</c:v>
                </c:pt>
                <c:pt idx="165">
                  <c:v>-2.3375700000000001E-8</c:v>
                </c:pt>
                <c:pt idx="166">
                  <c:v>-2.3350699999999999E-8</c:v>
                </c:pt>
                <c:pt idx="167">
                  <c:v>-2.33257E-8</c:v>
                </c:pt>
                <c:pt idx="168">
                  <c:v>-2.3300700000000002E-8</c:v>
                </c:pt>
                <c:pt idx="169">
                  <c:v>-2.32757E-8</c:v>
                </c:pt>
                <c:pt idx="170">
                  <c:v>-2.3250700000000001E-8</c:v>
                </c:pt>
                <c:pt idx="171">
                  <c:v>-2.3225699999999999E-8</c:v>
                </c:pt>
                <c:pt idx="172">
                  <c:v>-2.3200700000000001E-8</c:v>
                </c:pt>
                <c:pt idx="173">
                  <c:v>-2.3175699999999999E-8</c:v>
                </c:pt>
                <c:pt idx="174">
                  <c:v>-2.31507E-8</c:v>
                </c:pt>
                <c:pt idx="175">
                  <c:v>-2.3125699999999998E-8</c:v>
                </c:pt>
                <c:pt idx="176">
                  <c:v>-2.31007E-8</c:v>
                </c:pt>
                <c:pt idx="177">
                  <c:v>-2.3075700000000001E-8</c:v>
                </c:pt>
                <c:pt idx="178">
                  <c:v>-2.3050699999999999E-8</c:v>
                </c:pt>
                <c:pt idx="179">
                  <c:v>-2.3025700000000001E-8</c:v>
                </c:pt>
                <c:pt idx="180">
                  <c:v>-2.3000699999999999E-8</c:v>
                </c:pt>
                <c:pt idx="181">
                  <c:v>-2.29757E-8</c:v>
                </c:pt>
                <c:pt idx="182">
                  <c:v>-2.2950699999999999E-8</c:v>
                </c:pt>
                <c:pt idx="183">
                  <c:v>-2.29257E-8</c:v>
                </c:pt>
                <c:pt idx="184">
                  <c:v>-2.2900700000000001E-8</c:v>
                </c:pt>
                <c:pt idx="185">
                  <c:v>-2.2875699999999999E-8</c:v>
                </c:pt>
                <c:pt idx="186">
                  <c:v>-2.2850700000000001E-8</c:v>
                </c:pt>
                <c:pt idx="187">
                  <c:v>-2.2825699999999999E-8</c:v>
                </c:pt>
                <c:pt idx="188">
                  <c:v>-2.28007E-8</c:v>
                </c:pt>
                <c:pt idx="189">
                  <c:v>-2.2775699999999999E-8</c:v>
                </c:pt>
                <c:pt idx="190">
                  <c:v>-2.27507E-8</c:v>
                </c:pt>
                <c:pt idx="191">
                  <c:v>-2.2725700000000001E-8</c:v>
                </c:pt>
                <c:pt idx="192">
                  <c:v>-2.27007E-8</c:v>
                </c:pt>
                <c:pt idx="193">
                  <c:v>-2.2675700000000001E-8</c:v>
                </c:pt>
                <c:pt idx="194">
                  <c:v>-2.2650699999999999E-8</c:v>
                </c:pt>
                <c:pt idx="195">
                  <c:v>-2.2625700000000001E-8</c:v>
                </c:pt>
                <c:pt idx="196">
                  <c:v>-2.2600699999999999E-8</c:v>
                </c:pt>
                <c:pt idx="197">
                  <c:v>-2.25757E-8</c:v>
                </c:pt>
                <c:pt idx="198">
                  <c:v>-2.2550700000000002E-8</c:v>
                </c:pt>
                <c:pt idx="199">
                  <c:v>-2.25257E-8</c:v>
                </c:pt>
                <c:pt idx="200">
                  <c:v>-2.2500700000000001E-8</c:v>
                </c:pt>
                <c:pt idx="201">
                  <c:v>-2.2475699999999999E-8</c:v>
                </c:pt>
                <c:pt idx="202">
                  <c:v>-2.2450700000000001E-8</c:v>
                </c:pt>
                <c:pt idx="203">
                  <c:v>-2.2425699999999999E-8</c:v>
                </c:pt>
                <c:pt idx="204">
                  <c:v>-2.24007E-8</c:v>
                </c:pt>
                <c:pt idx="205">
                  <c:v>-2.2375700000000002E-8</c:v>
                </c:pt>
                <c:pt idx="206">
                  <c:v>-2.23507E-8</c:v>
                </c:pt>
                <c:pt idx="207">
                  <c:v>-2.2325700000000001E-8</c:v>
                </c:pt>
                <c:pt idx="208">
                  <c:v>-2.2300699999999999E-8</c:v>
                </c:pt>
                <c:pt idx="209">
                  <c:v>-2.2275700000000001E-8</c:v>
                </c:pt>
                <c:pt idx="210">
                  <c:v>-2.2250699999999999E-8</c:v>
                </c:pt>
                <c:pt idx="211">
                  <c:v>-2.22257E-8</c:v>
                </c:pt>
                <c:pt idx="212">
                  <c:v>-2.2200699999999998E-8</c:v>
                </c:pt>
                <c:pt idx="213">
                  <c:v>-2.21757E-8</c:v>
                </c:pt>
                <c:pt idx="214">
                  <c:v>-2.2150700000000001E-8</c:v>
                </c:pt>
                <c:pt idx="215">
                  <c:v>-2.2125699999999999E-8</c:v>
                </c:pt>
                <c:pt idx="216">
                  <c:v>-2.2100700000000001E-8</c:v>
                </c:pt>
                <c:pt idx="217">
                  <c:v>-2.2075699999999999E-8</c:v>
                </c:pt>
                <c:pt idx="218">
                  <c:v>-2.20507E-8</c:v>
                </c:pt>
                <c:pt idx="219">
                  <c:v>-2.2025699999999999E-8</c:v>
                </c:pt>
                <c:pt idx="220">
                  <c:v>-2.20007E-8</c:v>
                </c:pt>
                <c:pt idx="221">
                  <c:v>-2.1975700000000001E-8</c:v>
                </c:pt>
                <c:pt idx="222">
                  <c:v>-2.1950699999999999E-8</c:v>
                </c:pt>
                <c:pt idx="223">
                  <c:v>-2.1925700000000001E-8</c:v>
                </c:pt>
                <c:pt idx="224">
                  <c:v>-2.1900699999999999E-8</c:v>
                </c:pt>
                <c:pt idx="225">
                  <c:v>-2.18757E-8</c:v>
                </c:pt>
                <c:pt idx="226">
                  <c:v>-2.1850699999999999E-8</c:v>
                </c:pt>
                <c:pt idx="227">
                  <c:v>-2.18257E-8</c:v>
                </c:pt>
                <c:pt idx="228">
                  <c:v>-2.1800700000000001E-8</c:v>
                </c:pt>
                <c:pt idx="229">
                  <c:v>-2.17757E-8</c:v>
                </c:pt>
                <c:pt idx="230">
                  <c:v>-2.1750700000000001E-8</c:v>
                </c:pt>
                <c:pt idx="231">
                  <c:v>-2.1725699999999999E-8</c:v>
                </c:pt>
                <c:pt idx="232">
                  <c:v>-2.1700700000000001E-8</c:v>
                </c:pt>
                <c:pt idx="233">
                  <c:v>-2.1675699999999999E-8</c:v>
                </c:pt>
                <c:pt idx="234">
                  <c:v>-2.16507E-8</c:v>
                </c:pt>
                <c:pt idx="235">
                  <c:v>-2.1625700000000002E-8</c:v>
                </c:pt>
                <c:pt idx="236">
                  <c:v>-2.16007E-8</c:v>
                </c:pt>
                <c:pt idx="237">
                  <c:v>-2.1575700000000001E-8</c:v>
                </c:pt>
                <c:pt idx="238">
                  <c:v>-2.1550699999999999E-8</c:v>
                </c:pt>
                <c:pt idx="239">
                  <c:v>-2.1525700000000001E-8</c:v>
                </c:pt>
                <c:pt idx="240">
                  <c:v>-2.1500699999999999E-8</c:v>
                </c:pt>
                <c:pt idx="241">
                  <c:v>-2.14757E-8</c:v>
                </c:pt>
                <c:pt idx="242">
                  <c:v>-2.1450700000000002E-8</c:v>
                </c:pt>
                <c:pt idx="243">
                  <c:v>-2.14257E-8</c:v>
                </c:pt>
                <c:pt idx="244">
                  <c:v>-2.1400700000000001E-8</c:v>
                </c:pt>
                <c:pt idx="245">
                  <c:v>-2.1375699999999999E-8</c:v>
                </c:pt>
                <c:pt idx="246">
                  <c:v>-2.1350700000000001E-8</c:v>
                </c:pt>
                <c:pt idx="247">
                  <c:v>-2.1325699999999999E-8</c:v>
                </c:pt>
                <c:pt idx="248">
                  <c:v>-2.13007E-8</c:v>
                </c:pt>
                <c:pt idx="249">
                  <c:v>-2.1275699999999998E-8</c:v>
                </c:pt>
                <c:pt idx="250">
                  <c:v>-2.12507E-8</c:v>
                </c:pt>
                <c:pt idx="251">
                  <c:v>-2.1225700000000001E-8</c:v>
                </c:pt>
                <c:pt idx="252">
                  <c:v>-2.1200699999999999E-8</c:v>
                </c:pt>
                <c:pt idx="253">
                  <c:v>-2.1175700000000001E-8</c:v>
                </c:pt>
                <c:pt idx="254">
                  <c:v>-2.1150699999999999E-8</c:v>
                </c:pt>
                <c:pt idx="255">
                  <c:v>-2.11257E-8</c:v>
                </c:pt>
                <c:pt idx="256">
                  <c:v>-2.1100699999999998E-8</c:v>
                </c:pt>
                <c:pt idx="257">
                  <c:v>-2.10757E-8</c:v>
                </c:pt>
                <c:pt idx="258">
                  <c:v>-2.1050700000000001E-8</c:v>
                </c:pt>
                <c:pt idx="259">
                  <c:v>-2.1025699999999999E-8</c:v>
                </c:pt>
                <c:pt idx="260">
                  <c:v>-2.1000700000000001E-8</c:v>
                </c:pt>
                <c:pt idx="261">
                  <c:v>-2.0975699999999999E-8</c:v>
                </c:pt>
                <c:pt idx="262">
                  <c:v>-2.09507E-8</c:v>
                </c:pt>
                <c:pt idx="263">
                  <c:v>-2.0925699999999999E-8</c:v>
                </c:pt>
                <c:pt idx="264">
                  <c:v>-2.09007E-8</c:v>
                </c:pt>
                <c:pt idx="265">
                  <c:v>-2.0875700000000001E-8</c:v>
                </c:pt>
                <c:pt idx="266">
                  <c:v>-2.08507E-8</c:v>
                </c:pt>
                <c:pt idx="267">
                  <c:v>-2.0825700000000001E-8</c:v>
                </c:pt>
                <c:pt idx="268">
                  <c:v>-2.0800699999999999E-8</c:v>
                </c:pt>
                <c:pt idx="269">
                  <c:v>-2.0775700000000001E-8</c:v>
                </c:pt>
                <c:pt idx="270">
                  <c:v>-2.0750699999999999E-8</c:v>
                </c:pt>
                <c:pt idx="271">
                  <c:v>-2.07257E-8</c:v>
                </c:pt>
                <c:pt idx="272">
                  <c:v>-2.0700700000000002E-8</c:v>
                </c:pt>
                <c:pt idx="273">
                  <c:v>-2.06757E-8</c:v>
                </c:pt>
                <c:pt idx="274">
                  <c:v>-2.0650700000000001E-8</c:v>
                </c:pt>
                <c:pt idx="275">
                  <c:v>-2.0625699999999999E-8</c:v>
                </c:pt>
                <c:pt idx="276">
                  <c:v>-2.0600700000000001E-8</c:v>
                </c:pt>
                <c:pt idx="277">
                  <c:v>-2.0575699999999999E-8</c:v>
                </c:pt>
                <c:pt idx="278">
                  <c:v>-2.05507E-8</c:v>
                </c:pt>
                <c:pt idx="279">
                  <c:v>-2.0525700000000002E-8</c:v>
                </c:pt>
                <c:pt idx="280">
                  <c:v>-2.05007E-8</c:v>
                </c:pt>
                <c:pt idx="281">
                  <c:v>-2.0475700000000001E-8</c:v>
                </c:pt>
                <c:pt idx="282">
                  <c:v>-2.0450699999999999E-8</c:v>
                </c:pt>
                <c:pt idx="283">
                  <c:v>-2.0425700000000001E-8</c:v>
                </c:pt>
                <c:pt idx="284">
                  <c:v>-2.0400699999999999E-8</c:v>
                </c:pt>
                <c:pt idx="285">
                  <c:v>-2.03757E-8</c:v>
                </c:pt>
                <c:pt idx="286">
                  <c:v>-2.0350699999999998E-8</c:v>
                </c:pt>
                <c:pt idx="287">
                  <c:v>-2.03257E-8</c:v>
                </c:pt>
                <c:pt idx="288">
                  <c:v>-2.0300700000000001E-8</c:v>
                </c:pt>
                <c:pt idx="289">
                  <c:v>-2.0275699999999999E-8</c:v>
                </c:pt>
                <c:pt idx="290">
                  <c:v>-2.0250700000000001E-8</c:v>
                </c:pt>
                <c:pt idx="291">
                  <c:v>-2.0225699999999999E-8</c:v>
                </c:pt>
                <c:pt idx="292">
                  <c:v>-2.02007E-8</c:v>
                </c:pt>
                <c:pt idx="293">
                  <c:v>-2.0175699999999998E-8</c:v>
                </c:pt>
                <c:pt idx="294">
                  <c:v>-2.01507E-8</c:v>
                </c:pt>
                <c:pt idx="295">
                  <c:v>-2.0125700000000001E-8</c:v>
                </c:pt>
                <c:pt idx="296">
                  <c:v>-2.0100699999999999E-8</c:v>
                </c:pt>
                <c:pt idx="297">
                  <c:v>-2.0075700000000001E-8</c:v>
                </c:pt>
                <c:pt idx="298">
                  <c:v>-2.0050699999999999E-8</c:v>
                </c:pt>
                <c:pt idx="299">
                  <c:v>-2.00257E-8</c:v>
                </c:pt>
                <c:pt idx="300">
                  <c:v>-2.0000699999999999E-8</c:v>
                </c:pt>
                <c:pt idx="301">
                  <c:v>-1.99757E-8</c:v>
                </c:pt>
                <c:pt idx="302">
                  <c:v>-1.9950700000000001E-8</c:v>
                </c:pt>
                <c:pt idx="303">
                  <c:v>-1.99257E-8</c:v>
                </c:pt>
                <c:pt idx="304">
                  <c:v>-1.9900700000000001E-8</c:v>
                </c:pt>
                <c:pt idx="305">
                  <c:v>-1.9875699999999999E-8</c:v>
                </c:pt>
                <c:pt idx="306">
                  <c:v>-1.9850700000000001E-8</c:v>
                </c:pt>
                <c:pt idx="307">
                  <c:v>-1.9825699999999999E-8</c:v>
                </c:pt>
                <c:pt idx="308">
                  <c:v>-1.98007E-8</c:v>
                </c:pt>
                <c:pt idx="309">
                  <c:v>-1.9775700000000002E-8</c:v>
                </c:pt>
                <c:pt idx="310">
                  <c:v>-1.97507E-8</c:v>
                </c:pt>
                <c:pt idx="311">
                  <c:v>-1.9725700000000001E-8</c:v>
                </c:pt>
                <c:pt idx="312">
                  <c:v>-1.9700699999999999E-8</c:v>
                </c:pt>
                <c:pt idx="313">
                  <c:v>-1.9675700000000001E-8</c:v>
                </c:pt>
                <c:pt idx="314">
                  <c:v>-1.9650699999999999E-8</c:v>
                </c:pt>
                <c:pt idx="315">
                  <c:v>-1.96257E-8</c:v>
                </c:pt>
                <c:pt idx="316">
                  <c:v>-1.9600700000000002E-8</c:v>
                </c:pt>
                <c:pt idx="317">
                  <c:v>-1.95757E-8</c:v>
                </c:pt>
                <c:pt idx="318">
                  <c:v>-1.9550700000000001E-8</c:v>
                </c:pt>
                <c:pt idx="319">
                  <c:v>-1.9525699999999999E-8</c:v>
                </c:pt>
                <c:pt idx="320">
                  <c:v>-1.9500700000000001E-8</c:v>
                </c:pt>
                <c:pt idx="321">
                  <c:v>-1.9475699999999999E-8</c:v>
                </c:pt>
                <c:pt idx="322">
                  <c:v>-1.94507E-8</c:v>
                </c:pt>
                <c:pt idx="323">
                  <c:v>-1.9425699999999998E-8</c:v>
                </c:pt>
                <c:pt idx="324">
                  <c:v>-1.94007E-8</c:v>
                </c:pt>
                <c:pt idx="325">
                  <c:v>-1.9375700000000001E-8</c:v>
                </c:pt>
                <c:pt idx="326">
                  <c:v>-1.9350699999999999E-8</c:v>
                </c:pt>
                <c:pt idx="327">
                  <c:v>-1.9325700000000001E-8</c:v>
                </c:pt>
                <c:pt idx="328">
                  <c:v>-1.9300699999999999E-8</c:v>
                </c:pt>
                <c:pt idx="329">
                  <c:v>-1.92757E-8</c:v>
                </c:pt>
                <c:pt idx="330">
                  <c:v>-1.9250699999999998E-8</c:v>
                </c:pt>
                <c:pt idx="331">
                  <c:v>-1.92257E-8</c:v>
                </c:pt>
                <c:pt idx="332">
                  <c:v>-1.9200700000000001E-8</c:v>
                </c:pt>
                <c:pt idx="333">
                  <c:v>-1.9175699999999999E-8</c:v>
                </c:pt>
                <c:pt idx="334">
                  <c:v>-1.9150700000000001E-8</c:v>
                </c:pt>
                <c:pt idx="335">
                  <c:v>-1.9125699999999999E-8</c:v>
                </c:pt>
                <c:pt idx="336">
                  <c:v>-1.91007E-8</c:v>
                </c:pt>
                <c:pt idx="337">
                  <c:v>-1.9075699999999999E-8</c:v>
                </c:pt>
                <c:pt idx="338">
                  <c:v>-1.90507E-8</c:v>
                </c:pt>
                <c:pt idx="339">
                  <c:v>-1.9025700000000001E-8</c:v>
                </c:pt>
                <c:pt idx="340">
                  <c:v>-1.90007E-8</c:v>
                </c:pt>
                <c:pt idx="341">
                  <c:v>-1.8975700000000001E-8</c:v>
                </c:pt>
                <c:pt idx="342">
                  <c:v>-1.8950699999999999E-8</c:v>
                </c:pt>
                <c:pt idx="343">
                  <c:v>-1.8925700000000001E-8</c:v>
                </c:pt>
                <c:pt idx="344">
                  <c:v>-1.8900699999999999E-8</c:v>
                </c:pt>
                <c:pt idx="345">
                  <c:v>-1.88757E-8</c:v>
                </c:pt>
                <c:pt idx="346">
                  <c:v>-1.8850700000000002E-8</c:v>
                </c:pt>
                <c:pt idx="347">
                  <c:v>-1.88257E-8</c:v>
                </c:pt>
                <c:pt idx="348">
                  <c:v>-1.8800700000000001E-8</c:v>
                </c:pt>
                <c:pt idx="349">
                  <c:v>-1.8775699999999999E-8</c:v>
                </c:pt>
                <c:pt idx="350">
                  <c:v>-1.8750700000000001E-8</c:v>
                </c:pt>
                <c:pt idx="351">
                  <c:v>-1.8725699999999999E-8</c:v>
                </c:pt>
                <c:pt idx="352">
                  <c:v>-1.87007E-8</c:v>
                </c:pt>
                <c:pt idx="353">
                  <c:v>-1.8675700000000002E-8</c:v>
                </c:pt>
                <c:pt idx="354">
                  <c:v>-1.86507E-8</c:v>
                </c:pt>
                <c:pt idx="355">
                  <c:v>-1.8625700000000001E-8</c:v>
                </c:pt>
                <c:pt idx="356">
                  <c:v>-1.8600699999999999E-8</c:v>
                </c:pt>
                <c:pt idx="357">
                  <c:v>-1.8575700000000001E-8</c:v>
                </c:pt>
                <c:pt idx="358">
                  <c:v>-1.8550699999999999E-8</c:v>
                </c:pt>
                <c:pt idx="359">
                  <c:v>-1.85257E-8</c:v>
                </c:pt>
                <c:pt idx="360">
                  <c:v>-1.8500699999999998E-8</c:v>
                </c:pt>
                <c:pt idx="361">
                  <c:v>-1.84757E-8</c:v>
                </c:pt>
                <c:pt idx="362">
                  <c:v>-1.8450700000000001E-8</c:v>
                </c:pt>
                <c:pt idx="363">
                  <c:v>-1.8425699999999999E-8</c:v>
                </c:pt>
                <c:pt idx="364">
                  <c:v>-1.8400700000000001E-8</c:v>
                </c:pt>
                <c:pt idx="365">
                  <c:v>-1.8375699999999999E-8</c:v>
                </c:pt>
                <c:pt idx="366">
                  <c:v>-1.83507E-8</c:v>
                </c:pt>
                <c:pt idx="367">
                  <c:v>-1.8325699999999998E-8</c:v>
                </c:pt>
                <c:pt idx="368">
                  <c:v>-1.83007E-8</c:v>
                </c:pt>
                <c:pt idx="369">
                  <c:v>-1.8275700000000001E-8</c:v>
                </c:pt>
                <c:pt idx="370">
                  <c:v>-1.8250699999999999E-8</c:v>
                </c:pt>
                <c:pt idx="371">
                  <c:v>-1.8225700000000001E-8</c:v>
                </c:pt>
                <c:pt idx="372">
                  <c:v>-1.8200699999999999E-8</c:v>
                </c:pt>
                <c:pt idx="373">
                  <c:v>-1.81757E-8</c:v>
                </c:pt>
                <c:pt idx="374">
                  <c:v>-1.8150699999999999E-8</c:v>
                </c:pt>
                <c:pt idx="375">
                  <c:v>-1.81257E-8</c:v>
                </c:pt>
                <c:pt idx="376">
                  <c:v>-1.8100700000000001E-8</c:v>
                </c:pt>
                <c:pt idx="377">
                  <c:v>-1.80757E-8</c:v>
                </c:pt>
                <c:pt idx="378">
                  <c:v>-1.8050700000000001E-8</c:v>
                </c:pt>
                <c:pt idx="379">
                  <c:v>-1.8025699999999999E-8</c:v>
                </c:pt>
                <c:pt idx="380">
                  <c:v>-1.8000700000000001E-8</c:v>
                </c:pt>
                <c:pt idx="381">
                  <c:v>-1.7975699999999999E-8</c:v>
                </c:pt>
                <c:pt idx="382">
                  <c:v>-1.79507E-8</c:v>
                </c:pt>
                <c:pt idx="383">
                  <c:v>-1.7925700000000001E-8</c:v>
                </c:pt>
                <c:pt idx="384">
                  <c:v>-1.79007E-8</c:v>
                </c:pt>
                <c:pt idx="385">
                  <c:v>-1.7875700000000001E-8</c:v>
                </c:pt>
                <c:pt idx="386">
                  <c:v>-1.7850699999999999E-8</c:v>
                </c:pt>
                <c:pt idx="387">
                  <c:v>-1.7825700000000001E-8</c:v>
                </c:pt>
                <c:pt idx="388">
                  <c:v>-1.7800699999999999E-8</c:v>
                </c:pt>
                <c:pt idx="389">
                  <c:v>-1.77757E-8</c:v>
                </c:pt>
                <c:pt idx="390">
                  <c:v>-1.7750700000000002E-8</c:v>
                </c:pt>
                <c:pt idx="391">
                  <c:v>-1.77257E-8</c:v>
                </c:pt>
                <c:pt idx="392">
                  <c:v>-1.7700700000000001E-8</c:v>
                </c:pt>
                <c:pt idx="393">
                  <c:v>-1.7675699999999999E-8</c:v>
                </c:pt>
                <c:pt idx="394">
                  <c:v>-1.7650700000000001E-8</c:v>
                </c:pt>
                <c:pt idx="395">
                  <c:v>-1.7625699999999999E-8</c:v>
                </c:pt>
                <c:pt idx="396">
                  <c:v>-1.76007E-8</c:v>
                </c:pt>
                <c:pt idx="397">
                  <c:v>-1.7575699999999998E-8</c:v>
                </c:pt>
                <c:pt idx="398">
                  <c:v>-1.75507E-8</c:v>
                </c:pt>
                <c:pt idx="399">
                  <c:v>-1.7525700000000001E-8</c:v>
                </c:pt>
                <c:pt idx="400">
                  <c:v>-1.7500699999999999E-8</c:v>
                </c:pt>
                <c:pt idx="401">
                  <c:v>-1.7475700000000001E-8</c:v>
                </c:pt>
                <c:pt idx="402">
                  <c:v>-1.7450699999999999E-8</c:v>
                </c:pt>
                <c:pt idx="403">
                  <c:v>-1.74257E-8</c:v>
                </c:pt>
                <c:pt idx="404">
                  <c:v>-1.7400699999999998E-8</c:v>
                </c:pt>
                <c:pt idx="405">
                  <c:v>-1.73757E-8</c:v>
                </c:pt>
                <c:pt idx="406">
                  <c:v>-1.7350700000000001E-8</c:v>
                </c:pt>
                <c:pt idx="407">
                  <c:v>-1.7325699999999999E-8</c:v>
                </c:pt>
                <c:pt idx="408">
                  <c:v>-1.7300700000000001E-8</c:v>
                </c:pt>
                <c:pt idx="409">
                  <c:v>-1.7275699999999999E-8</c:v>
                </c:pt>
                <c:pt idx="410">
                  <c:v>-1.72507E-8</c:v>
                </c:pt>
                <c:pt idx="411">
                  <c:v>-1.7225699999999999E-8</c:v>
                </c:pt>
                <c:pt idx="412">
                  <c:v>-1.72007E-8</c:v>
                </c:pt>
                <c:pt idx="413">
                  <c:v>-1.7175700000000001E-8</c:v>
                </c:pt>
                <c:pt idx="414">
                  <c:v>-1.71507E-8</c:v>
                </c:pt>
                <c:pt idx="415">
                  <c:v>-1.7125700000000001E-8</c:v>
                </c:pt>
                <c:pt idx="416">
                  <c:v>-1.7100699999999999E-8</c:v>
                </c:pt>
                <c:pt idx="417">
                  <c:v>-1.70757E-8</c:v>
                </c:pt>
                <c:pt idx="418">
                  <c:v>-1.7050699999999999E-8</c:v>
                </c:pt>
                <c:pt idx="419">
                  <c:v>-1.70257E-8</c:v>
                </c:pt>
                <c:pt idx="420">
                  <c:v>-1.7000700000000001E-8</c:v>
                </c:pt>
                <c:pt idx="421">
                  <c:v>-1.69757E-8</c:v>
                </c:pt>
                <c:pt idx="422">
                  <c:v>-1.6950700000000001E-8</c:v>
                </c:pt>
                <c:pt idx="423">
                  <c:v>-1.6925699999999999E-8</c:v>
                </c:pt>
                <c:pt idx="424">
                  <c:v>-1.6900700000000001E-8</c:v>
                </c:pt>
                <c:pt idx="425">
                  <c:v>-1.6875699999999999E-8</c:v>
                </c:pt>
                <c:pt idx="426">
                  <c:v>-1.68507E-8</c:v>
                </c:pt>
                <c:pt idx="427">
                  <c:v>-1.6825700000000002E-8</c:v>
                </c:pt>
                <c:pt idx="428">
                  <c:v>-1.68007E-8</c:v>
                </c:pt>
                <c:pt idx="429">
                  <c:v>-1.6775700000000001E-8</c:v>
                </c:pt>
                <c:pt idx="430">
                  <c:v>-1.6750699999999999E-8</c:v>
                </c:pt>
                <c:pt idx="431">
                  <c:v>-1.6725700000000001E-8</c:v>
                </c:pt>
                <c:pt idx="432">
                  <c:v>-1.6700699999999999E-8</c:v>
                </c:pt>
                <c:pt idx="433">
                  <c:v>-1.66757E-8</c:v>
                </c:pt>
                <c:pt idx="434">
                  <c:v>-1.6650699999999998E-8</c:v>
                </c:pt>
                <c:pt idx="435">
                  <c:v>-1.66257E-8</c:v>
                </c:pt>
                <c:pt idx="436">
                  <c:v>-1.6600700000000001E-8</c:v>
                </c:pt>
                <c:pt idx="437">
                  <c:v>-1.6575699999999999E-8</c:v>
                </c:pt>
                <c:pt idx="438">
                  <c:v>-1.6550700000000001E-8</c:v>
                </c:pt>
                <c:pt idx="439">
                  <c:v>-1.6525699999999999E-8</c:v>
                </c:pt>
                <c:pt idx="440">
                  <c:v>-1.65007E-8</c:v>
                </c:pt>
                <c:pt idx="441">
                  <c:v>-1.6475699999999998E-8</c:v>
                </c:pt>
                <c:pt idx="442">
                  <c:v>-1.64507E-8</c:v>
                </c:pt>
                <c:pt idx="443">
                  <c:v>-1.6425700000000001E-8</c:v>
                </c:pt>
                <c:pt idx="444">
                  <c:v>-1.6400699999999999E-8</c:v>
                </c:pt>
                <c:pt idx="445">
                  <c:v>-1.6375700000000001E-8</c:v>
                </c:pt>
                <c:pt idx="446">
                  <c:v>-1.6350699999999999E-8</c:v>
                </c:pt>
                <c:pt idx="447">
                  <c:v>-1.63257E-8</c:v>
                </c:pt>
                <c:pt idx="448">
                  <c:v>-1.6300699999999999E-8</c:v>
                </c:pt>
                <c:pt idx="449">
                  <c:v>-1.62757E-8</c:v>
                </c:pt>
                <c:pt idx="450">
                  <c:v>-1.6250700000000001E-8</c:v>
                </c:pt>
                <c:pt idx="451">
                  <c:v>-1.62257E-8</c:v>
                </c:pt>
                <c:pt idx="452">
                  <c:v>-1.6200700000000001E-8</c:v>
                </c:pt>
                <c:pt idx="453">
                  <c:v>-1.6175699999999999E-8</c:v>
                </c:pt>
                <c:pt idx="454">
                  <c:v>-1.61507E-8</c:v>
                </c:pt>
                <c:pt idx="455">
                  <c:v>-1.6125699999999999E-8</c:v>
                </c:pt>
                <c:pt idx="456">
                  <c:v>-1.61007E-8</c:v>
                </c:pt>
                <c:pt idx="457">
                  <c:v>-1.6075700000000001E-8</c:v>
                </c:pt>
                <c:pt idx="458">
                  <c:v>-1.60507E-8</c:v>
                </c:pt>
                <c:pt idx="459">
                  <c:v>-1.6025700000000001E-8</c:v>
                </c:pt>
                <c:pt idx="460">
                  <c:v>-1.6000699999999999E-8</c:v>
                </c:pt>
                <c:pt idx="461">
                  <c:v>-1.5975700000000001E-8</c:v>
                </c:pt>
                <c:pt idx="462">
                  <c:v>-1.5950699999999999E-8</c:v>
                </c:pt>
                <c:pt idx="463">
                  <c:v>-1.59257E-8</c:v>
                </c:pt>
                <c:pt idx="464">
                  <c:v>-1.5900700000000002E-8</c:v>
                </c:pt>
                <c:pt idx="465">
                  <c:v>-1.58757E-8</c:v>
                </c:pt>
                <c:pt idx="466">
                  <c:v>-1.5850700000000001E-8</c:v>
                </c:pt>
                <c:pt idx="467">
                  <c:v>-1.5825699999999999E-8</c:v>
                </c:pt>
                <c:pt idx="468">
                  <c:v>-1.5800700000000001E-8</c:v>
                </c:pt>
                <c:pt idx="469">
                  <c:v>-1.5775699999999999E-8</c:v>
                </c:pt>
                <c:pt idx="470">
                  <c:v>-1.57507E-8</c:v>
                </c:pt>
                <c:pt idx="471">
                  <c:v>-1.5725700000000002E-8</c:v>
                </c:pt>
                <c:pt idx="472">
                  <c:v>-1.57007E-8</c:v>
                </c:pt>
                <c:pt idx="473">
                  <c:v>-1.5675700000000001E-8</c:v>
                </c:pt>
                <c:pt idx="474">
                  <c:v>-1.5650699999999999E-8</c:v>
                </c:pt>
                <c:pt idx="475">
                  <c:v>-1.5625700000000001E-8</c:v>
                </c:pt>
                <c:pt idx="476">
                  <c:v>-1.5600699999999999E-8</c:v>
                </c:pt>
                <c:pt idx="477">
                  <c:v>-1.55757E-8</c:v>
                </c:pt>
                <c:pt idx="478">
                  <c:v>-1.5550699999999998E-8</c:v>
                </c:pt>
                <c:pt idx="479">
                  <c:v>-1.55257E-8</c:v>
                </c:pt>
                <c:pt idx="480">
                  <c:v>-1.5500700000000001E-8</c:v>
                </c:pt>
                <c:pt idx="481">
                  <c:v>-1.5475699999999999E-8</c:v>
                </c:pt>
                <c:pt idx="482">
                  <c:v>-1.5450700000000001E-8</c:v>
                </c:pt>
                <c:pt idx="483">
                  <c:v>-1.5425699999999999E-8</c:v>
                </c:pt>
                <c:pt idx="484">
                  <c:v>-1.54007E-8</c:v>
                </c:pt>
                <c:pt idx="485">
                  <c:v>-1.5375699999999999E-8</c:v>
                </c:pt>
                <c:pt idx="486">
                  <c:v>-1.53507E-8</c:v>
                </c:pt>
                <c:pt idx="487">
                  <c:v>-1.5325700000000001E-8</c:v>
                </c:pt>
                <c:pt idx="488">
                  <c:v>-1.5300699999999999E-8</c:v>
                </c:pt>
                <c:pt idx="489">
                  <c:v>-1.5275700000000001E-8</c:v>
                </c:pt>
                <c:pt idx="490">
                  <c:v>-1.5250699999999999E-8</c:v>
                </c:pt>
                <c:pt idx="491">
                  <c:v>-1.52257E-8</c:v>
                </c:pt>
                <c:pt idx="492">
                  <c:v>-1.5200699999999999E-8</c:v>
                </c:pt>
                <c:pt idx="493">
                  <c:v>-1.51757E-8</c:v>
                </c:pt>
                <c:pt idx="494">
                  <c:v>-1.5150700000000001E-8</c:v>
                </c:pt>
                <c:pt idx="495">
                  <c:v>-1.51257E-8</c:v>
                </c:pt>
                <c:pt idx="496">
                  <c:v>-1.5100700000000001E-8</c:v>
                </c:pt>
                <c:pt idx="497">
                  <c:v>-1.5075699999999999E-8</c:v>
                </c:pt>
                <c:pt idx="498">
                  <c:v>-1.5050700000000001E-8</c:v>
                </c:pt>
                <c:pt idx="499">
                  <c:v>-1.5025699999999999E-8</c:v>
                </c:pt>
                <c:pt idx="500">
                  <c:v>-1.50007E-8</c:v>
                </c:pt>
                <c:pt idx="501">
                  <c:v>-1.4975700000000002E-8</c:v>
                </c:pt>
                <c:pt idx="502">
                  <c:v>-1.49507E-8</c:v>
                </c:pt>
                <c:pt idx="503">
                  <c:v>-1.4925700000000001E-8</c:v>
                </c:pt>
                <c:pt idx="504">
                  <c:v>-1.4900699999999999E-8</c:v>
                </c:pt>
                <c:pt idx="505">
                  <c:v>-1.4875700000000001E-8</c:v>
                </c:pt>
                <c:pt idx="506">
                  <c:v>-1.48507E-8</c:v>
                </c:pt>
                <c:pt idx="507">
                  <c:v>-1.48257E-8</c:v>
                </c:pt>
                <c:pt idx="508">
                  <c:v>-1.48007E-8</c:v>
                </c:pt>
                <c:pt idx="509">
                  <c:v>-1.47757E-8</c:v>
                </c:pt>
                <c:pt idx="510">
                  <c:v>-1.47507E-8</c:v>
                </c:pt>
                <c:pt idx="511">
                  <c:v>-1.4725699999999999E-8</c:v>
                </c:pt>
                <c:pt idx="512">
                  <c:v>-1.4700700000000001E-8</c:v>
                </c:pt>
                <c:pt idx="513">
                  <c:v>-1.4675700000000001E-8</c:v>
                </c:pt>
                <c:pt idx="514">
                  <c:v>-1.46507E-8</c:v>
                </c:pt>
                <c:pt idx="515">
                  <c:v>-1.46257E-8</c:v>
                </c:pt>
                <c:pt idx="516">
                  <c:v>-1.46007E-8</c:v>
                </c:pt>
                <c:pt idx="517">
                  <c:v>-1.45757E-8</c:v>
                </c:pt>
                <c:pt idx="518">
                  <c:v>-1.4550699999999999E-8</c:v>
                </c:pt>
                <c:pt idx="519">
                  <c:v>-1.4525700000000001E-8</c:v>
                </c:pt>
                <c:pt idx="520">
                  <c:v>-1.4500700000000001E-8</c:v>
                </c:pt>
                <c:pt idx="521">
                  <c:v>-1.44757E-8</c:v>
                </c:pt>
                <c:pt idx="522">
                  <c:v>-1.44507E-8</c:v>
                </c:pt>
                <c:pt idx="523">
                  <c:v>-1.44257E-8</c:v>
                </c:pt>
                <c:pt idx="524">
                  <c:v>-1.44007E-8</c:v>
                </c:pt>
                <c:pt idx="525">
                  <c:v>-1.4375699999999999E-8</c:v>
                </c:pt>
                <c:pt idx="526">
                  <c:v>-1.4350699999999999E-8</c:v>
                </c:pt>
                <c:pt idx="527">
                  <c:v>-1.4325700000000001E-8</c:v>
                </c:pt>
                <c:pt idx="528">
                  <c:v>-1.43007E-8</c:v>
                </c:pt>
                <c:pt idx="529">
                  <c:v>-1.42757E-8</c:v>
                </c:pt>
                <c:pt idx="530">
                  <c:v>-1.42507E-8</c:v>
                </c:pt>
                <c:pt idx="531">
                  <c:v>-1.42257E-8</c:v>
                </c:pt>
                <c:pt idx="532">
                  <c:v>-1.42007E-8</c:v>
                </c:pt>
                <c:pt idx="533">
                  <c:v>-1.4175699999999999E-8</c:v>
                </c:pt>
                <c:pt idx="534">
                  <c:v>-1.4150700000000001E-8</c:v>
                </c:pt>
                <c:pt idx="535">
                  <c:v>-1.4125700000000001E-8</c:v>
                </c:pt>
                <c:pt idx="536">
                  <c:v>-1.41007E-8</c:v>
                </c:pt>
                <c:pt idx="537">
                  <c:v>-1.40757E-8</c:v>
                </c:pt>
                <c:pt idx="538">
                  <c:v>-1.40507E-8</c:v>
                </c:pt>
                <c:pt idx="539">
                  <c:v>-1.40257E-8</c:v>
                </c:pt>
                <c:pt idx="540">
                  <c:v>-1.4000699999999999E-8</c:v>
                </c:pt>
                <c:pt idx="541">
                  <c:v>-1.3975699999999999E-8</c:v>
                </c:pt>
                <c:pt idx="542">
                  <c:v>-1.3950700000000001E-8</c:v>
                </c:pt>
                <c:pt idx="543">
                  <c:v>-1.39257E-8</c:v>
                </c:pt>
                <c:pt idx="544">
                  <c:v>-1.39007E-8</c:v>
                </c:pt>
                <c:pt idx="545">
                  <c:v>-1.38757E-8</c:v>
                </c:pt>
                <c:pt idx="546">
                  <c:v>-1.38507E-8</c:v>
                </c:pt>
                <c:pt idx="547">
                  <c:v>-1.38257E-8</c:v>
                </c:pt>
                <c:pt idx="548">
                  <c:v>-1.3800699999999999E-8</c:v>
                </c:pt>
                <c:pt idx="549">
                  <c:v>-1.3775700000000001E-8</c:v>
                </c:pt>
                <c:pt idx="550">
                  <c:v>-1.3750700000000001E-8</c:v>
                </c:pt>
                <c:pt idx="551">
                  <c:v>-1.37257E-8</c:v>
                </c:pt>
                <c:pt idx="552">
                  <c:v>-1.37007E-8</c:v>
                </c:pt>
                <c:pt idx="553">
                  <c:v>-1.36757E-8</c:v>
                </c:pt>
                <c:pt idx="554">
                  <c:v>-1.36507E-8</c:v>
                </c:pt>
                <c:pt idx="555">
                  <c:v>-1.3625699999999999E-8</c:v>
                </c:pt>
                <c:pt idx="556">
                  <c:v>-1.3600700000000001E-8</c:v>
                </c:pt>
                <c:pt idx="557">
                  <c:v>-1.3575700000000001E-8</c:v>
                </c:pt>
                <c:pt idx="558">
                  <c:v>-1.35507E-8</c:v>
                </c:pt>
                <c:pt idx="559">
                  <c:v>-1.35257E-8</c:v>
                </c:pt>
                <c:pt idx="560">
                  <c:v>-1.35007E-8</c:v>
                </c:pt>
                <c:pt idx="561">
                  <c:v>-1.34757E-8</c:v>
                </c:pt>
                <c:pt idx="562">
                  <c:v>-1.3450699999999999E-8</c:v>
                </c:pt>
                <c:pt idx="563">
                  <c:v>-1.3425699999999999E-8</c:v>
                </c:pt>
                <c:pt idx="564">
                  <c:v>-1.3400700000000001E-8</c:v>
                </c:pt>
                <c:pt idx="565">
                  <c:v>-1.33757E-8</c:v>
                </c:pt>
                <c:pt idx="566">
                  <c:v>-1.33507E-8</c:v>
                </c:pt>
                <c:pt idx="567">
                  <c:v>-1.33257E-8</c:v>
                </c:pt>
                <c:pt idx="568">
                  <c:v>-1.33007E-8</c:v>
                </c:pt>
                <c:pt idx="569">
                  <c:v>-1.32757E-8</c:v>
                </c:pt>
                <c:pt idx="570">
                  <c:v>-1.3250699999999999E-8</c:v>
                </c:pt>
                <c:pt idx="571">
                  <c:v>-1.3225700000000001E-8</c:v>
                </c:pt>
                <c:pt idx="572">
                  <c:v>-1.3200700000000001E-8</c:v>
                </c:pt>
                <c:pt idx="573">
                  <c:v>-1.31757E-8</c:v>
                </c:pt>
                <c:pt idx="574">
                  <c:v>-1.31507E-8</c:v>
                </c:pt>
                <c:pt idx="575">
                  <c:v>-1.31257E-8</c:v>
                </c:pt>
                <c:pt idx="576">
                  <c:v>-1.31007E-8</c:v>
                </c:pt>
                <c:pt idx="577">
                  <c:v>-1.3075699999999999E-8</c:v>
                </c:pt>
                <c:pt idx="578">
                  <c:v>-1.3050699999999999E-8</c:v>
                </c:pt>
                <c:pt idx="579">
                  <c:v>-1.3025700000000001E-8</c:v>
                </c:pt>
                <c:pt idx="580">
                  <c:v>-1.30007E-8</c:v>
                </c:pt>
                <c:pt idx="581">
                  <c:v>-1.29757E-8</c:v>
                </c:pt>
                <c:pt idx="582">
                  <c:v>-1.29507E-8</c:v>
                </c:pt>
                <c:pt idx="583">
                  <c:v>-1.29257E-8</c:v>
                </c:pt>
                <c:pt idx="584">
                  <c:v>-1.29007E-8</c:v>
                </c:pt>
                <c:pt idx="585">
                  <c:v>-1.2875699999999999E-8</c:v>
                </c:pt>
                <c:pt idx="586">
                  <c:v>-1.2850700000000001E-8</c:v>
                </c:pt>
                <c:pt idx="587">
                  <c:v>-1.28257E-8</c:v>
                </c:pt>
                <c:pt idx="588">
                  <c:v>-1.28007E-8</c:v>
                </c:pt>
                <c:pt idx="589">
                  <c:v>-1.27757E-8</c:v>
                </c:pt>
                <c:pt idx="590">
                  <c:v>-1.27507E-8</c:v>
                </c:pt>
                <c:pt idx="591">
                  <c:v>-1.27257E-8</c:v>
                </c:pt>
                <c:pt idx="592">
                  <c:v>-1.2700699999999999E-8</c:v>
                </c:pt>
                <c:pt idx="593">
                  <c:v>-1.2675700000000001E-8</c:v>
                </c:pt>
                <c:pt idx="594">
                  <c:v>-1.2650700000000001E-8</c:v>
                </c:pt>
                <c:pt idx="595">
                  <c:v>-1.26257E-8</c:v>
                </c:pt>
                <c:pt idx="596">
                  <c:v>-1.26007E-8</c:v>
                </c:pt>
                <c:pt idx="597">
                  <c:v>-1.25757E-8</c:v>
                </c:pt>
                <c:pt idx="598">
                  <c:v>-1.25507E-8</c:v>
                </c:pt>
                <c:pt idx="599">
                  <c:v>-1.2525699999999999E-8</c:v>
                </c:pt>
                <c:pt idx="600">
                  <c:v>-1.2500699999999999E-8</c:v>
                </c:pt>
                <c:pt idx="601">
                  <c:v>-1.2475700000000001E-8</c:v>
                </c:pt>
                <c:pt idx="602">
                  <c:v>-1.24507E-8</c:v>
                </c:pt>
                <c:pt idx="603">
                  <c:v>-1.24257E-8</c:v>
                </c:pt>
                <c:pt idx="604">
                  <c:v>-1.24007E-8</c:v>
                </c:pt>
                <c:pt idx="605">
                  <c:v>-1.23757E-8</c:v>
                </c:pt>
                <c:pt idx="606">
                  <c:v>-1.23507E-8</c:v>
                </c:pt>
                <c:pt idx="607">
                  <c:v>-1.2325699999999999E-8</c:v>
                </c:pt>
                <c:pt idx="608">
                  <c:v>-1.2300700000000001E-8</c:v>
                </c:pt>
                <c:pt idx="609">
                  <c:v>-1.2275700000000001E-8</c:v>
                </c:pt>
                <c:pt idx="610">
                  <c:v>-1.22507E-8</c:v>
                </c:pt>
                <c:pt idx="611">
                  <c:v>-1.22257E-8</c:v>
                </c:pt>
                <c:pt idx="612">
                  <c:v>-1.22007E-8</c:v>
                </c:pt>
                <c:pt idx="613">
                  <c:v>-1.21757E-8</c:v>
                </c:pt>
                <c:pt idx="614">
                  <c:v>-1.2150699999999999E-8</c:v>
                </c:pt>
                <c:pt idx="615">
                  <c:v>-1.2125699999999999E-8</c:v>
                </c:pt>
                <c:pt idx="616">
                  <c:v>-1.2100700000000001E-8</c:v>
                </c:pt>
                <c:pt idx="617">
                  <c:v>-1.20757E-8</c:v>
                </c:pt>
                <c:pt idx="618">
                  <c:v>-1.20507E-8</c:v>
                </c:pt>
                <c:pt idx="619">
                  <c:v>-1.20257E-8</c:v>
                </c:pt>
                <c:pt idx="620">
                  <c:v>-1.20007E-8</c:v>
                </c:pt>
                <c:pt idx="621">
                  <c:v>-1.1975699999999999E-8</c:v>
                </c:pt>
                <c:pt idx="622">
                  <c:v>-1.1950699999999999E-8</c:v>
                </c:pt>
                <c:pt idx="623">
                  <c:v>-1.1925700000000001E-8</c:v>
                </c:pt>
                <c:pt idx="624">
                  <c:v>-1.19007E-8</c:v>
                </c:pt>
                <c:pt idx="625">
                  <c:v>-1.18757E-8</c:v>
                </c:pt>
                <c:pt idx="626">
                  <c:v>-1.18507E-8</c:v>
                </c:pt>
                <c:pt idx="627">
                  <c:v>-1.18257E-8</c:v>
                </c:pt>
                <c:pt idx="628">
                  <c:v>-1.18007E-8</c:v>
                </c:pt>
                <c:pt idx="629">
                  <c:v>-1.1775699999999999E-8</c:v>
                </c:pt>
                <c:pt idx="630">
                  <c:v>-1.1750700000000001E-8</c:v>
                </c:pt>
                <c:pt idx="631">
                  <c:v>-1.1725700000000001E-8</c:v>
                </c:pt>
                <c:pt idx="632">
                  <c:v>-1.17007E-8</c:v>
                </c:pt>
                <c:pt idx="633">
                  <c:v>-1.16757E-8</c:v>
                </c:pt>
                <c:pt idx="634">
                  <c:v>-1.16507E-8</c:v>
                </c:pt>
                <c:pt idx="635">
                  <c:v>-1.16257E-8</c:v>
                </c:pt>
                <c:pt idx="636">
                  <c:v>-1.1600699999999999E-8</c:v>
                </c:pt>
                <c:pt idx="637">
                  <c:v>-1.1575699999999999E-8</c:v>
                </c:pt>
                <c:pt idx="638">
                  <c:v>-1.1550700000000001E-8</c:v>
                </c:pt>
                <c:pt idx="639">
                  <c:v>-1.15257E-8</c:v>
                </c:pt>
                <c:pt idx="640">
                  <c:v>-1.15007E-8</c:v>
                </c:pt>
                <c:pt idx="641">
                  <c:v>-1.14757E-8</c:v>
                </c:pt>
                <c:pt idx="642">
                  <c:v>-1.14507E-8</c:v>
                </c:pt>
                <c:pt idx="643">
                  <c:v>-1.14257E-8</c:v>
                </c:pt>
                <c:pt idx="644">
                  <c:v>-1.1400699999999999E-8</c:v>
                </c:pt>
                <c:pt idx="645">
                  <c:v>-1.1375700000000001E-8</c:v>
                </c:pt>
                <c:pt idx="646">
                  <c:v>-1.1350700000000001E-8</c:v>
                </c:pt>
                <c:pt idx="647">
                  <c:v>-1.13257E-8</c:v>
                </c:pt>
                <c:pt idx="648">
                  <c:v>-1.13007E-8</c:v>
                </c:pt>
                <c:pt idx="649">
                  <c:v>-1.12757E-8</c:v>
                </c:pt>
                <c:pt idx="650">
                  <c:v>-1.12507E-8</c:v>
                </c:pt>
                <c:pt idx="651">
                  <c:v>-1.1225699999999999E-8</c:v>
                </c:pt>
                <c:pt idx="652">
                  <c:v>-1.1200699999999999E-8</c:v>
                </c:pt>
                <c:pt idx="653">
                  <c:v>-1.1175700000000001E-8</c:v>
                </c:pt>
                <c:pt idx="654">
                  <c:v>-1.11507E-8</c:v>
                </c:pt>
                <c:pt idx="655">
                  <c:v>-1.11257E-8</c:v>
                </c:pt>
                <c:pt idx="656">
                  <c:v>-1.11007E-8</c:v>
                </c:pt>
                <c:pt idx="657">
                  <c:v>-1.10757E-8</c:v>
                </c:pt>
                <c:pt idx="658">
                  <c:v>-1.1050699999999999E-8</c:v>
                </c:pt>
                <c:pt idx="659">
                  <c:v>-1.1025699999999999E-8</c:v>
                </c:pt>
                <c:pt idx="660">
                  <c:v>-1.1000700000000001E-8</c:v>
                </c:pt>
                <c:pt idx="661">
                  <c:v>-1.09757E-8</c:v>
                </c:pt>
                <c:pt idx="662">
                  <c:v>-1.09507E-8</c:v>
                </c:pt>
                <c:pt idx="663">
                  <c:v>-1.09257E-8</c:v>
                </c:pt>
                <c:pt idx="664">
                  <c:v>-1.09007E-8</c:v>
                </c:pt>
                <c:pt idx="665">
                  <c:v>-1.08757E-8</c:v>
                </c:pt>
                <c:pt idx="666">
                  <c:v>-1.0850699999999999E-8</c:v>
                </c:pt>
                <c:pt idx="667">
                  <c:v>-1.0825700000000001E-8</c:v>
                </c:pt>
                <c:pt idx="668">
                  <c:v>-1.0800700000000001E-8</c:v>
                </c:pt>
                <c:pt idx="669">
                  <c:v>-1.07757E-8</c:v>
                </c:pt>
                <c:pt idx="670">
                  <c:v>-1.07507E-8</c:v>
                </c:pt>
                <c:pt idx="671">
                  <c:v>-1.07257E-8</c:v>
                </c:pt>
                <c:pt idx="672">
                  <c:v>-1.07007E-8</c:v>
                </c:pt>
                <c:pt idx="673">
                  <c:v>-1.0675699999999999E-8</c:v>
                </c:pt>
                <c:pt idx="674">
                  <c:v>-1.0650699999999999E-8</c:v>
                </c:pt>
                <c:pt idx="675">
                  <c:v>-1.0625700000000001E-8</c:v>
                </c:pt>
                <c:pt idx="676">
                  <c:v>-1.06007E-8</c:v>
                </c:pt>
                <c:pt idx="677">
                  <c:v>-1.05757E-8</c:v>
                </c:pt>
                <c:pt idx="678">
                  <c:v>-1.05507E-8</c:v>
                </c:pt>
                <c:pt idx="679">
                  <c:v>-1.05257E-8</c:v>
                </c:pt>
                <c:pt idx="680">
                  <c:v>-1.05007E-8</c:v>
                </c:pt>
                <c:pt idx="681">
                  <c:v>-1.0475699999999999E-8</c:v>
                </c:pt>
                <c:pt idx="682">
                  <c:v>-1.0450700000000001E-8</c:v>
                </c:pt>
                <c:pt idx="683">
                  <c:v>-1.0425700000000001E-8</c:v>
                </c:pt>
                <c:pt idx="684">
                  <c:v>-1.04007E-8</c:v>
                </c:pt>
                <c:pt idx="685">
                  <c:v>-1.03757E-8</c:v>
                </c:pt>
                <c:pt idx="686">
                  <c:v>-1.03507E-8</c:v>
                </c:pt>
                <c:pt idx="687">
                  <c:v>-1.03257E-8</c:v>
                </c:pt>
                <c:pt idx="688">
                  <c:v>-1.0300699999999999E-8</c:v>
                </c:pt>
                <c:pt idx="689">
                  <c:v>-1.0275700000000001E-8</c:v>
                </c:pt>
                <c:pt idx="690">
                  <c:v>-1.0250700000000001E-8</c:v>
                </c:pt>
                <c:pt idx="691">
                  <c:v>-1.02257E-8</c:v>
                </c:pt>
                <c:pt idx="692">
                  <c:v>-1.02007E-8</c:v>
                </c:pt>
                <c:pt idx="693">
                  <c:v>-1.01757E-8</c:v>
                </c:pt>
                <c:pt idx="694">
                  <c:v>-1.01507E-8</c:v>
                </c:pt>
                <c:pt idx="695">
                  <c:v>-1.0125699999999999E-8</c:v>
                </c:pt>
                <c:pt idx="696">
                  <c:v>-1.0100699999999999E-8</c:v>
                </c:pt>
                <c:pt idx="697">
                  <c:v>-1.0075700000000001E-8</c:v>
                </c:pt>
                <c:pt idx="698">
                  <c:v>-1.00507E-8</c:v>
                </c:pt>
                <c:pt idx="699">
                  <c:v>-1.00257E-8</c:v>
                </c:pt>
                <c:pt idx="700">
                  <c:v>-1.00007E-8</c:v>
                </c:pt>
                <c:pt idx="701">
                  <c:v>-9.9756999999999998E-9</c:v>
                </c:pt>
                <c:pt idx="702">
                  <c:v>-9.9506999999999996E-9</c:v>
                </c:pt>
                <c:pt idx="703">
                  <c:v>-9.9256999999999993E-9</c:v>
                </c:pt>
                <c:pt idx="704">
                  <c:v>-9.9007000000000008E-9</c:v>
                </c:pt>
                <c:pt idx="705">
                  <c:v>-9.8757000000000005E-9</c:v>
                </c:pt>
                <c:pt idx="706">
                  <c:v>-9.8507000000000003E-9</c:v>
                </c:pt>
                <c:pt idx="707">
                  <c:v>-9.8257000000000001E-9</c:v>
                </c:pt>
                <c:pt idx="708">
                  <c:v>-9.8006999999999999E-9</c:v>
                </c:pt>
                <c:pt idx="709">
                  <c:v>-9.7756999999999996E-9</c:v>
                </c:pt>
                <c:pt idx="710">
                  <c:v>-9.7506999999999994E-9</c:v>
                </c:pt>
                <c:pt idx="711">
                  <c:v>-9.7256999999999992E-9</c:v>
                </c:pt>
                <c:pt idx="712">
                  <c:v>-9.7007000000000006E-9</c:v>
                </c:pt>
                <c:pt idx="713">
                  <c:v>-9.6757000000000004E-9</c:v>
                </c:pt>
                <c:pt idx="714">
                  <c:v>-9.6507000000000002E-9</c:v>
                </c:pt>
                <c:pt idx="715">
                  <c:v>-9.6257E-9</c:v>
                </c:pt>
                <c:pt idx="716">
                  <c:v>-9.6006999999999997E-9</c:v>
                </c:pt>
                <c:pt idx="717">
                  <c:v>-9.5756999999999995E-9</c:v>
                </c:pt>
                <c:pt idx="718">
                  <c:v>-9.5506999999999993E-9</c:v>
                </c:pt>
                <c:pt idx="719">
                  <c:v>-9.5257000000000007E-9</c:v>
                </c:pt>
                <c:pt idx="720">
                  <c:v>-9.5007000000000005E-9</c:v>
                </c:pt>
                <c:pt idx="721">
                  <c:v>-9.4757000000000003E-9</c:v>
                </c:pt>
                <c:pt idx="722">
                  <c:v>-9.4507E-9</c:v>
                </c:pt>
                <c:pt idx="723">
                  <c:v>-9.4256999999999998E-9</c:v>
                </c:pt>
                <c:pt idx="724">
                  <c:v>-9.4006999999999996E-9</c:v>
                </c:pt>
                <c:pt idx="725">
                  <c:v>-9.3756999999999994E-9</c:v>
                </c:pt>
                <c:pt idx="726">
                  <c:v>-9.3507000000000008E-9</c:v>
                </c:pt>
                <c:pt idx="727">
                  <c:v>-9.3257000000000006E-9</c:v>
                </c:pt>
                <c:pt idx="728">
                  <c:v>-9.3007000000000004E-9</c:v>
                </c:pt>
                <c:pt idx="729">
                  <c:v>-9.2757000000000001E-9</c:v>
                </c:pt>
                <c:pt idx="730">
                  <c:v>-9.2506999999999999E-9</c:v>
                </c:pt>
                <c:pt idx="731">
                  <c:v>-9.2256999999999997E-9</c:v>
                </c:pt>
                <c:pt idx="732">
                  <c:v>-9.2006999999999995E-9</c:v>
                </c:pt>
                <c:pt idx="733">
                  <c:v>-9.1756999999999992E-9</c:v>
                </c:pt>
                <c:pt idx="734">
                  <c:v>-9.1507000000000007E-9</c:v>
                </c:pt>
                <c:pt idx="735">
                  <c:v>-9.1257000000000004E-9</c:v>
                </c:pt>
                <c:pt idx="736">
                  <c:v>-9.1007000000000002E-9</c:v>
                </c:pt>
                <c:pt idx="737">
                  <c:v>-9.0757E-9</c:v>
                </c:pt>
                <c:pt idx="738">
                  <c:v>-9.0506999999999998E-9</c:v>
                </c:pt>
                <c:pt idx="739">
                  <c:v>-9.0256999999999996E-9</c:v>
                </c:pt>
                <c:pt idx="740">
                  <c:v>-9.0006999999999993E-9</c:v>
                </c:pt>
                <c:pt idx="741">
                  <c:v>-8.9757000000000008E-9</c:v>
                </c:pt>
                <c:pt idx="742">
                  <c:v>-8.9507000000000005E-9</c:v>
                </c:pt>
                <c:pt idx="743">
                  <c:v>-8.9257000000000003E-9</c:v>
                </c:pt>
                <c:pt idx="744">
                  <c:v>-8.9007000000000001E-9</c:v>
                </c:pt>
                <c:pt idx="745">
                  <c:v>-8.8756999999999999E-9</c:v>
                </c:pt>
                <c:pt idx="746">
                  <c:v>-8.8506999999999996E-9</c:v>
                </c:pt>
                <c:pt idx="747">
                  <c:v>-8.8256999999999994E-9</c:v>
                </c:pt>
                <c:pt idx="748">
                  <c:v>-8.8006999999999992E-9</c:v>
                </c:pt>
                <c:pt idx="749">
                  <c:v>-8.7757000000000006E-9</c:v>
                </c:pt>
                <c:pt idx="750">
                  <c:v>-8.7507000000000004E-9</c:v>
                </c:pt>
                <c:pt idx="751">
                  <c:v>-8.7257000000000002E-9</c:v>
                </c:pt>
                <c:pt idx="752">
                  <c:v>-8.7007E-9</c:v>
                </c:pt>
                <c:pt idx="753">
                  <c:v>-8.6756999999999997E-9</c:v>
                </c:pt>
                <c:pt idx="754">
                  <c:v>-8.6506999999999995E-9</c:v>
                </c:pt>
                <c:pt idx="755">
                  <c:v>-8.6256999999999993E-9</c:v>
                </c:pt>
                <c:pt idx="756">
                  <c:v>-8.6007000000000007E-9</c:v>
                </c:pt>
                <c:pt idx="757">
                  <c:v>-8.5757000000000005E-9</c:v>
                </c:pt>
                <c:pt idx="758">
                  <c:v>-8.5507000000000003E-9</c:v>
                </c:pt>
                <c:pt idx="759">
                  <c:v>-8.5257E-9</c:v>
                </c:pt>
                <c:pt idx="760">
                  <c:v>-8.5006999999999998E-9</c:v>
                </c:pt>
                <c:pt idx="761">
                  <c:v>-8.4756999999999996E-9</c:v>
                </c:pt>
                <c:pt idx="762">
                  <c:v>-8.4506999999999994E-9</c:v>
                </c:pt>
                <c:pt idx="763">
                  <c:v>-8.4257000000000008E-9</c:v>
                </c:pt>
                <c:pt idx="764">
                  <c:v>-8.4007000000000006E-9</c:v>
                </c:pt>
                <c:pt idx="765">
                  <c:v>-8.3757000000000003E-9</c:v>
                </c:pt>
                <c:pt idx="766">
                  <c:v>-8.3507000000000001E-9</c:v>
                </c:pt>
                <c:pt idx="767">
                  <c:v>-8.3256999999999999E-9</c:v>
                </c:pt>
                <c:pt idx="768">
                  <c:v>-8.3006999999999997E-9</c:v>
                </c:pt>
                <c:pt idx="769">
                  <c:v>-8.2756999999999995E-9</c:v>
                </c:pt>
                <c:pt idx="770">
                  <c:v>-8.2506999999999992E-9</c:v>
                </c:pt>
                <c:pt idx="771">
                  <c:v>-8.2257000000000007E-9</c:v>
                </c:pt>
                <c:pt idx="772">
                  <c:v>-8.2007000000000004E-9</c:v>
                </c:pt>
                <c:pt idx="773">
                  <c:v>-8.1757000000000002E-9</c:v>
                </c:pt>
                <c:pt idx="774">
                  <c:v>-8.1507E-9</c:v>
                </c:pt>
                <c:pt idx="775">
                  <c:v>-8.1256999999999998E-9</c:v>
                </c:pt>
                <c:pt idx="776">
                  <c:v>-8.1006999999999995E-9</c:v>
                </c:pt>
                <c:pt idx="777">
                  <c:v>-8.0756999999999993E-9</c:v>
                </c:pt>
                <c:pt idx="778">
                  <c:v>-8.0507000000000007E-9</c:v>
                </c:pt>
                <c:pt idx="779">
                  <c:v>-8.0257000000000005E-9</c:v>
                </c:pt>
                <c:pt idx="780">
                  <c:v>-8.0007000000000003E-9</c:v>
                </c:pt>
                <c:pt idx="781">
                  <c:v>-7.9757000000000001E-9</c:v>
                </c:pt>
                <c:pt idx="782">
                  <c:v>-7.9506999999999999E-9</c:v>
                </c:pt>
                <c:pt idx="783">
                  <c:v>-7.9256999999999996E-9</c:v>
                </c:pt>
                <c:pt idx="784">
                  <c:v>-7.9006999999999994E-9</c:v>
                </c:pt>
                <c:pt idx="785">
                  <c:v>-7.8756999999999992E-9</c:v>
                </c:pt>
                <c:pt idx="786">
                  <c:v>-7.8507000000000006E-9</c:v>
                </c:pt>
                <c:pt idx="787">
                  <c:v>-7.8257000000000004E-9</c:v>
                </c:pt>
                <c:pt idx="788">
                  <c:v>-7.8007000000000002E-9</c:v>
                </c:pt>
                <c:pt idx="789">
                  <c:v>-7.7756999999999999E-9</c:v>
                </c:pt>
                <c:pt idx="790">
                  <c:v>-7.7506999999999997E-9</c:v>
                </c:pt>
                <c:pt idx="791">
                  <c:v>-7.7256999999999995E-9</c:v>
                </c:pt>
                <c:pt idx="792">
                  <c:v>-7.7006999999999993E-9</c:v>
                </c:pt>
                <c:pt idx="793">
                  <c:v>-7.6757000000000007E-9</c:v>
                </c:pt>
                <c:pt idx="794">
                  <c:v>-7.6507000000000005E-9</c:v>
                </c:pt>
                <c:pt idx="795">
                  <c:v>-7.6257000000000003E-9</c:v>
                </c:pt>
                <c:pt idx="796">
                  <c:v>-7.6007E-9</c:v>
                </c:pt>
                <c:pt idx="797">
                  <c:v>-7.5756999999999998E-9</c:v>
                </c:pt>
                <c:pt idx="798">
                  <c:v>-7.5506999999999996E-9</c:v>
                </c:pt>
                <c:pt idx="799">
                  <c:v>-7.5256999999999994E-9</c:v>
                </c:pt>
                <c:pt idx="800">
                  <c:v>-7.5007000000000008E-9</c:v>
                </c:pt>
                <c:pt idx="801">
                  <c:v>-7.4757000000000006E-9</c:v>
                </c:pt>
                <c:pt idx="802">
                  <c:v>-7.4507000000000003E-9</c:v>
                </c:pt>
                <c:pt idx="803">
                  <c:v>-7.4257000000000001E-9</c:v>
                </c:pt>
                <c:pt idx="804">
                  <c:v>-7.4006999999999999E-9</c:v>
                </c:pt>
                <c:pt idx="805">
                  <c:v>-7.3756999999999997E-9</c:v>
                </c:pt>
                <c:pt idx="806">
                  <c:v>-7.3507000000000003E-9</c:v>
                </c:pt>
                <c:pt idx="807">
                  <c:v>-7.3257E-9</c:v>
                </c:pt>
                <c:pt idx="808">
                  <c:v>-7.3006999999999998E-9</c:v>
                </c:pt>
                <c:pt idx="809">
                  <c:v>-7.2756999999999996E-9</c:v>
                </c:pt>
                <c:pt idx="810">
                  <c:v>-7.2507000000000002E-9</c:v>
                </c:pt>
                <c:pt idx="811">
                  <c:v>-7.2257E-9</c:v>
                </c:pt>
                <c:pt idx="812">
                  <c:v>-7.2006999999999998E-9</c:v>
                </c:pt>
                <c:pt idx="813">
                  <c:v>-7.1757000000000004E-9</c:v>
                </c:pt>
                <c:pt idx="814">
                  <c:v>-7.1507000000000001E-9</c:v>
                </c:pt>
                <c:pt idx="815">
                  <c:v>-7.1256999999999999E-9</c:v>
                </c:pt>
                <c:pt idx="816">
                  <c:v>-7.1006999999999997E-9</c:v>
                </c:pt>
                <c:pt idx="817">
                  <c:v>-7.0757000000000003E-9</c:v>
                </c:pt>
                <c:pt idx="818">
                  <c:v>-7.0507000000000001E-9</c:v>
                </c:pt>
                <c:pt idx="819">
                  <c:v>-7.0256999999999998E-9</c:v>
                </c:pt>
                <c:pt idx="820">
                  <c:v>-7.0006999999999996E-9</c:v>
                </c:pt>
                <c:pt idx="821">
                  <c:v>-6.9757000000000002E-9</c:v>
                </c:pt>
                <c:pt idx="822">
                  <c:v>-6.9507E-9</c:v>
                </c:pt>
                <c:pt idx="823">
                  <c:v>-6.9256999999999998E-9</c:v>
                </c:pt>
                <c:pt idx="824">
                  <c:v>-6.9007000000000004E-9</c:v>
                </c:pt>
                <c:pt idx="825">
                  <c:v>-6.8757000000000002E-9</c:v>
                </c:pt>
                <c:pt idx="826">
                  <c:v>-6.8506999999999999E-9</c:v>
                </c:pt>
                <c:pt idx="827">
                  <c:v>-6.8256999999999997E-9</c:v>
                </c:pt>
                <c:pt idx="828">
                  <c:v>-6.8007000000000003E-9</c:v>
                </c:pt>
                <c:pt idx="829">
                  <c:v>-6.7757000000000001E-9</c:v>
                </c:pt>
                <c:pt idx="830">
                  <c:v>-6.7506999999999999E-9</c:v>
                </c:pt>
                <c:pt idx="831">
                  <c:v>-6.7256999999999996E-9</c:v>
                </c:pt>
                <c:pt idx="832">
                  <c:v>-6.7007000000000002E-9</c:v>
                </c:pt>
                <c:pt idx="833">
                  <c:v>-6.6757E-9</c:v>
                </c:pt>
                <c:pt idx="834">
                  <c:v>-6.6506999999999998E-9</c:v>
                </c:pt>
                <c:pt idx="835">
                  <c:v>-6.6257000000000004E-9</c:v>
                </c:pt>
                <c:pt idx="836">
                  <c:v>-6.6007000000000002E-9</c:v>
                </c:pt>
                <c:pt idx="837">
                  <c:v>-6.5756999999999999E-9</c:v>
                </c:pt>
                <c:pt idx="838">
                  <c:v>-6.5506999999999997E-9</c:v>
                </c:pt>
                <c:pt idx="839">
                  <c:v>-6.5257000000000003E-9</c:v>
                </c:pt>
                <c:pt idx="840">
                  <c:v>-6.5007000000000001E-9</c:v>
                </c:pt>
                <c:pt idx="841">
                  <c:v>-6.4756999999999999E-9</c:v>
                </c:pt>
                <c:pt idx="842">
                  <c:v>-6.4506999999999997E-9</c:v>
                </c:pt>
                <c:pt idx="843">
                  <c:v>-6.4257000000000003E-9</c:v>
                </c:pt>
                <c:pt idx="844">
                  <c:v>-6.4007E-9</c:v>
                </c:pt>
                <c:pt idx="845">
                  <c:v>-6.3756999999999998E-9</c:v>
                </c:pt>
                <c:pt idx="846">
                  <c:v>-6.3506999999999996E-9</c:v>
                </c:pt>
                <c:pt idx="847">
                  <c:v>-6.3257000000000002E-9</c:v>
                </c:pt>
                <c:pt idx="848">
                  <c:v>-6.3007E-9</c:v>
                </c:pt>
                <c:pt idx="849">
                  <c:v>-6.2756999999999997E-9</c:v>
                </c:pt>
                <c:pt idx="850">
                  <c:v>-6.2507000000000003E-9</c:v>
                </c:pt>
                <c:pt idx="851">
                  <c:v>-6.2257000000000001E-9</c:v>
                </c:pt>
                <c:pt idx="852">
                  <c:v>-6.2006999999999999E-9</c:v>
                </c:pt>
                <c:pt idx="853">
                  <c:v>-6.1756999999999997E-9</c:v>
                </c:pt>
                <c:pt idx="854">
                  <c:v>-6.1507000000000003E-9</c:v>
                </c:pt>
                <c:pt idx="855">
                  <c:v>-6.1257000000000001E-9</c:v>
                </c:pt>
                <c:pt idx="856">
                  <c:v>-6.1006999999999998E-9</c:v>
                </c:pt>
                <c:pt idx="857">
                  <c:v>-6.0756999999999996E-9</c:v>
                </c:pt>
                <c:pt idx="858">
                  <c:v>-6.0507000000000002E-9</c:v>
                </c:pt>
                <c:pt idx="859">
                  <c:v>-6.0257E-9</c:v>
                </c:pt>
                <c:pt idx="860">
                  <c:v>-6.0006999999999998E-9</c:v>
                </c:pt>
                <c:pt idx="861">
                  <c:v>-5.9757000000000004E-9</c:v>
                </c:pt>
                <c:pt idx="862">
                  <c:v>-5.9507000000000001E-9</c:v>
                </c:pt>
                <c:pt idx="863">
                  <c:v>-5.9256999999999999E-9</c:v>
                </c:pt>
                <c:pt idx="864">
                  <c:v>-5.9006999999999997E-9</c:v>
                </c:pt>
                <c:pt idx="865">
                  <c:v>-5.8757000000000003E-9</c:v>
                </c:pt>
                <c:pt idx="866">
                  <c:v>-5.8507000000000001E-9</c:v>
                </c:pt>
                <c:pt idx="867">
                  <c:v>-5.8256999999999998E-9</c:v>
                </c:pt>
                <c:pt idx="868">
                  <c:v>-5.8006999999999996E-9</c:v>
                </c:pt>
                <c:pt idx="869">
                  <c:v>-5.7757000000000002E-9</c:v>
                </c:pt>
                <c:pt idx="870">
                  <c:v>-5.7507E-9</c:v>
                </c:pt>
                <c:pt idx="871">
                  <c:v>-5.7256999999999998E-9</c:v>
                </c:pt>
                <c:pt idx="872">
                  <c:v>-5.7007000000000004E-9</c:v>
                </c:pt>
                <c:pt idx="873">
                  <c:v>-5.6757000000000002E-9</c:v>
                </c:pt>
                <c:pt idx="874">
                  <c:v>-5.6506999999999999E-9</c:v>
                </c:pt>
                <c:pt idx="875">
                  <c:v>-5.6256999999999997E-9</c:v>
                </c:pt>
                <c:pt idx="876">
                  <c:v>-5.6007000000000003E-9</c:v>
                </c:pt>
                <c:pt idx="877">
                  <c:v>-5.5757000000000001E-9</c:v>
                </c:pt>
                <c:pt idx="878">
                  <c:v>-5.5506999999999999E-9</c:v>
                </c:pt>
                <c:pt idx="879">
                  <c:v>-5.5256999999999996E-9</c:v>
                </c:pt>
                <c:pt idx="880">
                  <c:v>-5.5007000000000002E-9</c:v>
                </c:pt>
                <c:pt idx="881">
                  <c:v>-5.4757E-9</c:v>
                </c:pt>
                <c:pt idx="882">
                  <c:v>-5.4506999999999998E-9</c:v>
                </c:pt>
                <c:pt idx="883">
                  <c:v>-5.4257000000000004E-9</c:v>
                </c:pt>
                <c:pt idx="884">
                  <c:v>-5.4007000000000002E-9</c:v>
                </c:pt>
                <c:pt idx="885">
                  <c:v>-5.3757E-9</c:v>
                </c:pt>
                <c:pt idx="886">
                  <c:v>-5.3506999999999997E-9</c:v>
                </c:pt>
                <c:pt idx="887">
                  <c:v>-5.3257000000000003E-9</c:v>
                </c:pt>
                <c:pt idx="888">
                  <c:v>-5.3007000000000001E-9</c:v>
                </c:pt>
                <c:pt idx="889">
                  <c:v>-5.2756999999999999E-9</c:v>
                </c:pt>
                <c:pt idx="890">
                  <c:v>-5.2506999999999997E-9</c:v>
                </c:pt>
                <c:pt idx="891">
                  <c:v>-5.2257000000000003E-9</c:v>
                </c:pt>
                <c:pt idx="892">
                  <c:v>-5.2007E-9</c:v>
                </c:pt>
                <c:pt idx="893">
                  <c:v>-5.1756999999999998E-9</c:v>
                </c:pt>
                <c:pt idx="894">
                  <c:v>-5.1506999999999996E-9</c:v>
                </c:pt>
                <c:pt idx="895">
                  <c:v>-5.1257000000000002E-9</c:v>
                </c:pt>
                <c:pt idx="896">
                  <c:v>-5.1007E-9</c:v>
                </c:pt>
                <c:pt idx="897">
                  <c:v>-5.0756999999999998E-9</c:v>
                </c:pt>
                <c:pt idx="898">
                  <c:v>-5.0507000000000004E-9</c:v>
                </c:pt>
                <c:pt idx="899">
                  <c:v>-5.0257000000000001E-9</c:v>
                </c:pt>
                <c:pt idx="900">
                  <c:v>-5.0006999999999999E-9</c:v>
                </c:pt>
                <c:pt idx="901">
                  <c:v>-4.9756999999999997E-9</c:v>
                </c:pt>
                <c:pt idx="902">
                  <c:v>-4.9507000000000003E-9</c:v>
                </c:pt>
                <c:pt idx="903">
                  <c:v>-4.9257000000000001E-9</c:v>
                </c:pt>
                <c:pt idx="904">
                  <c:v>-4.9006999999999998E-9</c:v>
                </c:pt>
                <c:pt idx="905">
                  <c:v>-4.8756999999999996E-9</c:v>
                </c:pt>
                <c:pt idx="906">
                  <c:v>-4.8507000000000002E-9</c:v>
                </c:pt>
                <c:pt idx="907">
                  <c:v>-4.8257E-9</c:v>
                </c:pt>
                <c:pt idx="908">
                  <c:v>-4.8006999999999998E-9</c:v>
                </c:pt>
                <c:pt idx="909">
                  <c:v>-4.7757000000000004E-9</c:v>
                </c:pt>
                <c:pt idx="910">
                  <c:v>-4.7507000000000001E-9</c:v>
                </c:pt>
                <c:pt idx="911">
                  <c:v>-4.7256999999999999E-9</c:v>
                </c:pt>
                <c:pt idx="912">
                  <c:v>-4.7006999999999997E-9</c:v>
                </c:pt>
                <c:pt idx="913">
                  <c:v>-4.6757000000000003E-9</c:v>
                </c:pt>
                <c:pt idx="914">
                  <c:v>-4.6507000000000001E-9</c:v>
                </c:pt>
                <c:pt idx="915">
                  <c:v>-4.6256999999999999E-9</c:v>
                </c:pt>
                <c:pt idx="916">
                  <c:v>-4.6006999999999996E-9</c:v>
                </c:pt>
                <c:pt idx="917">
                  <c:v>-4.5757000000000002E-9</c:v>
                </c:pt>
                <c:pt idx="918">
                  <c:v>-4.5507E-9</c:v>
                </c:pt>
                <c:pt idx="919">
                  <c:v>-4.5256999999999998E-9</c:v>
                </c:pt>
                <c:pt idx="920">
                  <c:v>-4.5007000000000004E-9</c:v>
                </c:pt>
                <c:pt idx="921">
                  <c:v>-4.4757000000000002E-9</c:v>
                </c:pt>
                <c:pt idx="922">
                  <c:v>-4.4506999999999999E-9</c:v>
                </c:pt>
                <c:pt idx="923">
                  <c:v>-4.4256999999999997E-9</c:v>
                </c:pt>
                <c:pt idx="924">
                  <c:v>-4.4007000000000003E-9</c:v>
                </c:pt>
                <c:pt idx="925">
                  <c:v>-4.3757000000000001E-9</c:v>
                </c:pt>
                <c:pt idx="926">
                  <c:v>-4.3506999999999999E-9</c:v>
                </c:pt>
                <c:pt idx="927">
                  <c:v>-4.3256999999999997E-9</c:v>
                </c:pt>
                <c:pt idx="928">
                  <c:v>-4.3007000000000003E-9</c:v>
                </c:pt>
                <c:pt idx="929">
                  <c:v>-4.2757E-9</c:v>
                </c:pt>
                <c:pt idx="930">
                  <c:v>-4.2506999999999998E-9</c:v>
                </c:pt>
                <c:pt idx="931">
                  <c:v>-4.2257000000000004E-9</c:v>
                </c:pt>
                <c:pt idx="932">
                  <c:v>-4.2007000000000002E-9</c:v>
                </c:pt>
                <c:pt idx="933">
                  <c:v>-4.1757E-9</c:v>
                </c:pt>
                <c:pt idx="934">
                  <c:v>-4.1506999999999997E-9</c:v>
                </c:pt>
                <c:pt idx="935">
                  <c:v>-4.1257000000000003E-9</c:v>
                </c:pt>
                <c:pt idx="936">
                  <c:v>-4.1007000000000001E-9</c:v>
                </c:pt>
                <c:pt idx="937">
                  <c:v>-4.0756999999999999E-9</c:v>
                </c:pt>
                <c:pt idx="938">
                  <c:v>-4.0506999999999997E-9</c:v>
                </c:pt>
                <c:pt idx="939">
                  <c:v>-4.0257000000000003E-9</c:v>
                </c:pt>
                <c:pt idx="940">
                  <c:v>-4.0007000000000001E-9</c:v>
                </c:pt>
                <c:pt idx="941">
                  <c:v>-3.9756999999999998E-9</c:v>
                </c:pt>
                <c:pt idx="942">
                  <c:v>-3.9506999999999996E-9</c:v>
                </c:pt>
                <c:pt idx="943">
                  <c:v>-3.9257000000000002E-9</c:v>
                </c:pt>
                <c:pt idx="944">
                  <c:v>-3.9007E-9</c:v>
                </c:pt>
                <c:pt idx="945">
                  <c:v>-3.8756999999999998E-9</c:v>
                </c:pt>
                <c:pt idx="946">
                  <c:v>-3.8507000000000004E-9</c:v>
                </c:pt>
                <c:pt idx="947">
                  <c:v>-3.8257000000000001E-9</c:v>
                </c:pt>
                <c:pt idx="948">
                  <c:v>-3.8006999999999999E-9</c:v>
                </c:pt>
                <c:pt idx="949">
                  <c:v>-3.7756999999999997E-9</c:v>
                </c:pt>
                <c:pt idx="950">
                  <c:v>-3.7507000000000003E-9</c:v>
                </c:pt>
                <c:pt idx="951">
                  <c:v>-3.7257000000000001E-9</c:v>
                </c:pt>
                <c:pt idx="952">
                  <c:v>-3.7006999999999998E-9</c:v>
                </c:pt>
                <c:pt idx="953">
                  <c:v>-3.6757E-9</c:v>
                </c:pt>
                <c:pt idx="954">
                  <c:v>-3.6506999999999998E-9</c:v>
                </c:pt>
                <c:pt idx="955">
                  <c:v>-3.6257E-9</c:v>
                </c:pt>
                <c:pt idx="956">
                  <c:v>-3.6007000000000002E-9</c:v>
                </c:pt>
                <c:pt idx="957">
                  <c:v>-3.5757E-9</c:v>
                </c:pt>
                <c:pt idx="958">
                  <c:v>-3.5507000000000002E-9</c:v>
                </c:pt>
                <c:pt idx="959">
                  <c:v>-3.5256999999999999E-9</c:v>
                </c:pt>
                <c:pt idx="960">
                  <c:v>-3.5007000000000001E-9</c:v>
                </c:pt>
                <c:pt idx="961">
                  <c:v>-3.4756999999999999E-9</c:v>
                </c:pt>
                <c:pt idx="962">
                  <c:v>-3.4507000000000001E-9</c:v>
                </c:pt>
                <c:pt idx="963">
                  <c:v>-3.4256999999999999E-9</c:v>
                </c:pt>
                <c:pt idx="964">
                  <c:v>-3.4007000000000001E-9</c:v>
                </c:pt>
                <c:pt idx="965">
                  <c:v>-3.3756999999999998E-9</c:v>
                </c:pt>
                <c:pt idx="966">
                  <c:v>-3.3507E-9</c:v>
                </c:pt>
                <c:pt idx="967">
                  <c:v>-3.3256999999999998E-9</c:v>
                </c:pt>
                <c:pt idx="968">
                  <c:v>-3.3007E-9</c:v>
                </c:pt>
                <c:pt idx="969">
                  <c:v>-3.2757000000000002E-9</c:v>
                </c:pt>
                <c:pt idx="970">
                  <c:v>-3.2507E-9</c:v>
                </c:pt>
                <c:pt idx="971">
                  <c:v>-3.2257000000000001E-9</c:v>
                </c:pt>
                <c:pt idx="972">
                  <c:v>-3.2006999999999999E-9</c:v>
                </c:pt>
                <c:pt idx="973">
                  <c:v>-3.1757000000000001E-9</c:v>
                </c:pt>
                <c:pt idx="974">
                  <c:v>-3.1506999999999999E-9</c:v>
                </c:pt>
                <c:pt idx="975">
                  <c:v>-3.1257000000000001E-9</c:v>
                </c:pt>
                <c:pt idx="976">
                  <c:v>-3.1006999999999998E-9</c:v>
                </c:pt>
                <c:pt idx="977">
                  <c:v>-3.0757E-9</c:v>
                </c:pt>
                <c:pt idx="978">
                  <c:v>-3.0506999999999998E-9</c:v>
                </c:pt>
                <c:pt idx="979">
                  <c:v>-3.0257E-9</c:v>
                </c:pt>
                <c:pt idx="980">
                  <c:v>-3.0007000000000002E-9</c:v>
                </c:pt>
                <c:pt idx="981">
                  <c:v>-2.9757E-9</c:v>
                </c:pt>
                <c:pt idx="982">
                  <c:v>-2.9507000000000002E-9</c:v>
                </c:pt>
                <c:pt idx="983">
                  <c:v>-2.9256999999999999E-9</c:v>
                </c:pt>
                <c:pt idx="984">
                  <c:v>-2.9007000000000001E-9</c:v>
                </c:pt>
                <c:pt idx="985">
                  <c:v>-2.8756999999999999E-9</c:v>
                </c:pt>
                <c:pt idx="986">
                  <c:v>-2.8507000000000001E-9</c:v>
                </c:pt>
                <c:pt idx="987">
                  <c:v>-2.8256999999999999E-9</c:v>
                </c:pt>
                <c:pt idx="988">
                  <c:v>-2.8007000000000001E-9</c:v>
                </c:pt>
                <c:pt idx="989">
                  <c:v>-2.7756999999999998E-9</c:v>
                </c:pt>
                <c:pt idx="990">
                  <c:v>-2.7507E-9</c:v>
                </c:pt>
                <c:pt idx="991">
                  <c:v>-2.7256999999999998E-9</c:v>
                </c:pt>
                <c:pt idx="992">
                  <c:v>-2.7007E-9</c:v>
                </c:pt>
                <c:pt idx="993">
                  <c:v>-2.6757000000000002E-9</c:v>
                </c:pt>
                <c:pt idx="994">
                  <c:v>-2.6507E-9</c:v>
                </c:pt>
                <c:pt idx="995">
                  <c:v>-2.6257000000000001E-9</c:v>
                </c:pt>
                <c:pt idx="996">
                  <c:v>-2.6006999999999999E-9</c:v>
                </c:pt>
                <c:pt idx="997">
                  <c:v>-2.5757000000000001E-9</c:v>
                </c:pt>
                <c:pt idx="998">
                  <c:v>-2.5506999999999999E-9</c:v>
                </c:pt>
                <c:pt idx="999">
                  <c:v>-2.5257000000000001E-9</c:v>
                </c:pt>
              </c:numCache>
            </c:numRef>
          </c:xVal>
          <c:yVal>
            <c:numRef>
              <c:f>Baseline!$G$2:$G$2004</c:f>
              <c:numCache>
                <c:formatCode>0.00E+00</c:formatCode>
                <c:ptCount val="2003"/>
                <c:pt idx="0">
                  <c:v>-8.5000000000000006E-5</c:v>
                </c:pt>
                <c:pt idx="1">
                  <c:v>-8.2000000000000042E-5</c:v>
                </c:pt>
                <c:pt idx="2">
                  <c:v>-7.4000000000000281E-5</c:v>
                </c:pt>
                <c:pt idx="3">
                  <c:v>-6.6000000000000086E-5</c:v>
                </c:pt>
                <c:pt idx="4">
                  <c:v>-5.9000000000000025E-5</c:v>
                </c:pt>
                <c:pt idx="5">
                  <c:v>-5.4999999999999927E-5</c:v>
                </c:pt>
                <c:pt idx="6">
                  <c:v>-4.7999999999999866E-5</c:v>
                </c:pt>
                <c:pt idx="7">
                  <c:v>-4.4999999999999901E-5</c:v>
                </c:pt>
                <c:pt idx="8">
                  <c:v>-4.0999999999999804E-5</c:v>
                </c:pt>
                <c:pt idx="9">
                  <c:v>-3.700000000000014E-5</c:v>
                </c:pt>
                <c:pt idx="10">
                  <c:v>-3.3999999999999742E-5</c:v>
                </c:pt>
                <c:pt idx="11">
                  <c:v>-3.0000000000000079E-5</c:v>
                </c:pt>
                <c:pt idx="12">
                  <c:v>-2.8999999999999946E-5</c:v>
                </c:pt>
                <c:pt idx="13">
                  <c:v>-2.8999999999999946E-5</c:v>
                </c:pt>
                <c:pt idx="14">
                  <c:v>-2.8999999999999946E-5</c:v>
                </c:pt>
                <c:pt idx="15">
                  <c:v>-3.0000000000000079E-5</c:v>
                </c:pt>
                <c:pt idx="16">
                  <c:v>-3.0000000000000079E-5</c:v>
                </c:pt>
                <c:pt idx="17">
                  <c:v>-3.3000000000000043E-5</c:v>
                </c:pt>
                <c:pt idx="18">
                  <c:v>-3.3000000000000043E-5</c:v>
                </c:pt>
                <c:pt idx="19">
                  <c:v>-3.6999999999999707E-5</c:v>
                </c:pt>
                <c:pt idx="20">
                  <c:v>-4.0999999999999804E-5</c:v>
                </c:pt>
                <c:pt idx="21">
                  <c:v>-4.4999999999999901E-5</c:v>
                </c:pt>
                <c:pt idx="22">
                  <c:v>-4.8000000000000299E-5</c:v>
                </c:pt>
                <c:pt idx="23">
                  <c:v>-5.1999999999999963E-5</c:v>
                </c:pt>
                <c:pt idx="24">
                  <c:v>-5.5000000000000361E-5</c:v>
                </c:pt>
                <c:pt idx="25">
                  <c:v>-5.9000000000000025E-5</c:v>
                </c:pt>
                <c:pt idx="26">
                  <c:v>-6.7000000000000219E-5</c:v>
                </c:pt>
                <c:pt idx="27">
                  <c:v>-7.0000000000000184E-5</c:v>
                </c:pt>
                <c:pt idx="28">
                  <c:v>-7.4000000000000281E-5</c:v>
                </c:pt>
                <c:pt idx="29">
                  <c:v>-7.7999999999999944E-5</c:v>
                </c:pt>
                <c:pt idx="30">
                  <c:v>-7.7999999999999944E-5</c:v>
                </c:pt>
                <c:pt idx="31">
                  <c:v>-8.1000000000000343E-5</c:v>
                </c:pt>
                <c:pt idx="32">
                  <c:v>-8.5000000000000006E-5</c:v>
                </c:pt>
                <c:pt idx="33">
                  <c:v>-8.5000000000000006E-5</c:v>
                </c:pt>
                <c:pt idx="34">
                  <c:v>-9.2999999999999767E-5</c:v>
                </c:pt>
                <c:pt idx="35">
                  <c:v>-9.2999999999999767E-5</c:v>
                </c:pt>
                <c:pt idx="36">
                  <c:v>-9.2999999999999767E-5</c:v>
                </c:pt>
                <c:pt idx="37">
                  <c:v>-9.2999999999999767E-5</c:v>
                </c:pt>
                <c:pt idx="38">
                  <c:v>-9.2999999999999767E-5</c:v>
                </c:pt>
                <c:pt idx="39">
                  <c:v>-9.2000000000000068E-5</c:v>
                </c:pt>
                <c:pt idx="40">
                  <c:v>-9.2000000000000068E-5</c:v>
                </c:pt>
                <c:pt idx="41">
                  <c:v>-9.2000000000000068E-5</c:v>
                </c:pt>
                <c:pt idx="42">
                  <c:v>-8.8000000000000404E-5</c:v>
                </c:pt>
                <c:pt idx="43">
                  <c:v>-8.8000000000000404E-5</c:v>
                </c:pt>
                <c:pt idx="44">
                  <c:v>-8.5000000000000006E-5</c:v>
                </c:pt>
                <c:pt idx="45">
                  <c:v>-8.5000000000000006E-5</c:v>
                </c:pt>
                <c:pt idx="46">
                  <c:v>-8.5000000000000006E-5</c:v>
                </c:pt>
                <c:pt idx="47">
                  <c:v>-8.0999999999999909E-5</c:v>
                </c:pt>
                <c:pt idx="48">
                  <c:v>-8.0999999999999909E-5</c:v>
                </c:pt>
                <c:pt idx="49">
                  <c:v>-7.7999999999999944E-5</c:v>
                </c:pt>
                <c:pt idx="50">
                  <c:v>-7.7999999999999944E-5</c:v>
                </c:pt>
                <c:pt idx="51">
                  <c:v>-7.3999999999999847E-5</c:v>
                </c:pt>
                <c:pt idx="52">
                  <c:v>-7.3999999999999847E-5</c:v>
                </c:pt>
                <c:pt idx="53">
                  <c:v>-6.999999999999975E-5</c:v>
                </c:pt>
                <c:pt idx="54">
                  <c:v>-6.999999999999975E-5</c:v>
                </c:pt>
                <c:pt idx="55">
                  <c:v>-6.6000000000000086E-5</c:v>
                </c:pt>
                <c:pt idx="56">
                  <c:v>-6.6000000000000086E-5</c:v>
                </c:pt>
                <c:pt idx="57">
                  <c:v>-6.6000000000000086E-5</c:v>
                </c:pt>
                <c:pt idx="58">
                  <c:v>-6.2000000000000423E-5</c:v>
                </c:pt>
                <c:pt idx="59">
                  <c:v>-6.2000000000000423E-5</c:v>
                </c:pt>
                <c:pt idx="60">
                  <c:v>-6.2000000000000423E-5</c:v>
                </c:pt>
                <c:pt idx="61">
                  <c:v>-6.2000000000000423E-5</c:v>
                </c:pt>
                <c:pt idx="62">
                  <c:v>-6.2000000000000423E-5</c:v>
                </c:pt>
                <c:pt idx="63">
                  <c:v>-6.2999999999999688E-5</c:v>
                </c:pt>
                <c:pt idx="64">
                  <c:v>-6.2999999999999688E-5</c:v>
                </c:pt>
                <c:pt idx="65">
                  <c:v>-6.2999999999999688E-5</c:v>
                </c:pt>
                <c:pt idx="66">
                  <c:v>-5.9000000000000025E-5</c:v>
                </c:pt>
                <c:pt idx="67">
                  <c:v>-6.3000000000000122E-5</c:v>
                </c:pt>
                <c:pt idx="68">
                  <c:v>-5.9000000000000025E-5</c:v>
                </c:pt>
                <c:pt idx="69">
                  <c:v>-6.3000000000000122E-5</c:v>
                </c:pt>
                <c:pt idx="70">
                  <c:v>-6.0000000000000157E-5</c:v>
                </c:pt>
                <c:pt idx="71">
                  <c:v>-6.0000000000000157E-5</c:v>
                </c:pt>
                <c:pt idx="72">
                  <c:v>-5.9000000000000025E-5</c:v>
                </c:pt>
                <c:pt idx="73">
                  <c:v>-5.4999999999999927E-5</c:v>
                </c:pt>
                <c:pt idx="74">
                  <c:v>-5.4999999999999927E-5</c:v>
                </c:pt>
                <c:pt idx="75">
                  <c:v>-5.4999999999999927E-5</c:v>
                </c:pt>
                <c:pt idx="76">
                  <c:v>-5.5999999999999626E-5</c:v>
                </c:pt>
                <c:pt idx="77">
                  <c:v>-5.1999999999999963E-5</c:v>
                </c:pt>
                <c:pt idx="78">
                  <c:v>-4.7999999999999866E-5</c:v>
                </c:pt>
                <c:pt idx="79">
                  <c:v>-4.8000000000000299E-5</c:v>
                </c:pt>
                <c:pt idx="80">
                  <c:v>-4.4000000000000202E-5</c:v>
                </c:pt>
                <c:pt idx="81">
                  <c:v>-4.4000000000000202E-5</c:v>
                </c:pt>
                <c:pt idx="82">
                  <c:v>-4.3999999999999768E-5</c:v>
                </c:pt>
                <c:pt idx="83">
                  <c:v>-4.0999999999999804E-5</c:v>
                </c:pt>
                <c:pt idx="84">
                  <c:v>-3.6999999999999707E-5</c:v>
                </c:pt>
                <c:pt idx="85">
                  <c:v>-3.6999999999999707E-5</c:v>
                </c:pt>
                <c:pt idx="86">
                  <c:v>-3.3000000000000043E-5</c:v>
                </c:pt>
                <c:pt idx="87">
                  <c:v>-3.3000000000000043E-5</c:v>
                </c:pt>
                <c:pt idx="88">
                  <c:v>-2.9999999999999645E-5</c:v>
                </c:pt>
                <c:pt idx="89">
                  <c:v>-2.9999999999999645E-5</c:v>
                </c:pt>
                <c:pt idx="90">
                  <c:v>-2.9999999999999645E-5</c:v>
                </c:pt>
                <c:pt idx="91">
                  <c:v>-2.5999999999999981E-5</c:v>
                </c:pt>
                <c:pt idx="92">
                  <c:v>-2.5999999999999981E-5</c:v>
                </c:pt>
                <c:pt idx="93">
                  <c:v>-2.2000000000000318E-5</c:v>
                </c:pt>
                <c:pt idx="94">
                  <c:v>-2.2000000000000318E-5</c:v>
                </c:pt>
                <c:pt idx="95">
                  <c:v>-2.5999999999999981E-5</c:v>
                </c:pt>
                <c:pt idx="96">
                  <c:v>-2.5999999999999981E-5</c:v>
                </c:pt>
                <c:pt idx="97">
                  <c:v>-2.2999999999999583E-5</c:v>
                </c:pt>
                <c:pt idx="98">
                  <c:v>-2.5999999999999981E-5</c:v>
                </c:pt>
                <c:pt idx="99">
                  <c:v>-2.2000000000000318E-5</c:v>
                </c:pt>
                <c:pt idx="100">
                  <c:v>-2.5999999999999981E-5</c:v>
                </c:pt>
                <c:pt idx="101">
                  <c:v>-2.5999999999999981E-5</c:v>
                </c:pt>
                <c:pt idx="102">
                  <c:v>-2.5999999999999981E-5</c:v>
                </c:pt>
                <c:pt idx="103">
                  <c:v>-2.8999999999999946E-5</c:v>
                </c:pt>
                <c:pt idx="104">
                  <c:v>-2.8999999999999946E-5</c:v>
                </c:pt>
                <c:pt idx="105">
                  <c:v>-3.0000000000000079E-5</c:v>
                </c:pt>
                <c:pt idx="106">
                  <c:v>-3.4000000000000176E-5</c:v>
                </c:pt>
                <c:pt idx="107">
                  <c:v>-3.4000000000000176E-5</c:v>
                </c:pt>
                <c:pt idx="108">
                  <c:v>-3.700000000000014E-5</c:v>
                </c:pt>
                <c:pt idx="109">
                  <c:v>-3.700000000000014E-5</c:v>
                </c:pt>
                <c:pt idx="110">
                  <c:v>-3.700000000000014E-5</c:v>
                </c:pt>
                <c:pt idx="111">
                  <c:v>-4.1000000000000238E-5</c:v>
                </c:pt>
                <c:pt idx="112">
                  <c:v>-4.1000000000000238E-5</c:v>
                </c:pt>
                <c:pt idx="113">
                  <c:v>-4.4000000000000202E-5</c:v>
                </c:pt>
                <c:pt idx="114">
                  <c:v>-4.4000000000000202E-5</c:v>
                </c:pt>
                <c:pt idx="115">
                  <c:v>-4.4000000000000202E-5</c:v>
                </c:pt>
                <c:pt idx="116">
                  <c:v>-4.8000000000000299E-5</c:v>
                </c:pt>
                <c:pt idx="117">
                  <c:v>-4.8000000000000299E-5</c:v>
                </c:pt>
                <c:pt idx="118">
                  <c:v>-5.1999999999999963E-5</c:v>
                </c:pt>
                <c:pt idx="119">
                  <c:v>-5.5000000000000361E-5</c:v>
                </c:pt>
                <c:pt idx="120">
                  <c:v>-5.1000000000000264E-5</c:v>
                </c:pt>
                <c:pt idx="121">
                  <c:v>-5.4999999999999927E-5</c:v>
                </c:pt>
                <c:pt idx="122">
                  <c:v>-5.600000000000006E-5</c:v>
                </c:pt>
                <c:pt idx="123">
                  <c:v>-5.600000000000006E-5</c:v>
                </c:pt>
                <c:pt idx="124">
                  <c:v>-5.4999999999999927E-5</c:v>
                </c:pt>
                <c:pt idx="125">
                  <c:v>-5.9000000000000025E-5</c:v>
                </c:pt>
                <c:pt idx="126">
                  <c:v>-5.4999999999999927E-5</c:v>
                </c:pt>
                <c:pt idx="127">
                  <c:v>-5.9000000000000025E-5</c:v>
                </c:pt>
                <c:pt idx="128">
                  <c:v>-5.600000000000006E-5</c:v>
                </c:pt>
                <c:pt idx="129">
                  <c:v>-5.600000000000006E-5</c:v>
                </c:pt>
                <c:pt idx="130">
                  <c:v>-5.600000000000006E-5</c:v>
                </c:pt>
                <c:pt idx="131">
                  <c:v>-5.600000000000006E-5</c:v>
                </c:pt>
                <c:pt idx="132">
                  <c:v>-5.600000000000006E-5</c:v>
                </c:pt>
                <c:pt idx="133">
                  <c:v>-5.600000000000006E-5</c:v>
                </c:pt>
                <c:pt idx="134">
                  <c:v>-5.600000000000006E-5</c:v>
                </c:pt>
                <c:pt idx="135">
                  <c:v>-5.1999999999999963E-5</c:v>
                </c:pt>
                <c:pt idx="136">
                  <c:v>-5.4999999999999927E-5</c:v>
                </c:pt>
                <c:pt idx="137">
                  <c:v>-5.099999999999983E-5</c:v>
                </c:pt>
                <c:pt idx="138">
                  <c:v>-5.1999999999999963E-5</c:v>
                </c:pt>
                <c:pt idx="139">
                  <c:v>-4.7999999999999866E-5</c:v>
                </c:pt>
                <c:pt idx="140">
                  <c:v>-4.8000000000000299E-5</c:v>
                </c:pt>
                <c:pt idx="141">
                  <c:v>-4.7999999999999866E-5</c:v>
                </c:pt>
                <c:pt idx="142">
                  <c:v>-4.8000000000000299E-5</c:v>
                </c:pt>
                <c:pt idx="143">
                  <c:v>-4.7999999999999866E-5</c:v>
                </c:pt>
                <c:pt idx="144">
                  <c:v>-4.3999999999999768E-5</c:v>
                </c:pt>
                <c:pt idx="145">
                  <c:v>-4.3999999999999768E-5</c:v>
                </c:pt>
                <c:pt idx="146">
                  <c:v>-4.4000000000000202E-5</c:v>
                </c:pt>
                <c:pt idx="147">
                  <c:v>-4.4999999999999901E-5</c:v>
                </c:pt>
                <c:pt idx="148">
                  <c:v>-4.0000000000000105E-5</c:v>
                </c:pt>
                <c:pt idx="149">
                  <c:v>-4.1000000000000238E-5</c:v>
                </c:pt>
                <c:pt idx="150">
                  <c:v>-4.0999999999999804E-5</c:v>
                </c:pt>
                <c:pt idx="151">
                  <c:v>-4.4000000000000202E-5</c:v>
                </c:pt>
                <c:pt idx="152">
                  <c:v>-4.3999999999999768E-5</c:v>
                </c:pt>
                <c:pt idx="153">
                  <c:v>-4.4999999999999901E-5</c:v>
                </c:pt>
                <c:pt idx="154">
                  <c:v>-4.4999999999999901E-5</c:v>
                </c:pt>
                <c:pt idx="155">
                  <c:v>-4.7999999999999866E-5</c:v>
                </c:pt>
                <c:pt idx="156">
                  <c:v>-4.7999999999999866E-5</c:v>
                </c:pt>
                <c:pt idx="157">
                  <c:v>-4.7999999999999866E-5</c:v>
                </c:pt>
                <c:pt idx="158">
                  <c:v>-5.1999999999999963E-5</c:v>
                </c:pt>
                <c:pt idx="159">
                  <c:v>-4.7999999999999866E-5</c:v>
                </c:pt>
                <c:pt idx="160">
                  <c:v>-5.099999999999983E-5</c:v>
                </c:pt>
                <c:pt idx="161">
                  <c:v>-5.4999999999999927E-5</c:v>
                </c:pt>
                <c:pt idx="162">
                  <c:v>-5.600000000000006E-5</c:v>
                </c:pt>
                <c:pt idx="163">
                  <c:v>-5.9000000000000025E-5</c:v>
                </c:pt>
                <c:pt idx="164">
                  <c:v>-6.2999999999999688E-5</c:v>
                </c:pt>
                <c:pt idx="165">
                  <c:v>-6.6000000000000086E-5</c:v>
                </c:pt>
                <c:pt idx="166">
                  <c:v>-7.0000000000000184E-5</c:v>
                </c:pt>
                <c:pt idx="167">
                  <c:v>-7.0999999999999883E-5</c:v>
                </c:pt>
                <c:pt idx="168">
                  <c:v>-7.4000000000000281E-5</c:v>
                </c:pt>
                <c:pt idx="169">
                  <c:v>-7.7000000000000245E-5</c:v>
                </c:pt>
                <c:pt idx="170">
                  <c:v>-8.2000000000000042E-5</c:v>
                </c:pt>
                <c:pt idx="171">
                  <c:v>-8.9000000000000103E-5</c:v>
                </c:pt>
                <c:pt idx="172">
                  <c:v>-9.3000000000000201E-5</c:v>
                </c:pt>
                <c:pt idx="173">
                  <c:v>-9.2000000000000068E-5</c:v>
                </c:pt>
                <c:pt idx="174">
                  <c:v>-9.5999999999999731E-5</c:v>
                </c:pt>
                <c:pt idx="175">
                  <c:v>-9.9999999999999829E-5</c:v>
                </c:pt>
                <c:pt idx="176">
                  <c:v>-1.0399999999999993E-4</c:v>
                </c:pt>
                <c:pt idx="177">
                  <c:v>-1.1099999999999999E-4</c:v>
                </c:pt>
                <c:pt idx="178">
                  <c:v>-1.1099999999999999E-4</c:v>
                </c:pt>
                <c:pt idx="179">
                  <c:v>-1.1500000000000008E-4</c:v>
                </c:pt>
                <c:pt idx="180">
                  <c:v>-1.1800000000000005E-4</c:v>
                </c:pt>
                <c:pt idx="181">
                  <c:v>-1.2200000000000015E-4</c:v>
                </c:pt>
                <c:pt idx="182">
                  <c:v>-1.2600000000000024E-4</c:v>
                </c:pt>
                <c:pt idx="183">
                  <c:v>-1.2600000000000024E-4</c:v>
                </c:pt>
                <c:pt idx="184">
                  <c:v>-1.3299999999999987E-4</c:v>
                </c:pt>
                <c:pt idx="185">
                  <c:v>-1.3299999999999987E-4</c:v>
                </c:pt>
                <c:pt idx="186">
                  <c:v>-1.3599999999999984E-4</c:v>
                </c:pt>
                <c:pt idx="187">
                  <c:v>-1.4400000000000003E-4</c:v>
                </c:pt>
                <c:pt idx="188">
                  <c:v>-1.4800000000000013E-4</c:v>
                </c:pt>
                <c:pt idx="189">
                  <c:v>-1.4800000000000013E-4</c:v>
                </c:pt>
                <c:pt idx="190">
                  <c:v>-1.5100000000000009E-4</c:v>
                </c:pt>
                <c:pt idx="191">
                  <c:v>-1.5500000000000019E-4</c:v>
                </c:pt>
                <c:pt idx="192">
                  <c:v>-1.5899999999999985E-4</c:v>
                </c:pt>
                <c:pt idx="193">
                  <c:v>-1.5900000000000029E-4</c:v>
                </c:pt>
                <c:pt idx="194">
                  <c:v>-1.6299999999999995E-4</c:v>
                </c:pt>
                <c:pt idx="195">
                  <c:v>-1.6299999999999995E-4</c:v>
                </c:pt>
                <c:pt idx="196">
                  <c:v>-1.6599999999999991E-4</c:v>
                </c:pt>
                <c:pt idx="197">
                  <c:v>-1.6599999999999991E-4</c:v>
                </c:pt>
                <c:pt idx="198">
                  <c:v>-1.7000000000000001E-4</c:v>
                </c:pt>
                <c:pt idx="199">
                  <c:v>-1.7399999999999968E-4</c:v>
                </c:pt>
                <c:pt idx="200">
                  <c:v>-1.7400000000000011E-4</c:v>
                </c:pt>
                <c:pt idx="201">
                  <c:v>-1.7400000000000011E-4</c:v>
                </c:pt>
                <c:pt idx="202">
                  <c:v>-1.7799999999999977E-4</c:v>
                </c:pt>
                <c:pt idx="203">
                  <c:v>-1.8199999999999987E-4</c:v>
                </c:pt>
                <c:pt idx="204">
                  <c:v>-1.8199999999999987E-4</c:v>
                </c:pt>
                <c:pt idx="205">
                  <c:v>-1.8199999999999987E-4</c:v>
                </c:pt>
                <c:pt idx="206">
                  <c:v>-1.8199999999999987E-4</c:v>
                </c:pt>
                <c:pt idx="207">
                  <c:v>-1.8499999999999983E-4</c:v>
                </c:pt>
                <c:pt idx="208">
                  <c:v>-1.8499999999999983E-4</c:v>
                </c:pt>
                <c:pt idx="209">
                  <c:v>-1.8499999999999983E-4</c:v>
                </c:pt>
                <c:pt idx="210">
                  <c:v>-1.8499999999999983E-4</c:v>
                </c:pt>
                <c:pt idx="211">
                  <c:v>-1.8899999999999993E-4</c:v>
                </c:pt>
                <c:pt idx="212">
                  <c:v>-1.8499999999999983E-4</c:v>
                </c:pt>
                <c:pt idx="213">
                  <c:v>-1.8899999999999993E-4</c:v>
                </c:pt>
                <c:pt idx="214">
                  <c:v>-1.8500000000000027E-4</c:v>
                </c:pt>
                <c:pt idx="215">
                  <c:v>-1.8499999999999983E-4</c:v>
                </c:pt>
                <c:pt idx="216">
                  <c:v>-1.8100000000000017E-4</c:v>
                </c:pt>
                <c:pt idx="217">
                  <c:v>-1.8100000000000017E-4</c:v>
                </c:pt>
                <c:pt idx="218">
                  <c:v>-1.7700000000000007E-4</c:v>
                </c:pt>
                <c:pt idx="219">
                  <c:v>-1.7799999999999977E-4</c:v>
                </c:pt>
                <c:pt idx="220">
                  <c:v>-1.7399999999999968E-4</c:v>
                </c:pt>
                <c:pt idx="221">
                  <c:v>-1.7300000000000041E-4</c:v>
                </c:pt>
                <c:pt idx="222">
                  <c:v>-1.7000000000000001E-4</c:v>
                </c:pt>
                <c:pt idx="223">
                  <c:v>-1.6600000000000035E-4</c:v>
                </c:pt>
                <c:pt idx="224">
                  <c:v>-1.5900000000000029E-4</c:v>
                </c:pt>
                <c:pt idx="225">
                  <c:v>-1.5500000000000019E-4</c:v>
                </c:pt>
                <c:pt idx="226">
                  <c:v>-1.5499999999999976E-4</c:v>
                </c:pt>
                <c:pt idx="227">
                  <c:v>-1.5099999999999966E-4</c:v>
                </c:pt>
                <c:pt idx="228">
                  <c:v>-1.4400000000000003E-4</c:v>
                </c:pt>
                <c:pt idx="229">
                  <c:v>-1.4000000000000037E-4</c:v>
                </c:pt>
                <c:pt idx="230">
                  <c:v>-1.3600000000000027E-4</c:v>
                </c:pt>
                <c:pt idx="231">
                  <c:v>-1.3300000000000031E-4</c:v>
                </c:pt>
                <c:pt idx="232">
                  <c:v>-1.2900000000000021E-4</c:v>
                </c:pt>
                <c:pt idx="233">
                  <c:v>-1.2500000000000011E-4</c:v>
                </c:pt>
                <c:pt idx="234">
                  <c:v>-1.2200000000000015E-4</c:v>
                </c:pt>
                <c:pt idx="235">
                  <c:v>-1.1899999999999975E-4</c:v>
                </c:pt>
                <c:pt idx="236">
                  <c:v>-1.1499999999999965E-4</c:v>
                </c:pt>
                <c:pt idx="237">
                  <c:v>-1.1499999999999965E-4</c:v>
                </c:pt>
                <c:pt idx="238">
                  <c:v>-1.1099999999999999E-4</c:v>
                </c:pt>
                <c:pt idx="239">
                  <c:v>-1.1099999999999999E-4</c:v>
                </c:pt>
                <c:pt idx="240">
                  <c:v>-1.0799999999999959E-4</c:v>
                </c:pt>
                <c:pt idx="241">
                  <c:v>-1.0399999999999993E-4</c:v>
                </c:pt>
                <c:pt idx="242">
                  <c:v>-1.0799999999999959E-4</c:v>
                </c:pt>
                <c:pt idx="243">
                  <c:v>-1.0399999999999993E-4</c:v>
                </c:pt>
                <c:pt idx="244">
                  <c:v>-1.0799999999999959E-4</c:v>
                </c:pt>
                <c:pt idx="245">
                  <c:v>-1.0799999999999959E-4</c:v>
                </c:pt>
                <c:pt idx="246">
                  <c:v>-1.0799999999999959E-4</c:v>
                </c:pt>
                <c:pt idx="247">
                  <c:v>-1.0799999999999959E-4</c:v>
                </c:pt>
                <c:pt idx="248">
                  <c:v>-1.0799999999999959E-4</c:v>
                </c:pt>
                <c:pt idx="249">
                  <c:v>-1.1400000000000039E-4</c:v>
                </c:pt>
                <c:pt idx="250">
                  <c:v>-1.1400000000000039E-4</c:v>
                </c:pt>
                <c:pt idx="251">
                  <c:v>-1.1400000000000039E-4</c:v>
                </c:pt>
                <c:pt idx="252">
                  <c:v>-1.1800000000000005E-4</c:v>
                </c:pt>
                <c:pt idx="253">
                  <c:v>-1.1800000000000005E-4</c:v>
                </c:pt>
                <c:pt idx="254">
                  <c:v>-1.1800000000000005E-4</c:v>
                </c:pt>
                <c:pt idx="255">
                  <c:v>-1.1800000000000005E-4</c:v>
                </c:pt>
                <c:pt idx="256">
                  <c:v>-1.1800000000000005E-4</c:v>
                </c:pt>
                <c:pt idx="257">
                  <c:v>-1.2200000000000015E-4</c:v>
                </c:pt>
                <c:pt idx="258">
                  <c:v>-1.2200000000000015E-4</c:v>
                </c:pt>
                <c:pt idx="259">
                  <c:v>-1.1899999999999975E-4</c:v>
                </c:pt>
                <c:pt idx="260">
                  <c:v>-1.1499999999999965E-4</c:v>
                </c:pt>
                <c:pt idx="261">
                  <c:v>-1.1499999999999965E-4</c:v>
                </c:pt>
                <c:pt idx="262">
                  <c:v>-1.1099999999999999E-4</c:v>
                </c:pt>
                <c:pt idx="263">
                  <c:v>-1.0700000000000032E-4</c:v>
                </c:pt>
                <c:pt idx="264">
                  <c:v>-1.0300000000000023E-4</c:v>
                </c:pt>
                <c:pt idx="265">
                  <c:v>-9.5999999999999731E-5</c:v>
                </c:pt>
                <c:pt idx="266">
                  <c:v>-9.2000000000000068E-5</c:v>
                </c:pt>
                <c:pt idx="267">
                  <c:v>-8.5000000000000006E-5</c:v>
                </c:pt>
                <c:pt idx="268">
                  <c:v>-7.7999999999999944E-5</c:v>
                </c:pt>
                <c:pt idx="269">
                  <c:v>-7.0000000000000184E-5</c:v>
                </c:pt>
                <c:pt idx="270">
                  <c:v>-6.2999999999999688E-5</c:v>
                </c:pt>
                <c:pt idx="271">
                  <c:v>-5.1999999999999963E-5</c:v>
                </c:pt>
                <c:pt idx="272">
                  <c:v>-4.4000000000000202E-5</c:v>
                </c:pt>
                <c:pt idx="273">
                  <c:v>-3.4000000000000176E-5</c:v>
                </c:pt>
                <c:pt idx="274">
                  <c:v>-2.5999999999999981E-5</c:v>
                </c:pt>
                <c:pt idx="275">
                  <c:v>-1.899999999999992E-5</c:v>
                </c:pt>
                <c:pt idx="276">
                  <c:v>-7.0000000000000617E-6</c:v>
                </c:pt>
                <c:pt idx="277">
                  <c:v>0</c:v>
                </c:pt>
                <c:pt idx="278">
                  <c:v>1.1000000000000159E-5</c:v>
                </c:pt>
                <c:pt idx="279">
                  <c:v>1.8000000000000221E-5</c:v>
                </c:pt>
                <c:pt idx="280">
                  <c:v>2.5999999999999981E-5</c:v>
                </c:pt>
                <c:pt idx="281">
                  <c:v>3.3000000000000043E-5</c:v>
                </c:pt>
                <c:pt idx="282">
                  <c:v>4.0999999999999804E-5</c:v>
                </c:pt>
                <c:pt idx="283">
                  <c:v>4.7999999999999866E-5</c:v>
                </c:pt>
                <c:pt idx="284">
                  <c:v>5.1999999999999963E-5</c:v>
                </c:pt>
                <c:pt idx="285">
                  <c:v>5.9999999999999724E-5</c:v>
                </c:pt>
                <c:pt idx="286">
                  <c:v>5.9000000000000025E-5</c:v>
                </c:pt>
                <c:pt idx="287">
                  <c:v>6.2999999999999688E-5</c:v>
                </c:pt>
                <c:pt idx="288">
                  <c:v>6.6999999999999785E-5</c:v>
                </c:pt>
                <c:pt idx="289">
                  <c:v>6.6000000000000086E-5</c:v>
                </c:pt>
                <c:pt idx="290">
                  <c:v>6.6000000000000086E-5</c:v>
                </c:pt>
                <c:pt idx="291">
                  <c:v>6.7000000000000219E-5</c:v>
                </c:pt>
                <c:pt idx="292">
                  <c:v>6.3000000000000122E-5</c:v>
                </c:pt>
                <c:pt idx="293">
                  <c:v>6.7000000000000219E-5</c:v>
                </c:pt>
                <c:pt idx="294">
                  <c:v>6.3000000000000122E-5</c:v>
                </c:pt>
                <c:pt idx="295">
                  <c:v>5.9000000000000025E-5</c:v>
                </c:pt>
                <c:pt idx="296">
                  <c:v>5.1999999999999963E-5</c:v>
                </c:pt>
                <c:pt idx="297">
                  <c:v>4.7999999999999866E-5</c:v>
                </c:pt>
                <c:pt idx="298">
                  <c:v>4.3999999999999768E-5</c:v>
                </c:pt>
                <c:pt idx="299">
                  <c:v>4.0000000000000105E-5</c:v>
                </c:pt>
                <c:pt idx="300">
                  <c:v>3.3999999999999742E-5</c:v>
                </c:pt>
                <c:pt idx="301">
                  <c:v>2.5999999999999981E-5</c:v>
                </c:pt>
                <c:pt idx="302">
                  <c:v>2.2000000000000318E-5</c:v>
                </c:pt>
                <c:pt idx="303">
                  <c:v>1.4999999999999823E-5</c:v>
                </c:pt>
                <c:pt idx="304">
                  <c:v>8.0000000000001945E-6</c:v>
                </c:pt>
                <c:pt idx="305">
                  <c:v>4.0000000000000972E-6</c:v>
                </c:pt>
                <c:pt idx="306">
                  <c:v>-7.0000000000000617E-6</c:v>
                </c:pt>
                <c:pt idx="307">
                  <c:v>-1.1000000000000159E-5</c:v>
                </c:pt>
                <c:pt idx="308">
                  <c:v>-1.4999999999999823E-5</c:v>
                </c:pt>
                <c:pt idx="309">
                  <c:v>-2.5999999999999981E-5</c:v>
                </c:pt>
                <c:pt idx="310">
                  <c:v>-3.0000000000000079E-5</c:v>
                </c:pt>
                <c:pt idx="311">
                  <c:v>-3.3000000000000043E-5</c:v>
                </c:pt>
                <c:pt idx="312">
                  <c:v>-3.700000000000014E-5</c:v>
                </c:pt>
                <c:pt idx="313">
                  <c:v>-4.5000000000000335E-5</c:v>
                </c:pt>
                <c:pt idx="314">
                  <c:v>-4.8000000000000299E-5</c:v>
                </c:pt>
                <c:pt idx="315">
                  <c:v>-5.1999999999999963E-5</c:v>
                </c:pt>
                <c:pt idx="316">
                  <c:v>-5.600000000000006E-5</c:v>
                </c:pt>
                <c:pt idx="317">
                  <c:v>-5.9000000000000025E-5</c:v>
                </c:pt>
                <c:pt idx="318">
                  <c:v>-5.9000000000000025E-5</c:v>
                </c:pt>
                <c:pt idx="319">
                  <c:v>-6.3000000000000122E-5</c:v>
                </c:pt>
                <c:pt idx="320">
                  <c:v>-6.6000000000000086E-5</c:v>
                </c:pt>
                <c:pt idx="321">
                  <c:v>-6.6000000000000086E-5</c:v>
                </c:pt>
                <c:pt idx="322">
                  <c:v>-7.0000000000000184E-5</c:v>
                </c:pt>
                <c:pt idx="323">
                  <c:v>-7.0000000000000184E-5</c:v>
                </c:pt>
                <c:pt idx="324">
                  <c:v>-7.3999999999999847E-5</c:v>
                </c:pt>
                <c:pt idx="325">
                  <c:v>-7.3999999999999847E-5</c:v>
                </c:pt>
                <c:pt idx="326">
                  <c:v>-7.3999999999999847E-5</c:v>
                </c:pt>
                <c:pt idx="327">
                  <c:v>-7.7999999999999944E-5</c:v>
                </c:pt>
                <c:pt idx="328">
                  <c:v>-7.7999999999999944E-5</c:v>
                </c:pt>
                <c:pt idx="329">
                  <c:v>-7.7999999999999944E-5</c:v>
                </c:pt>
                <c:pt idx="330">
                  <c:v>-7.3999999999999847E-5</c:v>
                </c:pt>
                <c:pt idx="331">
                  <c:v>-7.7999999999999944E-5</c:v>
                </c:pt>
                <c:pt idx="332">
                  <c:v>-7.7999999999999944E-5</c:v>
                </c:pt>
                <c:pt idx="333">
                  <c:v>-7.7999999999999944E-5</c:v>
                </c:pt>
                <c:pt idx="334">
                  <c:v>-7.7999999999999944E-5</c:v>
                </c:pt>
                <c:pt idx="335">
                  <c:v>-7.7999999999999944E-5</c:v>
                </c:pt>
                <c:pt idx="336">
                  <c:v>-7.7000000000000245E-5</c:v>
                </c:pt>
                <c:pt idx="337">
                  <c:v>-7.7000000000000245E-5</c:v>
                </c:pt>
                <c:pt idx="338">
                  <c:v>-7.7999999999999944E-5</c:v>
                </c:pt>
                <c:pt idx="339">
                  <c:v>-8.2000000000000042E-5</c:v>
                </c:pt>
                <c:pt idx="340">
                  <c:v>-7.7999999999999944E-5</c:v>
                </c:pt>
                <c:pt idx="341">
                  <c:v>-8.0999999999999909E-5</c:v>
                </c:pt>
                <c:pt idx="342">
                  <c:v>-8.0999999999999909E-5</c:v>
                </c:pt>
                <c:pt idx="343">
                  <c:v>-8.2000000000000042E-5</c:v>
                </c:pt>
                <c:pt idx="344">
                  <c:v>-8.2000000000000042E-5</c:v>
                </c:pt>
                <c:pt idx="345">
                  <c:v>-8.0999999999999909E-5</c:v>
                </c:pt>
                <c:pt idx="346">
                  <c:v>-8.5000000000000006E-5</c:v>
                </c:pt>
                <c:pt idx="347">
                  <c:v>-8.899999999999967E-5</c:v>
                </c:pt>
                <c:pt idx="348">
                  <c:v>-8.7999999999999971E-5</c:v>
                </c:pt>
                <c:pt idx="349">
                  <c:v>-9.2000000000000068E-5</c:v>
                </c:pt>
                <c:pt idx="350">
                  <c:v>-9.6000000000000165E-5</c:v>
                </c:pt>
                <c:pt idx="351">
                  <c:v>-9.6000000000000165E-5</c:v>
                </c:pt>
                <c:pt idx="352">
                  <c:v>-1.0000000000000026E-4</c:v>
                </c:pt>
                <c:pt idx="353">
                  <c:v>-1.0300000000000023E-4</c:v>
                </c:pt>
                <c:pt idx="354">
                  <c:v>-1.0700000000000032E-4</c:v>
                </c:pt>
                <c:pt idx="355">
                  <c:v>-1.1099999999999999E-4</c:v>
                </c:pt>
                <c:pt idx="356">
                  <c:v>-1.1800000000000005E-4</c:v>
                </c:pt>
                <c:pt idx="357">
                  <c:v>-1.1800000000000005E-4</c:v>
                </c:pt>
                <c:pt idx="358">
                  <c:v>-1.2599999999999981E-4</c:v>
                </c:pt>
                <c:pt idx="359">
                  <c:v>-1.2999999999999991E-4</c:v>
                </c:pt>
                <c:pt idx="360">
                  <c:v>-1.3599999999999984E-4</c:v>
                </c:pt>
                <c:pt idx="361">
                  <c:v>-1.3999999999999993E-4</c:v>
                </c:pt>
                <c:pt idx="362">
                  <c:v>-1.4400000000000003E-4</c:v>
                </c:pt>
                <c:pt idx="363">
                  <c:v>-1.5200000000000023E-4</c:v>
                </c:pt>
                <c:pt idx="364">
                  <c:v>-1.5500000000000019E-4</c:v>
                </c:pt>
                <c:pt idx="365">
                  <c:v>-1.6299999999999995E-4</c:v>
                </c:pt>
                <c:pt idx="366">
                  <c:v>-1.6699999999999961E-4</c:v>
                </c:pt>
                <c:pt idx="367">
                  <c:v>-1.7400000000000011E-4</c:v>
                </c:pt>
                <c:pt idx="368">
                  <c:v>-1.7700000000000007E-4</c:v>
                </c:pt>
                <c:pt idx="369">
                  <c:v>-1.7700000000000007E-4</c:v>
                </c:pt>
                <c:pt idx="370">
                  <c:v>-1.8100000000000017E-4</c:v>
                </c:pt>
                <c:pt idx="371">
                  <c:v>-1.8899999999999993E-4</c:v>
                </c:pt>
                <c:pt idx="372">
                  <c:v>-1.919999999999999E-4</c:v>
                </c:pt>
                <c:pt idx="373">
                  <c:v>-1.919999999999999E-4</c:v>
                </c:pt>
                <c:pt idx="374">
                  <c:v>-1.9200000000000033E-4</c:v>
                </c:pt>
                <c:pt idx="375">
                  <c:v>-1.9200000000000033E-4</c:v>
                </c:pt>
                <c:pt idx="376">
                  <c:v>-1.9200000000000033E-4</c:v>
                </c:pt>
                <c:pt idx="377">
                  <c:v>-1.8899999999999993E-4</c:v>
                </c:pt>
                <c:pt idx="378">
                  <c:v>-1.8899999999999993E-4</c:v>
                </c:pt>
                <c:pt idx="379">
                  <c:v>-1.8500000000000027E-4</c:v>
                </c:pt>
                <c:pt idx="380">
                  <c:v>-1.8500000000000027E-4</c:v>
                </c:pt>
                <c:pt idx="381">
                  <c:v>-1.8100000000000017E-4</c:v>
                </c:pt>
                <c:pt idx="382">
                  <c:v>-1.7299999999999998E-4</c:v>
                </c:pt>
                <c:pt idx="383">
                  <c:v>-1.6700000000000005E-4</c:v>
                </c:pt>
                <c:pt idx="384">
                  <c:v>-1.6299999999999995E-4</c:v>
                </c:pt>
                <c:pt idx="385">
                  <c:v>-1.5500000000000019E-4</c:v>
                </c:pt>
                <c:pt idx="386">
                  <c:v>-1.4799999999999969E-4</c:v>
                </c:pt>
                <c:pt idx="387">
                  <c:v>-1.4100000000000007E-4</c:v>
                </c:pt>
                <c:pt idx="388">
                  <c:v>-1.3299999999999987E-4</c:v>
                </c:pt>
                <c:pt idx="389">
                  <c:v>-1.2600000000000024E-4</c:v>
                </c:pt>
                <c:pt idx="390">
                  <c:v>-1.1800000000000005E-4</c:v>
                </c:pt>
                <c:pt idx="391">
                  <c:v>-1.1099999999999999E-4</c:v>
                </c:pt>
                <c:pt idx="392">
                  <c:v>-1.0299999999999979E-4</c:v>
                </c:pt>
                <c:pt idx="393">
                  <c:v>-9.5999999999999731E-5</c:v>
                </c:pt>
                <c:pt idx="394">
                  <c:v>-8.9000000000000103E-5</c:v>
                </c:pt>
                <c:pt idx="395">
                  <c:v>-8.0999999999999909E-5</c:v>
                </c:pt>
                <c:pt idx="396">
                  <c:v>-7.4000000000000281E-5</c:v>
                </c:pt>
                <c:pt idx="397">
                  <c:v>-6.7000000000000219E-5</c:v>
                </c:pt>
                <c:pt idx="398">
                  <c:v>-5.9000000000000025E-5</c:v>
                </c:pt>
                <c:pt idx="399">
                  <c:v>-5.1999999999999963E-5</c:v>
                </c:pt>
                <c:pt idx="400">
                  <c:v>-4.3999999999999768E-5</c:v>
                </c:pt>
                <c:pt idx="401">
                  <c:v>-4.0999999999999804E-5</c:v>
                </c:pt>
                <c:pt idx="402">
                  <c:v>-3.700000000000014E-5</c:v>
                </c:pt>
                <c:pt idx="403">
                  <c:v>-2.9999999999999645E-5</c:v>
                </c:pt>
                <c:pt idx="404">
                  <c:v>-2.9999999999999645E-5</c:v>
                </c:pt>
                <c:pt idx="405">
                  <c:v>-2.5999999999999981E-5</c:v>
                </c:pt>
                <c:pt idx="406">
                  <c:v>-2.2000000000000318E-5</c:v>
                </c:pt>
                <c:pt idx="407">
                  <c:v>-1.8000000000000221E-5</c:v>
                </c:pt>
                <c:pt idx="408">
                  <c:v>-1.8000000000000221E-5</c:v>
                </c:pt>
                <c:pt idx="409">
                  <c:v>-1.8000000000000221E-5</c:v>
                </c:pt>
                <c:pt idx="410">
                  <c:v>-1.4000000000000123E-5</c:v>
                </c:pt>
                <c:pt idx="411">
                  <c:v>-1.4000000000000123E-5</c:v>
                </c:pt>
                <c:pt idx="412">
                  <c:v>-1.4999999999999823E-5</c:v>
                </c:pt>
                <c:pt idx="413">
                  <c:v>-1.4999999999999823E-5</c:v>
                </c:pt>
                <c:pt idx="414">
                  <c:v>-1.0999999999999725E-5</c:v>
                </c:pt>
                <c:pt idx="415">
                  <c:v>-7.0000000000000617E-6</c:v>
                </c:pt>
                <c:pt idx="416">
                  <c:v>-7.0000000000000617E-6</c:v>
                </c:pt>
                <c:pt idx="417">
                  <c:v>-3.9999999999996635E-6</c:v>
                </c:pt>
                <c:pt idx="418">
                  <c:v>-4.0000000000000972E-6</c:v>
                </c:pt>
                <c:pt idx="419">
                  <c:v>0</c:v>
                </c:pt>
                <c:pt idx="420">
                  <c:v>2.9999999999999645E-6</c:v>
                </c:pt>
                <c:pt idx="421">
                  <c:v>7.0000000000000617E-6</c:v>
                </c:pt>
                <c:pt idx="422">
                  <c:v>1.1000000000000159E-5</c:v>
                </c:pt>
                <c:pt idx="423">
                  <c:v>1.5000000000000256E-5</c:v>
                </c:pt>
                <c:pt idx="424">
                  <c:v>1.5000000000000256E-5</c:v>
                </c:pt>
                <c:pt idx="425">
                  <c:v>2.3000000000000017E-5</c:v>
                </c:pt>
                <c:pt idx="426">
                  <c:v>2.5999999999999981E-5</c:v>
                </c:pt>
                <c:pt idx="427">
                  <c:v>3.0000000000000079E-5</c:v>
                </c:pt>
                <c:pt idx="428">
                  <c:v>3.700000000000014E-5</c:v>
                </c:pt>
                <c:pt idx="429">
                  <c:v>4.1000000000000238E-5</c:v>
                </c:pt>
                <c:pt idx="430">
                  <c:v>4.4999999999999901E-5</c:v>
                </c:pt>
                <c:pt idx="431">
                  <c:v>5.1999999999999963E-5</c:v>
                </c:pt>
                <c:pt idx="432">
                  <c:v>5.600000000000006E-5</c:v>
                </c:pt>
                <c:pt idx="433">
                  <c:v>6.0000000000000157E-5</c:v>
                </c:pt>
                <c:pt idx="434">
                  <c:v>6.3000000000000122E-5</c:v>
                </c:pt>
                <c:pt idx="435">
                  <c:v>6.7000000000000219E-5</c:v>
                </c:pt>
                <c:pt idx="436">
                  <c:v>7.0999999999999883E-5</c:v>
                </c:pt>
                <c:pt idx="437">
                  <c:v>7.4000000000000281E-5</c:v>
                </c:pt>
                <c:pt idx="438">
                  <c:v>7.7999999999999944E-5</c:v>
                </c:pt>
                <c:pt idx="439">
                  <c:v>7.7999999999999944E-5</c:v>
                </c:pt>
                <c:pt idx="440">
                  <c:v>8.2000000000000042E-5</c:v>
                </c:pt>
                <c:pt idx="441">
                  <c:v>8.2000000000000042E-5</c:v>
                </c:pt>
                <c:pt idx="442">
                  <c:v>8.2000000000000042E-5</c:v>
                </c:pt>
                <c:pt idx="443">
                  <c:v>7.7999999999999944E-5</c:v>
                </c:pt>
                <c:pt idx="444">
                  <c:v>7.7999999999999944E-5</c:v>
                </c:pt>
                <c:pt idx="445">
                  <c:v>7.3999999999999847E-5</c:v>
                </c:pt>
                <c:pt idx="446">
                  <c:v>7.3999999999999847E-5</c:v>
                </c:pt>
                <c:pt idx="447">
                  <c:v>7.0000000000000184E-5</c:v>
                </c:pt>
                <c:pt idx="448">
                  <c:v>6.6999999999999785E-5</c:v>
                </c:pt>
                <c:pt idx="449">
                  <c:v>6.3000000000000122E-5</c:v>
                </c:pt>
                <c:pt idx="450">
                  <c:v>5.9000000000000025E-5</c:v>
                </c:pt>
                <c:pt idx="451">
                  <c:v>5.600000000000006E-5</c:v>
                </c:pt>
                <c:pt idx="452">
                  <c:v>5.1999999999999963E-5</c:v>
                </c:pt>
                <c:pt idx="453">
                  <c:v>4.7999999999999866E-5</c:v>
                </c:pt>
                <c:pt idx="454">
                  <c:v>4.4999999999999901E-5</c:v>
                </c:pt>
                <c:pt idx="455">
                  <c:v>4.4999999999999901E-5</c:v>
                </c:pt>
                <c:pt idx="456">
                  <c:v>4.0999999999999804E-5</c:v>
                </c:pt>
                <c:pt idx="457">
                  <c:v>3.700000000000014E-5</c:v>
                </c:pt>
                <c:pt idx="458">
                  <c:v>3.0000000000000079E-5</c:v>
                </c:pt>
                <c:pt idx="459">
                  <c:v>2.1999999999999884E-5</c:v>
                </c:pt>
                <c:pt idx="460">
                  <c:v>1.5000000000000256E-5</c:v>
                </c:pt>
                <c:pt idx="461">
                  <c:v>7.0000000000000617E-6</c:v>
                </c:pt>
                <c:pt idx="462">
                  <c:v>0</c:v>
                </c:pt>
                <c:pt idx="463">
                  <c:v>-3.0000000000003982E-6</c:v>
                </c:pt>
                <c:pt idx="464">
                  <c:v>-1.1000000000000159E-5</c:v>
                </c:pt>
                <c:pt idx="465">
                  <c:v>-1.0999999999999725E-5</c:v>
                </c:pt>
                <c:pt idx="466">
                  <c:v>-1.1000000000000159E-5</c:v>
                </c:pt>
                <c:pt idx="467">
                  <c:v>-1.1000000000000159E-5</c:v>
                </c:pt>
                <c:pt idx="468">
                  <c:v>-7.0000000000000617E-6</c:v>
                </c:pt>
                <c:pt idx="469">
                  <c:v>-7.0000000000000617E-6</c:v>
                </c:pt>
                <c:pt idx="470">
                  <c:v>4.0000000000000972E-6</c:v>
                </c:pt>
                <c:pt idx="471">
                  <c:v>1.4000000000000123E-5</c:v>
                </c:pt>
                <c:pt idx="472">
                  <c:v>2.1999999999999884E-5</c:v>
                </c:pt>
                <c:pt idx="473">
                  <c:v>2.1999999999999884E-5</c:v>
                </c:pt>
                <c:pt idx="474">
                  <c:v>1.4000000000000123E-5</c:v>
                </c:pt>
                <c:pt idx="475">
                  <c:v>7.0000000000000617E-6</c:v>
                </c:pt>
                <c:pt idx="476">
                  <c:v>-4.0000000000000972E-6</c:v>
                </c:pt>
                <c:pt idx="477">
                  <c:v>-1.4999999999999823E-5</c:v>
                </c:pt>
                <c:pt idx="478">
                  <c:v>-2.5999999999999981E-5</c:v>
                </c:pt>
                <c:pt idx="479">
                  <c:v>-3.3000000000000043E-5</c:v>
                </c:pt>
                <c:pt idx="480">
                  <c:v>-4.1000000000000238E-5</c:v>
                </c:pt>
                <c:pt idx="481">
                  <c:v>-4.4999999999999901E-5</c:v>
                </c:pt>
                <c:pt idx="482">
                  <c:v>-4.1000000000000238E-5</c:v>
                </c:pt>
                <c:pt idx="483">
                  <c:v>-4.4000000000000202E-5</c:v>
                </c:pt>
                <c:pt idx="484">
                  <c:v>-4.4000000000000202E-5</c:v>
                </c:pt>
                <c:pt idx="485">
                  <c:v>-4.1000000000000238E-5</c:v>
                </c:pt>
                <c:pt idx="486">
                  <c:v>-3.3999999999999742E-5</c:v>
                </c:pt>
                <c:pt idx="487">
                  <c:v>-2.2999999999999583E-5</c:v>
                </c:pt>
                <c:pt idx="488">
                  <c:v>-1.4000000000000123E-5</c:v>
                </c:pt>
                <c:pt idx="489">
                  <c:v>-1.4000000000000123E-5</c:v>
                </c:pt>
                <c:pt idx="490">
                  <c:v>-2.5999999999999981E-5</c:v>
                </c:pt>
                <c:pt idx="491">
                  <c:v>-4.0999999999999804E-5</c:v>
                </c:pt>
                <c:pt idx="492">
                  <c:v>-5.4999999999999927E-5</c:v>
                </c:pt>
                <c:pt idx="493">
                  <c:v>-6.999999999999975E-5</c:v>
                </c:pt>
                <c:pt idx="494">
                  <c:v>-8.5000000000000006E-5</c:v>
                </c:pt>
                <c:pt idx="495">
                  <c:v>-9.5999999999999731E-5</c:v>
                </c:pt>
                <c:pt idx="496">
                  <c:v>-9.900000000000013E-5</c:v>
                </c:pt>
                <c:pt idx="497">
                  <c:v>-1.0700000000000032E-4</c:v>
                </c:pt>
                <c:pt idx="498">
                  <c:v>-1.0799999999999959E-4</c:v>
                </c:pt>
                <c:pt idx="499">
                  <c:v>-1.1099999999999999E-4</c:v>
                </c:pt>
                <c:pt idx="500">
                  <c:v>-1.1099999999999999E-4</c:v>
                </c:pt>
                <c:pt idx="501">
                  <c:v>-1.0699999999999989E-4</c:v>
                </c:pt>
                <c:pt idx="502">
                  <c:v>-1.0000000000000026E-4</c:v>
                </c:pt>
                <c:pt idx="503">
                  <c:v>-9.6000000000000165E-5</c:v>
                </c:pt>
                <c:pt idx="504">
                  <c:v>-8.899999999999967E-5</c:v>
                </c:pt>
                <c:pt idx="505">
                  <c:v>-8.8000000000000404E-5</c:v>
                </c:pt>
                <c:pt idx="506">
                  <c:v>-8.9000000000000103E-5</c:v>
                </c:pt>
                <c:pt idx="507">
                  <c:v>-9.3000000000000201E-5</c:v>
                </c:pt>
                <c:pt idx="508">
                  <c:v>-9.6000000000000165E-5</c:v>
                </c:pt>
                <c:pt idx="509">
                  <c:v>-9.9999999999999829E-5</c:v>
                </c:pt>
                <c:pt idx="510">
                  <c:v>-1.0000000000000026E-4</c:v>
                </c:pt>
                <c:pt idx="511">
                  <c:v>-9.6000000000000165E-5</c:v>
                </c:pt>
                <c:pt idx="512">
                  <c:v>-9.6000000000000165E-5</c:v>
                </c:pt>
                <c:pt idx="513">
                  <c:v>-8.9000000000000103E-5</c:v>
                </c:pt>
                <c:pt idx="514">
                  <c:v>-8.0999999999999909E-5</c:v>
                </c:pt>
                <c:pt idx="515">
                  <c:v>-7.4000000000000281E-5</c:v>
                </c:pt>
                <c:pt idx="516">
                  <c:v>-6.2999999999999688E-5</c:v>
                </c:pt>
                <c:pt idx="517">
                  <c:v>-5.600000000000006E-5</c:v>
                </c:pt>
                <c:pt idx="518">
                  <c:v>-4.4000000000000202E-5</c:v>
                </c:pt>
                <c:pt idx="519">
                  <c:v>-3.700000000000014E-5</c:v>
                </c:pt>
                <c:pt idx="520">
                  <c:v>-2.8999999999999946E-5</c:v>
                </c:pt>
                <c:pt idx="521">
                  <c:v>-1.8000000000000221E-5</c:v>
                </c:pt>
                <c:pt idx="522">
                  <c:v>-1.1000000000000159E-5</c:v>
                </c:pt>
                <c:pt idx="523">
                  <c:v>-7.0000000000000617E-6</c:v>
                </c:pt>
                <c:pt idx="524">
                  <c:v>0</c:v>
                </c:pt>
                <c:pt idx="525">
                  <c:v>3.9999999999996635E-6</c:v>
                </c:pt>
                <c:pt idx="526">
                  <c:v>7.0000000000000617E-6</c:v>
                </c:pt>
                <c:pt idx="527">
                  <c:v>8.0000000000001945E-6</c:v>
                </c:pt>
                <c:pt idx="528">
                  <c:v>7.0000000000000617E-6</c:v>
                </c:pt>
                <c:pt idx="529">
                  <c:v>7.9999999999997608E-6</c:v>
                </c:pt>
                <c:pt idx="530">
                  <c:v>4.0000000000000972E-6</c:v>
                </c:pt>
                <c:pt idx="531">
                  <c:v>0</c:v>
                </c:pt>
                <c:pt idx="532">
                  <c:v>-3.9999999999996635E-6</c:v>
                </c:pt>
                <c:pt idx="533">
                  <c:v>-1.4999999999999823E-5</c:v>
                </c:pt>
                <c:pt idx="534">
                  <c:v>-2.9999999999999645E-5</c:v>
                </c:pt>
                <c:pt idx="535">
                  <c:v>-4.4999999999999901E-5</c:v>
                </c:pt>
                <c:pt idx="536">
                  <c:v>-5.9000000000000025E-5</c:v>
                </c:pt>
                <c:pt idx="537">
                  <c:v>-7.3999999999999847E-5</c:v>
                </c:pt>
                <c:pt idx="538">
                  <c:v>-8.5000000000000006E-5</c:v>
                </c:pt>
                <c:pt idx="539">
                  <c:v>-9.9999999999999829E-5</c:v>
                </c:pt>
                <c:pt idx="540">
                  <c:v>-1.0800000000000002E-4</c:v>
                </c:pt>
                <c:pt idx="541">
                  <c:v>-1.1899999999999975E-4</c:v>
                </c:pt>
                <c:pt idx="542">
                  <c:v>-1.2999999999999991E-4</c:v>
                </c:pt>
                <c:pt idx="543">
                  <c:v>-1.3699999999999997E-4</c:v>
                </c:pt>
                <c:pt idx="544">
                  <c:v>-1.4400000000000003E-4</c:v>
                </c:pt>
                <c:pt idx="545">
                  <c:v>-1.4400000000000003E-4</c:v>
                </c:pt>
                <c:pt idx="546">
                  <c:v>-1.4100000000000007E-4</c:v>
                </c:pt>
                <c:pt idx="547">
                  <c:v>-1.370000000000004E-4</c:v>
                </c:pt>
                <c:pt idx="548">
                  <c:v>-1.3299999999999987E-4</c:v>
                </c:pt>
                <c:pt idx="549">
                  <c:v>-1.2599999999999981E-4</c:v>
                </c:pt>
                <c:pt idx="550">
                  <c:v>-1.1500000000000008E-4</c:v>
                </c:pt>
                <c:pt idx="551">
                  <c:v>-1.0399999999999993E-4</c:v>
                </c:pt>
                <c:pt idx="552">
                  <c:v>-8.899999999999967E-5</c:v>
                </c:pt>
                <c:pt idx="553">
                  <c:v>-7.0000000000000184E-5</c:v>
                </c:pt>
                <c:pt idx="554">
                  <c:v>-5.2000000000000397E-5</c:v>
                </c:pt>
                <c:pt idx="555">
                  <c:v>-2.4999999999999849E-5</c:v>
                </c:pt>
                <c:pt idx="556">
                  <c:v>-7.0000000000000617E-6</c:v>
                </c:pt>
                <c:pt idx="557">
                  <c:v>7.0000000000000617E-6</c:v>
                </c:pt>
                <c:pt idx="558">
                  <c:v>1.899999999999992E-5</c:v>
                </c:pt>
                <c:pt idx="559">
                  <c:v>2.3000000000000017E-5</c:v>
                </c:pt>
                <c:pt idx="560">
                  <c:v>1.8000000000000221E-5</c:v>
                </c:pt>
                <c:pt idx="561">
                  <c:v>4.0000000000000972E-6</c:v>
                </c:pt>
                <c:pt idx="562">
                  <c:v>-3.0000000000000079E-5</c:v>
                </c:pt>
                <c:pt idx="563">
                  <c:v>-7.7999999999999944E-5</c:v>
                </c:pt>
                <c:pt idx="564">
                  <c:v>-1.4700000000000043E-4</c:v>
                </c:pt>
                <c:pt idx="565">
                  <c:v>-2.4099999999999989E-4</c:v>
                </c:pt>
                <c:pt idx="566">
                  <c:v>-3.6600000000000001E-4</c:v>
                </c:pt>
                <c:pt idx="567">
                  <c:v>-5.139999999999997E-4</c:v>
                </c:pt>
                <c:pt idx="568">
                  <c:v>-6.9899999999999997E-4</c:v>
                </c:pt>
                <c:pt idx="569">
                  <c:v>-9.1400000000000032E-4</c:v>
                </c:pt>
                <c:pt idx="570">
                  <c:v>-1.1609999999999997E-3</c:v>
                </c:pt>
                <c:pt idx="571">
                  <c:v>-1.4449999999999997E-3</c:v>
                </c:pt>
                <c:pt idx="572">
                  <c:v>-1.7670000000000003E-3</c:v>
                </c:pt>
                <c:pt idx="573">
                  <c:v>-2.1380000000000001E-3</c:v>
                </c:pt>
                <c:pt idx="574">
                  <c:v>-2.5439999999999998E-3</c:v>
                </c:pt>
                <c:pt idx="575">
                  <c:v>-2.9989999999999999E-3</c:v>
                </c:pt>
                <c:pt idx="576">
                  <c:v>-3.49E-3</c:v>
                </c:pt>
                <c:pt idx="577">
                  <c:v>-4.0309999999999999E-3</c:v>
                </c:pt>
                <c:pt idx="578">
                  <c:v>-4.6119999999999998E-3</c:v>
                </c:pt>
                <c:pt idx="579">
                  <c:v>-5.2330000000000007E-3</c:v>
                </c:pt>
                <c:pt idx="580">
                  <c:v>-5.8990000000000006E-3</c:v>
                </c:pt>
                <c:pt idx="581">
                  <c:v>-6.601000000000001E-3</c:v>
                </c:pt>
                <c:pt idx="582">
                  <c:v>-7.345E-3</c:v>
                </c:pt>
                <c:pt idx="583">
                  <c:v>-8.117000000000001E-3</c:v>
                </c:pt>
                <c:pt idx="584">
                  <c:v>-8.9160000000000003E-3</c:v>
                </c:pt>
                <c:pt idx="585">
                  <c:v>-9.7370000000000009E-3</c:v>
                </c:pt>
                <c:pt idx="586">
                  <c:v>-1.0576E-2</c:v>
                </c:pt>
                <c:pt idx="587">
                  <c:v>-1.1427E-2</c:v>
                </c:pt>
                <c:pt idx="588">
                  <c:v>-1.2283999999999998E-2</c:v>
                </c:pt>
                <c:pt idx="589">
                  <c:v>-1.3150999999999999E-2</c:v>
                </c:pt>
                <c:pt idx="590">
                  <c:v>-1.4012E-2</c:v>
                </c:pt>
                <c:pt idx="591">
                  <c:v>-1.4866000000000001E-2</c:v>
                </c:pt>
                <c:pt idx="592">
                  <c:v>-1.5702000000000001E-2</c:v>
                </c:pt>
                <c:pt idx="593">
                  <c:v>-1.6519000000000002E-2</c:v>
                </c:pt>
                <c:pt idx="594">
                  <c:v>-1.7314E-2</c:v>
                </c:pt>
                <c:pt idx="595">
                  <c:v>-1.8076000000000002E-2</c:v>
                </c:pt>
                <c:pt idx="596">
                  <c:v>-1.8808000000000002E-2</c:v>
                </c:pt>
                <c:pt idx="597">
                  <c:v>-1.95E-2</c:v>
                </c:pt>
                <c:pt idx="598">
                  <c:v>-2.0154000000000002E-2</c:v>
                </c:pt>
                <c:pt idx="599">
                  <c:v>-2.0753999999999998E-2</c:v>
                </c:pt>
                <c:pt idx="600">
                  <c:v>-2.1299999999999999E-2</c:v>
                </c:pt>
                <c:pt idx="601">
                  <c:v>-2.18E-2</c:v>
                </c:pt>
                <c:pt idx="602">
                  <c:v>-2.2228999999999999E-2</c:v>
                </c:pt>
                <c:pt idx="603">
                  <c:v>-2.2598E-2</c:v>
                </c:pt>
                <c:pt idx="604">
                  <c:v>-2.2912999999999999E-2</c:v>
                </c:pt>
                <c:pt idx="605">
                  <c:v>-2.3163999999999997E-2</c:v>
                </c:pt>
                <c:pt idx="606">
                  <c:v>-2.3349000000000002E-2</c:v>
                </c:pt>
                <c:pt idx="607">
                  <c:v>-2.3474999999999999E-2</c:v>
                </c:pt>
                <c:pt idx="608">
                  <c:v>-2.3538E-2</c:v>
                </c:pt>
                <c:pt idx="609">
                  <c:v>-2.3537999999999996E-2</c:v>
                </c:pt>
                <c:pt idx="610">
                  <c:v>-2.3479E-2</c:v>
                </c:pt>
                <c:pt idx="611">
                  <c:v>-2.3363999999999999E-2</c:v>
                </c:pt>
                <c:pt idx="612">
                  <c:v>-2.3198E-2</c:v>
                </c:pt>
                <c:pt idx="613">
                  <c:v>-2.298E-2</c:v>
                </c:pt>
                <c:pt idx="614">
                  <c:v>-2.2712999999999997E-2</c:v>
                </c:pt>
                <c:pt idx="615">
                  <c:v>-2.2402000000000002E-2</c:v>
                </c:pt>
                <c:pt idx="616">
                  <c:v>-2.2052000000000002E-2</c:v>
                </c:pt>
                <c:pt idx="617">
                  <c:v>-2.1656000000000002E-2</c:v>
                </c:pt>
                <c:pt idx="618">
                  <c:v>-2.1226000000000002E-2</c:v>
                </c:pt>
                <c:pt idx="619">
                  <c:v>-2.0761000000000002E-2</c:v>
                </c:pt>
                <c:pt idx="620">
                  <c:v>-2.0271999999999998E-2</c:v>
                </c:pt>
                <c:pt idx="621">
                  <c:v>-1.9754999999999998E-2</c:v>
                </c:pt>
                <c:pt idx="622">
                  <c:v>-1.9214999999999999E-2</c:v>
                </c:pt>
                <c:pt idx="623">
                  <c:v>-1.8657E-2</c:v>
                </c:pt>
                <c:pt idx="624">
                  <c:v>-1.8078999999999998E-2</c:v>
                </c:pt>
                <c:pt idx="625">
                  <c:v>-1.7488E-2</c:v>
                </c:pt>
                <c:pt idx="626">
                  <c:v>-1.6889000000000001E-2</c:v>
                </c:pt>
                <c:pt idx="627">
                  <c:v>-1.6282000000000001E-2</c:v>
                </c:pt>
                <c:pt idx="628">
                  <c:v>-1.5668999999999999E-2</c:v>
                </c:pt>
                <c:pt idx="629">
                  <c:v>-1.5055000000000002E-2</c:v>
                </c:pt>
                <c:pt idx="630">
                  <c:v>-1.4440999999999999E-2</c:v>
                </c:pt>
                <c:pt idx="631">
                  <c:v>-1.3827000000000001E-2</c:v>
                </c:pt>
                <c:pt idx="632">
                  <c:v>-1.3217E-2</c:v>
                </c:pt>
                <c:pt idx="633">
                  <c:v>-1.2605999999999999E-2</c:v>
                </c:pt>
                <c:pt idx="634">
                  <c:v>-1.2E-2</c:v>
                </c:pt>
                <c:pt idx="635">
                  <c:v>-1.1401E-2</c:v>
                </c:pt>
                <c:pt idx="636">
                  <c:v>-1.081E-2</c:v>
                </c:pt>
                <c:pt idx="637">
                  <c:v>-1.0225E-2</c:v>
                </c:pt>
                <c:pt idx="638">
                  <c:v>-9.6480000000000003E-3</c:v>
                </c:pt>
                <c:pt idx="639">
                  <c:v>-9.0830000000000008E-3</c:v>
                </c:pt>
                <c:pt idx="640">
                  <c:v>-8.5240000000000003E-3</c:v>
                </c:pt>
                <c:pt idx="641">
                  <c:v>-7.9769999999999997E-3</c:v>
                </c:pt>
                <c:pt idx="642">
                  <c:v>-7.4369999999999992E-3</c:v>
                </c:pt>
                <c:pt idx="643">
                  <c:v>-6.9150000000000001E-3</c:v>
                </c:pt>
                <c:pt idx="644">
                  <c:v>-6.4089999999999998E-3</c:v>
                </c:pt>
                <c:pt idx="645">
                  <c:v>-5.9169999999999995E-3</c:v>
                </c:pt>
                <c:pt idx="646">
                  <c:v>-5.4399999999999995E-3</c:v>
                </c:pt>
                <c:pt idx="647">
                  <c:v>-4.9850000000000007E-3</c:v>
                </c:pt>
                <c:pt idx="648">
                  <c:v>-4.5449999999999987E-3</c:v>
                </c:pt>
                <c:pt idx="649">
                  <c:v>-4.1239999999999992E-3</c:v>
                </c:pt>
                <c:pt idx="650">
                  <c:v>-3.7199999999999998E-3</c:v>
                </c:pt>
                <c:pt idx="651">
                  <c:v>-3.3400000000000001E-3</c:v>
                </c:pt>
                <c:pt idx="652">
                  <c:v>-2.9760000000000003E-3</c:v>
                </c:pt>
                <c:pt idx="653">
                  <c:v>-2.6329999999999999E-3</c:v>
                </c:pt>
                <c:pt idx="654">
                  <c:v>-2.3190000000000003E-3</c:v>
                </c:pt>
                <c:pt idx="655">
                  <c:v>-2.0149999999999999E-3</c:v>
                </c:pt>
                <c:pt idx="656">
                  <c:v>-1.7349999999999996E-3</c:v>
                </c:pt>
                <c:pt idx="657">
                  <c:v>-1.4679999999999997E-3</c:v>
                </c:pt>
                <c:pt idx="658">
                  <c:v>-1.2279999999999999E-3</c:v>
                </c:pt>
                <c:pt idx="659">
                  <c:v>-1.0099999999999996E-3</c:v>
                </c:pt>
                <c:pt idx="660">
                  <c:v>-8.1299999999999992E-4</c:v>
                </c:pt>
                <c:pt idx="661">
                  <c:v>-6.3599999999999985E-4</c:v>
                </c:pt>
                <c:pt idx="662">
                  <c:v>-4.8499999999999975E-4</c:v>
                </c:pt>
                <c:pt idx="663">
                  <c:v>-3.5199999999999988E-4</c:v>
                </c:pt>
                <c:pt idx="664">
                  <c:v>-2.3300000000000013E-4</c:v>
                </c:pt>
                <c:pt idx="665">
                  <c:v>-1.2900000000000021E-4</c:v>
                </c:pt>
                <c:pt idx="666">
                  <c:v>-4.3999999999999768E-5</c:v>
                </c:pt>
                <c:pt idx="667">
                  <c:v>2.5999999999999981E-5</c:v>
                </c:pt>
                <c:pt idx="668">
                  <c:v>8.9000000000000103E-5</c:v>
                </c:pt>
                <c:pt idx="669">
                  <c:v>1.4100000000000007E-4</c:v>
                </c:pt>
                <c:pt idx="670">
                  <c:v>1.7700000000000007E-4</c:v>
                </c:pt>
                <c:pt idx="671">
                  <c:v>2.1100000000000025E-4</c:v>
                </c:pt>
                <c:pt idx="672">
                  <c:v>2.369999999999998E-4</c:v>
                </c:pt>
                <c:pt idx="673">
                  <c:v>2.5799999999999998E-4</c:v>
                </c:pt>
                <c:pt idx="674">
                  <c:v>2.769999999999999E-4</c:v>
                </c:pt>
                <c:pt idx="675">
                  <c:v>3.0000000000000035E-4</c:v>
                </c:pt>
                <c:pt idx="676">
                  <c:v>3.1100000000000008E-4</c:v>
                </c:pt>
                <c:pt idx="677">
                  <c:v>3.2200000000000024E-4</c:v>
                </c:pt>
                <c:pt idx="678">
                  <c:v>3.3E-4</c:v>
                </c:pt>
                <c:pt idx="679">
                  <c:v>3.4000000000000002E-4</c:v>
                </c:pt>
                <c:pt idx="680">
                  <c:v>3.5199999999999988E-4</c:v>
                </c:pt>
                <c:pt idx="681">
                  <c:v>3.6600000000000001E-4</c:v>
                </c:pt>
                <c:pt idx="682">
                  <c:v>3.9199999999999999E-4</c:v>
                </c:pt>
                <c:pt idx="683">
                  <c:v>4.1699999999999984E-4</c:v>
                </c:pt>
                <c:pt idx="684">
                  <c:v>4.5100000000000001E-4</c:v>
                </c:pt>
                <c:pt idx="685">
                  <c:v>4.8400000000000006E-4</c:v>
                </c:pt>
                <c:pt idx="686">
                  <c:v>5.2500000000000029E-4</c:v>
                </c:pt>
                <c:pt idx="687">
                  <c:v>5.660000000000001E-4</c:v>
                </c:pt>
                <c:pt idx="688">
                  <c:v>6.1800000000000006E-4</c:v>
                </c:pt>
                <c:pt idx="689">
                  <c:v>6.6900000000000032E-4</c:v>
                </c:pt>
                <c:pt idx="690">
                  <c:v>7.2799999999999991E-4</c:v>
                </c:pt>
                <c:pt idx="691">
                  <c:v>7.9100000000000004E-4</c:v>
                </c:pt>
                <c:pt idx="692">
                  <c:v>8.5499999999999986E-4</c:v>
                </c:pt>
                <c:pt idx="693">
                  <c:v>9.2099999999999994E-4</c:v>
                </c:pt>
                <c:pt idx="694">
                  <c:v>9.8300000000000037E-4</c:v>
                </c:pt>
                <c:pt idx="695">
                  <c:v>1.0470000000000002E-3</c:v>
                </c:pt>
                <c:pt idx="696">
                  <c:v>1.1090000000000002E-3</c:v>
                </c:pt>
                <c:pt idx="697">
                  <c:v>1.1800000000000001E-3</c:v>
                </c:pt>
                <c:pt idx="698">
                  <c:v>1.2429999999999997E-3</c:v>
                </c:pt>
                <c:pt idx="699">
                  <c:v>1.3129999999999999E-3</c:v>
                </c:pt>
                <c:pt idx="700">
                  <c:v>1.3799999999999997E-3</c:v>
                </c:pt>
                <c:pt idx="701">
                  <c:v>1.4499999999999999E-3</c:v>
                </c:pt>
                <c:pt idx="702">
                  <c:v>1.508E-3</c:v>
                </c:pt>
                <c:pt idx="703">
                  <c:v>1.572E-3</c:v>
                </c:pt>
                <c:pt idx="704">
                  <c:v>1.6270000000000002E-3</c:v>
                </c:pt>
                <c:pt idx="705">
                  <c:v>1.6789999999999999E-3</c:v>
                </c:pt>
                <c:pt idx="706">
                  <c:v>1.7270000000000002E-3</c:v>
                </c:pt>
                <c:pt idx="707">
                  <c:v>1.7749999999999999E-3</c:v>
                </c:pt>
                <c:pt idx="708">
                  <c:v>1.8149999999999998E-3</c:v>
                </c:pt>
                <c:pt idx="709">
                  <c:v>1.8530000000000003E-3</c:v>
                </c:pt>
                <c:pt idx="710">
                  <c:v>1.8860000000000001E-3</c:v>
                </c:pt>
                <c:pt idx="711">
                  <c:v>1.9120000000000001E-3</c:v>
                </c:pt>
                <c:pt idx="712">
                  <c:v>1.941E-3</c:v>
                </c:pt>
                <c:pt idx="713">
                  <c:v>1.967E-3</c:v>
                </c:pt>
                <c:pt idx="714">
                  <c:v>1.9859999999999999E-3</c:v>
                </c:pt>
                <c:pt idx="715">
                  <c:v>2.0049999999999998E-3</c:v>
                </c:pt>
                <c:pt idx="716">
                  <c:v>2.019E-3</c:v>
                </c:pt>
                <c:pt idx="717">
                  <c:v>2.0299999999999997E-3</c:v>
                </c:pt>
                <c:pt idx="718">
                  <c:v>2.0299999999999997E-3</c:v>
                </c:pt>
                <c:pt idx="719">
                  <c:v>2.0230000000000001E-3</c:v>
                </c:pt>
                <c:pt idx="720">
                  <c:v>2.0079999999999998E-3</c:v>
                </c:pt>
                <c:pt idx="721">
                  <c:v>1.9750000000000002E-3</c:v>
                </c:pt>
                <c:pt idx="722">
                  <c:v>1.9419999999999997E-3</c:v>
                </c:pt>
                <c:pt idx="723">
                  <c:v>1.897E-3</c:v>
                </c:pt>
                <c:pt idx="724">
                  <c:v>1.8520000000000001E-3</c:v>
                </c:pt>
                <c:pt idx="725">
                  <c:v>1.8039999999999998E-3</c:v>
                </c:pt>
                <c:pt idx="726">
                  <c:v>1.745E-3</c:v>
                </c:pt>
                <c:pt idx="727">
                  <c:v>1.6859999999999998E-3</c:v>
                </c:pt>
                <c:pt idx="728">
                  <c:v>1.6240000000000002E-3</c:v>
                </c:pt>
                <c:pt idx="729">
                  <c:v>1.5529999999999999E-3</c:v>
                </c:pt>
                <c:pt idx="730">
                  <c:v>1.487E-3</c:v>
                </c:pt>
                <c:pt idx="731">
                  <c:v>1.4089999999999997E-3</c:v>
                </c:pt>
                <c:pt idx="732">
                  <c:v>1.3310000000000002E-3</c:v>
                </c:pt>
                <c:pt idx="733">
                  <c:v>1.242E-3</c:v>
                </c:pt>
                <c:pt idx="734">
                  <c:v>1.1529999999999999E-3</c:v>
                </c:pt>
                <c:pt idx="735">
                  <c:v>1.0539999999999998E-3</c:v>
                </c:pt>
                <c:pt idx="736">
                  <c:v>9.3900000000000016E-4</c:v>
                </c:pt>
                <c:pt idx="737">
                  <c:v>8.0999999999999996E-4</c:v>
                </c:pt>
                <c:pt idx="738">
                  <c:v>6.7299999999999999E-4</c:v>
                </c:pt>
                <c:pt idx="739">
                  <c:v>5.3999999999999968E-4</c:v>
                </c:pt>
                <c:pt idx="740">
                  <c:v>4.0699999999999981E-4</c:v>
                </c:pt>
                <c:pt idx="741">
                  <c:v>2.769999999999999E-4</c:v>
                </c:pt>
                <c:pt idx="742">
                  <c:v>1.47E-4</c:v>
                </c:pt>
                <c:pt idx="743">
                  <c:v>1.4000000000000123E-5</c:v>
                </c:pt>
                <c:pt idx="744">
                  <c:v>-1.1399999999999995E-4</c:v>
                </c:pt>
                <c:pt idx="745">
                  <c:v>-2.400000000000002E-4</c:v>
                </c:pt>
                <c:pt idx="746">
                  <c:v>-3.6600000000000001E-4</c:v>
                </c:pt>
                <c:pt idx="747">
                  <c:v>-4.8500000000000019E-4</c:v>
                </c:pt>
                <c:pt idx="748">
                  <c:v>-6.020000000000001E-4</c:v>
                </c:pt>
                <c:pt idx="749">
                  <c:v>-7.1800000000000032E-4</c:v>
                </c:pt>
                <c:pt idx="750">
                  <c:v>-8.2400000000000008E-4</c:v>
                </c:pt>
                <c:pt idx="751">
                  <c:v>-9.3200000000000054E-4</c:v>
                </c:pt>
                <c:pt idx="752">
                  <c:v>-1.0400000000000006E-3</c:v>
                </c:pt>
                <c:pt idx="753">
                  <c:v>-1.15E-3</c:v>
                </c:pt>
                <c:pt idx="754">
                  <c:v>-1.2539999999999999E-3</c:v>
                </c:pt>
                <c:pt idx="755">
                  <c:v>-1.353E-3</c:v>
                </c:pt>
                <c:pt idx="756">
                  <c:v>-1.4389999999999997E-3</c:v>
                </c:pt>
                <c:pt idx="757">
                  <c:v>-1.5130000000000005E-3</c:v>
                </c:pt>
                <c:pt idx="758">
                  <c:v>-1.5750000000000004E-3</c:v>
                </c:pt>
                <c:pt idx="759">
                  <c:v>-1.6270000000000004E-3</c:v>
                </c:pt>
                <c:pt idx="760">
                  <c:v>-1.6709999999999997E-3</c:v>
                </c:pt>
                <c:pt idx="761">
                  <c:v>-1.7089999999999996E-3</c:v>
                </c:pt>
                <c:pt idx="762">
                  <c:v>-1.7309999999999999E-3</c:v>
                </c:pt>
                <c:pt idx="763">
                  <c:v>-1.7460000000000002E-3</c:v>
                </c:pt>
                <c:pt idx="764">
                  <c:v>-1.7460000000000002E-3</c:v>
                </c:pt>
                <c:pt idx="765">
                  <c:v>-1.738E-3</c:v>
                </c:pt>
                <c:pt idx="766">
                  <c:v>-1.7200000000000002E-3</c:v>
                </c:pt>
                <c:pt idx="767">
                  <c:v>-1.6899999999999997E-3</c:v>
                </c:pt>
                <c:pt idx="768">
                  <c:v>-1.653E-3</c:v>
                </c:pt>
                <c:pt idx="769">
                  <c:v>-1.6090000000000002E-3</c:v>
                </c:pt>
                <c:pt idx="770">
                  <c:v>-1.5530000000000001E-3</c:v>
                </c:pt>
                <c:pt idx="771">
                  <c:v>-1.4870000000000005E-3</c:v>
                </c:pt>
                <c:pt idx="772">
                  <c:v>-1.4090000000000001E-3</c:v>
                </c:pt>
                <c:pt idx="773">
                  <c:v>-1.3160000000000003E-3</c:v>
                </c:pt>
                <c:pt idx="774">
                  <c:v>-1.2169999999999998E-3</c:v>
                </c:pt>
                <c:pt idx="775">
                  <c:v>-1.1060000000000002E-3</c:v>
                </c:pt>
                <c:pt idx="776">
                  <c:v>-9.9099999999999969E-4</c:v>
                </c:pt>
                <c:pt idx="777">
                  <c:v>-8.6500000000000032E-4</c:v>
                </c:pt>
                <c:pt idx="778">
                  <c:v>-7.3300000000000058E-4</c:v>
                </c:pt>
                <c:pt idx="779">
                  <c:v>-5.8799999999999998E-4</c:v>
                </c:pt>
                <c:pt idx="780">
                  <c:v>-4.4399999999999995E-4</c:v>
                </c:pt>
                <c:pt idx="781">
                  <c:v>-2.9200000000000016E-4</c:v>
                </c:pt>
                <c:pt idx="782">
                  <c:v>-1.3299999999999987E-4</c:v>
                </c:pt>
                <c:pt idx="783">
                  <c:v>3.0000000000000079E-5</c:v>
                </c:pt>
                <c:pt idx="784">
                  <c:v>1.9300000000000003E-4</c:v>
                </c:pt>
                <c:pt idx="785">
                  <c:v>3.5899999999999994E-4</c:v>
                </c:pt>
                <c:pt idx="786">
                  <c:v>5.2599999999999999E-4</c:v>
                </c:pt>
                <c:pt idx="787">
                  <c:v>6.96E-4</c:v>
                </c:pt>
                <c:pt idx="788">
                  <c:v>8.6199999999999992E-4</c:v>
                </c:pt>
                <c:pt idx="789">
                  <c:v>1.0319999999999999E-3</c:v>
                </c:pt>
                <c:pt idx="790">
                  <c:v>1.1939999999999997E-3</c:v>
                </c:pt>
                <c:pt idx="791">
                  <c:v>1.3569999999999997E-3</c:v>
                </c:pt>
                <c:pt idx="792">
                  <c:v>1.516E-3</c:v>
                </c:pt>
                <c:pt idx="793">
                  <c:v>1.6710000000000002E-3</c:v>
                </c:pt>
                <c:pt idx="794">
                  <c:v>1.8160000000000001E-3</c:v>
                </c:pt>
                <c:pt idx="795">
                  <c:v>1.9599999999999999E-3</c:v>
                </c:pt>
                <c:pt idx="796">
                  <c:v>2.0930000000000002E-3</c:v>
                </c:pt>
                <c:pt idx="797">
                  <c:v>2.2230000000000001E-3</c:v>
                </c:pt>
                <c:pt idx="798">
                  <c:v>2.3410000000000002E-3</c:v>
                </c:pt>
                <c:pt idx="799">
                  <c:v>2.4520000000000002E-3</c:v>
                </c:pt>
                <c:pt idx="800">
                  <c:v>2.552E-3</c:v>
                </c:pt>
                <c:pt idx="801">
                  <c:v>2.6479999999999997E-3</c:v>
                </c:pt>
                <c:pt idx="802">
                  <c:v>2.7329999999999998E-3</c:v>
                </c:pt>
                <c:pt idx="803">
                  <c:v>2.807E-3</c:v>
                </c:pt>
                <c:pt idx="804">
                  <c:v>2.8700000000000002E-3</c:v>
                </c:pt>
                <c:pt idx="805">
                  <c:v>2.921E-3</c:v>
                </c:pt>
                <c:pt idx="806">
                  <c:v>2.9660000000000003E-3</c:v>
                </c:pt>
                <c:pt idx="807">
                  <c:v>3.0019999999999999E-3</c:v>
                </c:pt>
                <c:pt idx="808">
                  <c:v>3.0249999999999999E-3</c:v>
                </c:pt>
                <c:pt idx="809">
                  <c:v>3.0429999999999997E-3</c:v>
                </c:pt>
                <c:pt idx="810">
                  <c:v>3.0469999999999998E-3</c:v>
                </c:pt>
                <c:pt idx="811">
                  <c:v>3.0430000000000001E-3</c:v>
                </c:pt>
                <c:pt idx="812">
                  <c:v>3.032E-3</c:v>
                </c:pt>
                <c:pt idx="813">
                  <c:v>3.0140000000000002E-3</c:v>
                </c:pt>
                <c:pt idx="814">
                  <c:v>2.9840000000000001E-3</c:v>
                </c:pt>
                <c:pt idx="815">
                  <c:v>2.9510000000000001E-3</c:v>
                </c:pt>
                <c:pt idx="816">
                  <c:v>2.9059999999999997E-3</c:v>
                </c:pt>
                <c:pt idx="817">
                  <c:v>2.8579999999999999E-3</c:v>
                </c:pt>
                <c:pt idx="818">
                  <c:v>2.8029999999999999E-3</c:v>
                </c:pt>
                <c:pt idx="819">
                  <c:v>2.7439999999999999E-3</c:v>
                </c:pt>
                <c:pt idx="820">
                  <c:v>2.6810000000000002E-3</c:v>
                </c:pt>
                <c:pt idx="821">
                  <c:v>2.6069999999999999E-3</c:v>
                </c:pt>
                <c:pt idx="822">
                  <c:v>2.5370000000000002E-3</c:v>
                </c:pt>
                <c:pt idx="823">
                  <c:v>2.4590000000000002E-3</c:v>
                </c:pt>
                <c:pt idx="824">
                  <c:v>2.3779999999999999E-3</c:v>
                </c:pt>
                <c:pt idx="825">
                  <c:v>2.3010000000000001E-3</c:v>
                </c:pt>
                <c:pt idx="826">
                  <c:v>2.215E-3</c:v>
                </c:pt>
                <c:pt idx="827">
                  <c:v>2.1299999999999999E-3</c:v>
                </c:pt>
                <c:pt idx="828">
                  <c:v>2.0490000000000005E-3</c:v>
                </c:pt>
                <c:pt idx="829">
                  <c:v>1.9599999999999999E-3</c:v>
                </c:pt>
                <c:pt idx="830">
                  <c:v>1.8709999999999998E-3</c:v>
                </c:pt>
                <c:pt idx="831">
                  <c:v>1.7870000000000002E-3</c:v>
                </c:pt>
                <c:pt idx="832">
                  <c:v>1.701E-3</c:v>
                </c:pt>
                <c:pt idx="833">
                  <c:v>1.6190000000000002E-3</c:v>
                </c:pt>
                <c:pt idx="834">
                  <c:v>1.5349999999999999E-3</c:v>
                </c:pt>
                <c:pt idx="835">
                  <c:v>1.457E-3</c:v>
                </c:pt>
                <c:pt idx="836">
                  <c:v>1.372E-3</c:v>
                </c:pt>
                <c:pt idx="837">
                  <c:v>1.294E-3</c:v>
                </c:pt>
                <c:pt idx="838">
                  <c:v>1.2169999999999998E-3</c:v>
                </c:pt>
                <c:pt idx="839">
                  <c:v>1.1419999999999998E-3</c:v>
                </c:pt>
                <c:pt idx="840">
                  <c:v>1.0690000000000001E-3</c:v>
                </c:pt>
                <c:pt idx="841">
                  <c:v>9.9500000000000022E-4</c:v>
                </c:pt>
                <c:pt idx="842">
                  <c:v>9.2399999999999991E-4</c:v>
                </c:pt>
                <c:pt idx="843">
                  <c:v>8.5400000000000016E-4</c:v>
                </c:pt>
                <c:pt idx="844">
                  <c:v>7.9100000000000004E-4</c:v>
                </c:pt>
                <c:pt idx="845">
                  <c:v>7.2499999999999995E-4</c:v>
                </c:pt>
                <c:pt idx="846">
                  <c:v>6.6200000000000026E-4</c:v>
                </c:pt>
                <c:pt idx="847">
                  <c:v>6.0300000000000024E-4</c:v>
                </c:pt>
                <c:pt idx="848">
                  <c:v>5.4300000000000008E-4</c:v>
                </c:pt>
                <c:pt idx="849">
                  <c:v>4.8500000000000019E-4</c:v>
                </c:pt>
                <c:pt idx="850">
                  <c:v>4.3299999999999979E-4</c:v>
                </c:pt>
                <c:pt idx="851">
                  <c:v>3.8099999999999983E-4</c:v>
                </c:pt>
                <c:pt idx="852">
                  <c:v>3.3E-4</c:v>
                </c:pt>
                <c:pt idx="853">
                  <c:v>2.81E-4</c:v>
                </c:pt>
                <c:pt idx="854">
                  <c:v>2.360000000000001E-4</c:v>
                </c:pt>
                <c:pt idx="855">
                  <c:v>1.8899999999999993E-4</c:v>
                </c:pt>
                <c:pt idx="856">
                  <c:v>1.4800000000000013E-4</c:v>
                </c:pt>
                <c:pt idx="857">
                  <c:v>9.9999999999999829E-5</c:v>
                </c:pt>
                <c:pt idx="858">
                  <c:v>5.9000000000000025E-5</c:v>
                </c:pt>
                <c:pt idx="859">
                  <c:v>1.899999999999992E-5</c:v>
                </c:pt>
                <c:pt idx="860">
                  <c:v>-2.1999999999999884E-5</c:v>
                </c:pt>
                <c:pt idx="861">
                  <c:v>-6.1999999999999989E-5</c:v>
                </c:pt>
                <c:pt idx="862">
                  <c:v>-9.9999999999999829E-5</c:v>
                </c:pt>
                <c:pt idx="863">
                  <c:v>-1.4100000000000007E-4</c:v>
                </c:pt>
                <c:pt idx="864">
                  <c:v>-1.7799999999999977E-4</c:v>
                </c:pt>
                <c:pt idx="865">
                  <c:v>-2.1400000000000021E-4</c:v>
                </c:pt>
                <c:pt idx="866">
                  <c:v>-2.5200000000000005E-4</c:v>
                </c:pt>
                <c:pt idx="867">
                  <c:v>-2.8499999999999966E-4</c:v>
                </c:pt>
                <c:pt idx="868">
                  <c:v>-3.1799999999999971E-4</c:v>
                </c:pt>
                <c:pt idx="869">
                  <c:v>-3.5099999999999975E-4</c:v>
                </c:pt>
                <c:pt idx="870">
                  <c:v>-3.8799999999999989E-4</c:v>
                </c:pt>
                <c:pt idx="871">
                  <c:v>-4.1799999999999997E-4</c:v>
                </c:pt>
                <c:pt idx="872">
                  <c:v>-4.5500000000000011E-4</c:v>
                </c:pt>
                <c:pt idx="873">
                  <c:v>-4.8899999999999985E-4</c:v>
                </c:pt>
                <c:pt idx="874">
                  <c:v>-5.2199999999999989E-4</c:v>
                </c:pt>
                <c:pt idx="875">
                  <c:v>-5.5100000000000027E-4</c:v>
                </c:pt>
                <c:pt idx="876">
                  <c:v>-5.8500000000000002E-4</c:v>
                </c:pt>
                <c:pt idx="877">
                  <c:v>-6.1299999999999983E-4</c:v>
                </c:pt>
                <c:pt idx="878">
                  <c:v>-6.4300000000000034E-4</c:v>
                </c:pt>
                <c:pt idx="879">
                  <c:v>-6.7299999999999999E-4</c:v>
                </c:pt>
                <c:pt idx="880">
                  <c:v>-7.019999999999995E-4</c:v>
                </c:pt>
                <c:pt idx="881">
                  <c:v>-7.3599999999999968E-4</c:v>
                </c:pt>
                <c:pt idx="882">
                  <c:v>-7.6500000000000049E-4</c:v>
                </c:pt>
                <c:pt idx="883">
                  <c:v>-7.9500000000000013E-4</c:v>
                </c:pt>
                <c:pt idx="884">
                  <c:v>-8.2499999999999978E-4</c:v>
                </c:pt>
                <c:pt idx="885">
                  <c:v>-8.5000000000000006E-4</c:v>
                </c:pt>
                <c:pt idx="886">
                  <c:v>-8.7300000000000051E-4</c:v>
                </c:pt>
                <c:pt idx="887">
                  <c:v>-8.9499999999999996E-4</c:v>
                </c:pt>
                <c:pt idx="888">
                  <c:v>-9.1700000000000028E-4</c:v>
                </c:pt>
                <c:pt idx="889">
                  <c:v>-9.360000000000002E-4</c:v>
                </c:pt>
                <c:pt idx="890">
                  <c:v>-9.4999999999999989E-4</c:v>
                </c:pt>
                <c:pt idx="891">
                  <c:v>-9.6599999999999984E-4</c:v>
                </c:pt>
                <c:pt idx="892">
                  <c:v>-9.7599999999999987E-4</c:v>
                </c:pt>
                <c:pt idx="893">
                  <c:v>-9.8399999999999963E-4</c:v>
                </c:pt>
                <c:pt idx="894">
                  <c:v>-9.9100000000000056E-4</c:v>
                </c:pt>
                <c:pt idx="895">
                  <c:v>-9.9099999999999969E-4</c:v>
                </c:pt>
                <c:pt idx="896">
                  <c:v>-9.9500000000000022E-4</c:v>
                </c:pt>
                <c:pt idx="897">
                  <c:v>-9.9500000000000022E-4</c:v>
                </c:pt>
                <c:pt idx="898">
                  <c:v>-9.9099999999999969E-4</c:v>
                </c:pt>
                <c:pt idx="899">
                  <c:v>-9.8399999999999963E-4</c:v>
                </c:pt>
                <c:pt idx="900">
                  <c:v>-9.760000000000003E-4</c:v>
                </c:pt>
                <c:pt idx="901">
                  <c:v>-9.6499999999999971E-4</c:v>
                </c:pt>
                <c:pt idx="902">
                  <c:v>-9.4700000000000036E-4</c:v>
                </c:pt>
                <c:pt idx="903">
                  <c:v>-9.2900000000000014E-4</c:v>
                </c:pt>
                <c:pt idx="904">
                  <c:v>-9.0600000000000055E-4</c:v>
                </c:pt>
                <c:pt idx="905">
                  <c:v>-8.8400000000000024E-4</c:v>
                </c:pt>
                <c:pt idx="906">
                  <c:v>-8.5500000000000029E-4</c:v>
                </c:pt>
                <c:pt idx="907">
                  <c:v>-8.2100000000000012E-4</c:v>
                </c:pt>
                <c:pt idx="908">
                  <c:v>-7.8800000000000007E-4</c:v>
                </c:pt>
                <c:pt idx="909">
                  <c:v>-7.4700000000000027E-4</c:v>
                </c:pt>
                <c:pt idx="910">
                  <c:v>-7.1000000000000013E-4</c:v>
                </c:pt>
                <c:pt idx="911">
                  <c:v>-6.6899999999999989E-4</c:v>
                </c:pt>
                <c:pt idx="912">
                  <c:v>-6.2399999999999999E-4</c:v>
                </c:pt>
                <c:pt idx="913">
                  <c:v>-5.8099999999999992E-4</c:v>
                </c:pt>
                <c:pt idx="914">
                  <c:v>-5.2899999999999996E-4</c:v>
                </c:pt>
                <c:pt idx="915">
                  <c:v>-4.8400000000000006E-4</c:v>
                </c:pt>
                <c:pt idx="916">
                  <c:v>-4.3300000000000022E-4</c:v>
                </c:pt>
                <c:pt idx="917">
                  <c:v>-3.8099999999999983E-4</c:v>
                </c:pt>
                <c:pt idx="918">
                  <c:v>-3.2899999999999987E-4</c:v>
                </c:pt>
                <c:pt idx="919">
                  <c:v>-2.7399999999999994E-4</c:v>
                </c:pt>
                <c:pt idx="920">
                  <c:v>-2.1799999999999988E-4</c:v>
                </c:pt>
                <c:pt idx="921">
                  <c:v>-1.6299999999999995E-4</c:v>
                </c:pt>
                <c:pt idx="922">
                  <c:v>-1.0699999999999989E-4</c:v>
                </c:pt>
                <c:pt idx="923">
                  <c:v>-5.1999999999999963E-5</c:v>
                </c:pt>
                <c:pt idx="924">
                  <c:v>4.0000000000000972E-6</c:v>
                </c:pt>
                <c:pt idx="925">
                  <c:v>5.9000000000000025E-5</c:v>
                </c:pt>
                <c:pt idx="926">
                  <c:v>1.1400000000000039E-4</c:v>
                </c:pt>
                <c:pt idx="927">
                  <c:v>1.7099999999999971E-4</c:v>
                </c:pt>
                <c:pt idx="928">
                  <c:v>2.2600000000000007E-4</c:v>
                </c:pt>
                <c:pt idx="929">
                  <c:v>2.81E-4</c:v>
                </c:pt>
                <c:pt idx="930">
                  <c:v>3.3700000000000006E-4</c:v>
                </c:pt>
                <c:pt idx="931">
                  <c:v>3.9199999999999999E-4</c:v>
                </c:pt>
                <c:pt idx="932">
                  <c:v>4.4000000000000029E-4</c:v>
                </c:pt>
                <c:pt idx="933">
                  <c:v>4.9199999999999982E-4</c:v>
                </c:pt>
                <c:pt idx="934">
                  <c:v>5.4000000000000012E-4</c:v>
                </c:pt>
                <c:pt idx="935">
                  <c:v>5.8399999999999988E-4</c:v>
                </c:pt>
                <c:pt idx="936">
                  <c:v>6.2899999999999978E-4</c:v>
                </c:pt>
                <c:pt idx="937">
                  <c:v>6.6499999999999979E-4</c:v>
                </c:pt>
                <c:pt idx="938">
                  <c:v>7.0300000000000007E-4</c:v>
                </c:pt>
                <c:pt idx="939">
                  <c:v>7.3600000000000011E-4</c:v>
                </c:pt>
                <c:pt idx="940">
                  <c:v>7.6199999999999966E-4</c:v>
                </c:pt>
                <c:pt idx="941">
                  <c:v>7.8699999999999994E-4</c:v>
                </c:pt>
                <c:pt idx="942">
                  <c:v>8.1400000000000005E-4</c:v>
                </c:pt>
                <c:pt idx="943">
                  <c:v>8.3200000000000027E-4</c:v>
                </c:pt>
                <c:pt idx="944">
                  <c:v>8.460000000000004E-4</c:v>
                </c:pt>
                <c:pt idx="945">
                  <c:v>8.5799999999999982E-4</c:v>
                </c:pt>
                <c:pt idx="946">
                  <c:v>8.7000000000000011E-4</c:v>
                </c:pt>
                <c:pt idx="947">
                  <c:v>8.7300000000000008E-4</c:v>
                </c:pt>
                <c:pt idx="948">
                  <c:v>8.6899999999999998E-4</c:v>
                </c:pt>
                <c:pt idx="949">
                  <c:v>8.6500000000000032E-4</c:v>
                </c:pt>
                <c:pt idx="950">
                  <c:v>8.5799999999999982E-4</c:v>
                </c:pt>
                <c:pt idx="951">
                  <c:v>8.43E-4</c:v>
                </c:pt>
                <c:pt idx="952">
                  <c:v>8.2100000000000012E-4</c:v>
                </c:pt>
                <c:pt idx="953">
                  <c:v>8.020000000000002E-4</c:v>
                </c:pt>
                <c:pt idx="954">
                  <c:v>7.7299999999999982E-4</c:v>
                </c:pt>
                <c:pt idx="955">
                  <c:v>7.3900000000000007E-4</c:v>
                </c:pt>
                <c:pt idx="956">
                  <c:v>7.0600000000000003E-4</c:v>
                </c:pt>
                <c:pt idx="957">
                  <c:v>6.6899999999999989E-4</c:v>
                </c:pt>
                <c:pt idx="958">
                  <c:v>6.2900000000000022E-4</c:v>
                </c:pt>
                <c:pt idx="959">
                  <c:v>5.8799999999999998E-4</c:v>
                </c:pt>
                <c:pt idx="960">
                  <c:v>5.4000000000000012E-4</c:v>
                </c:pt>
                <c:pt idx="961">
                  <c:v>4.9599999999999991E-4</c:v>
                </c:pt>
                <c:pt idx="962">
                  <c:v>4.4700000000000035E-4</c:v>
                </c:pt>
                <c:pt idx="963">
                  <c:v>4.0299999999999971E-4</c:v>
                </c:pt>
                <c:pt idx="964">
                  <c:v>3.5500000000000028E-4</c:v>
                </c:pt>
                <c:pt idx="965">
                  <c:v>3.0400000000000002E-4</c:v>
                </c:pt>
                <c:pt idx="966">
                  <c:v>2.5500000000000002E-4</c:v>
                </c:pt>
                <c:pt idx="967">
                  <c:v>2.0699999999999972E-4</c:v>
                </c:pt>
                <c:pt idx="968">
                  <c:v>1.5599999999999989E-4</c:v>
                </c:pt>
                <c:pt idx="969">
                  <c:v>1.1099999999999999E-4</c:v>
                </c:pt>
                <c:pt idx="970">
                  <c:v>6.3000000000000122E-5</c:v>
                </c:pt>
                <c:pt idx="971">
                  <c:v>2.3000000000000017E-5</c:v>
                </c:pt>
                <c:pt idx="972">
                  <c:v>-1.7999999999999787E-5</c:v>
                </c:pt>
                <c:pt idx="973">
                  <c:v>-5.9000000000000025E-5</c:v>
                </c:pt>
                <c:pt idx="974">
                  <c:v>-9.2000000000000068E-5</c:v>
                </c:pt>
                <c:pt idx="975">
                  <c:v>-1.2599999999999981E-4</c:v>
                </c:pt>
                <c:pt idx="976">
                  <c:v>-1.5500000000000019E-4</c:v>
                </c:pt>
                <c:pt idx="977">
                  <c:v>-1.8499999999999983E-4</c:v>
                </c:pt>
                <c:pt idx="978">
                  <c:v>-2.0300000000000006E-4</c:v>
                </c:pt>
                <c:pt idx="979">
                  <c:v>-2.2600000000000007E-4</c:v>
                </c:pt>
                <c:pt idx="980">
                  <c:v>-2.3999999999999976E-4</c:v>
                </c:pt>
                <c:pt idx="981">
                  <c:v>-2.5500000000000002E-4</c:v>
                </c:pt>
                <c:pt idx="982">
                  <c:v>-2.6999999999999984E-4</c:v>
                </c:pt>
                <c:pt idx="983">
                  <c:v>-2.7300000000000024E-4</c:v>
                </c:pt>
                <c:pt idx="984">
                  <c:v>-2.7800000000000004E-4</c:v>
                </c:pt>
                <c:pt idx="985">
                  <c:v>-2.81E-4</c:v>
                </c:pt>
                <c:pt idx="986">
                  <c:v>-2.7700000000000034E-4</c:v>
                </c:pt>
                <c:pt idx="987">
                  <c:v>-2.7399999999999994E-4</c:v>
                </c:pt>
                <c:pt idx="988">
                  <c:v>-2.6999999999999984E-4</c:v>
                </c:pt>
                <c:pt idx="989">
                  <c:v>-2.5899999999999968E-4</c:v>
                </c:pt>
                <c:pt idx="990">
                  <c:v>-2.4700000000000026E-4</c:v>
                </c:pt>
                <c:pt idx="991">
                  <c:v>-2.369999999999998E-4</c:v>
                </c:pt>
                <c:pt idx="992">
                  <c:v>-2.1900000000000001E-4</c:v>
                </c:pt>
                <c:pt idx="993">
                  <c:v>-2.0300000000000006E-4</c:v>
                </c:pt>
                <c:pt idx="994">
                  <c:v>-1.8500000000000027E-4</c:v>
                </c:pt>
                <c:pt idx="995">
                  <c:v>-1.6700000000000005E-4</c:v>
                </c:pt>
                <c:pt idx="996">
                  <c:v>-1.4400000000000003E-4</c:v>
                </c:pt>
                <c:pt idx="997">
                  <c:v>-1.1800000000000005E-4</c:v>
                </c:pt>
                <c:pt idx="998">
                  <c:v>-9.2999999999999767E-5</c:v>
                </c:pt>
                <c:pt idx="999">
                  <c:v>-6.6999999999999785E-5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61408"/>
        <c:axId val="200061968"/>
      </c:scatterChart>
      <c:valAx>
        <c:axId val="200061408"/>
        <c:scaling>
          <c:orientation val="minMax"/>
          <c:max val="-5.0000000000000026E-9"/>
          <c:min val="-1.5000000000000005E-8"/>
        </c:scaling>
        <c:delete val="0"/>
        <c:axPos val="b"/>
        <c:numFmt formatCode="0.00E+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0061968"/>
        <c:crosses val="autoZero"/>
        <c:crossBetween val="midCat"/>
      </c:valAx>
      <c:valAx>
        <c:axId val="200061968"/>
        <c:scaling>
          <c:orientation val="minMax"/>
        </c:scaling>
        <c:delete val="0"/>
        <c:axPos val="l"/>
        <c:majorGridlines/>
        <c:numFmt formatCode="#,##0.0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0061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94112573384158"/>
          <c:y val="0.51538713910761158"/>
          <c:w val="0.14606977252843395"/>
          <c:h val="0.2377438757655293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Sheet1!$C$19</c:f>
              <c:strCache>
                <c:ptCount val="1"/>
                <c:pt idx="0">
                  <c:v>APD Gain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-6.2437664041994752E-2"/>
                  <c:y val="-4.61043004950463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1.5902 x </a:t>
                    </a:r>
                    <a:r>
                      <a:rPr lang="en-US" baseline="0" dirty="0"/>
                      <a:t>- </a:t>
                    </a:r>
                    <a:r>
                      <a:rPr lang="en-US" baseline="0" dirty="0" smtClean="0"/>
                      <a:t>5.8769 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Sheet1!$B$20:$B$24</c:f>
              <c:numCache>
                <c:formatCode>General</c:formatCode>
                <c:ptCount val="5"/>
                <c:pt idx="0">
                  <c:v>752</c:v>
                </c:pt>
                <c:pt idx="1">
                  <c:v>575</c:v>
                </c:pt>
                <c:pt idx="2">
                  <c:v>385</c:v>
                </c:pt>
                <c:pt idx="3">
                  <c:v>193</c:v>
                </c:pt>
                <c:pt idx="4">
                  <c:v>0</c:v>
                </c:pt>
              </c:numCache>
            </c:numRef>
          </c:xVal>
          <c:yVal>
            <c:numRef>
              <c:f>Sheet1!$C$20:$C$24</c:f>
              <c:numCache>
                <c:formatCode>General</c:formatCode>
                <c:ptCount val="5"/>
                <c:pt idx="0">
                  <c:v>1200</c:v>
                </c:pt>
                <c:pt idx="1">
                  <c:v>900</c:v>
                </c:pt>
                <c:pt idx="2">
                  <c:v>600</c:v>
                </c:pt>
                <c:pt idx="3">
                  <c:v>300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95600"/>
        <c:axId val="200696160"/>
      </c:scatterChart>
      <c:valAx>
        <c:axId val="20069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max</a:t>
                </a:r>
                <a:r>
                  <a:rPr lang="en-US" dirty="0" smtClean="0"/>
                  <a:t> (</a:t>
                </a:r>
                <a:r>
                  <a:rPr lang="en-US" dirty="0"/>
                  <a:t>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0696160"/>
        <c:crosses val="autoZero"/>
        <c:crossBetween val="midCat"/>
      </c:valAx>
      <c:valAx>
        <c:axId val="2006961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APD Gain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0695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0.33958</cdr:x>
      <cdr:y>0.07813</cdr:y>
    </cdr:from>
    <cdr:to>
      <cdr:x>0.87855</cdr:x>
      <cdr:y>0.27257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1536" y="142884"/>
          <a:ext cx="1478510" cy="355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Fe-55 </a:t>
          </a:r>
          <a:r>
            <a:rPr lang="en-US" sz="1100" dirty="0"/>
            <a:t>source, -</a:t>
          </a:r>
          <a:r>
            <a:rPr lang="en-US" sz="1100" dirty="0" smtClean="0"/>
            <a:t>1725 V</a:t>
          </a:r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0.51563</cdr:x>
      <cdr:y>0.11632</cdr:y>
    </cdr:from>
    <cdr:to>
      <cdr:x>0.88854</cdr:x>
      <cdr:y>0.34549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7438" y="319088"/>
          <a:ext cx="1704975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-</a:t>
          </a:r>
          <a:r>
            <a:rPr lang="en-US" sz="1100" dirty="0" smtClean="0"/>
            <a:t>1800 V</a:t>
          </a:r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0.60104</cdr:x>
      <cdr:y>0.11285</cdr:y>
    </cdr:from>
    <cdr:to>
      <cdr:x>0.89479</cdr:x>
      <cdr:y>0.34549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7963" y="309563"/>
          <a:ext cx="1343025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-</a:t>
          </a:r>
          <a:r>
            <a:rPr lang="en-US" sz="1100" dirty="0" smtClean="0"/>
            <a:t>1820 V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0.44444</cdr:x>
      <cdr:y>0.16667</cdr:y>
    </cdr:from>
    <cdr:to>
      <cdr:x>0.97276</cdr:x>
      <cdr:y>0.3123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04800"/>
          <a:ext cx="1449288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Fe-55 </a:t>
          </a:r>
          <a:r>
            <a:rPr lang="en-US" sz="1100" dirty="0"/>
            <a:t>source, -</a:t>
          </a:r>
          <a:r>
            <a:rPr lang="en-US" sz="1100" dirty="0" smtClean="0"/>
            <a:t>1750 V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0.11354</cdr:x>
      <cdr:y>0.07986</cdr:y>
    </cdr:from>
    <cdr:to>
      <cdr:x>0.66412</cdr:x>
      <cdr:y>0.22569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826" y="155635"/>
          <a:ext cx="1618799" cy="284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Fe-55 </a:t>
          </a:r>
          <a:r>
            <a:rPr lang="en-US" sz="1100" dirty="0"/>
            <a:t>source, -</a:t>
          </a:r>
          <a:r>
            <a:rPr lang="en-US" sz="1100" dirty="0" smtClean="0"/>
            <a:t>1775 V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0.36111</cdr:x>
      <cdr:y>0.07595</cdr:y>
    </cdr:from>
    <cdr:to>
      <cdr:x>0.91667</cdr:x>
      <cdr:y>0.25307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38898"/>
          <a:ext cx="1524000" cy="32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Fe-55 </a:t>
          </a:r>
          <a:r>
            <a:rPr lang="en-US" sz="1100" dirty="0"/>
            <a:t>source, -</a:t>
          </a:r>
          <a:r>
            <a:rPr lang="en-US" sz="1100" dirty="0" smtClean="0"/>
            <a:t>1800 V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0.44271</cdr:x>
      <cdr:y>0.10069</cdr:y>
    </cdr:from>
    <cdr:to>
      <cdr:x>0.97331</cdr:x>
      <cdr:y>0.3551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8040" y="196754"/>
          <a:ext cx="1555729" cy="497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Fe-55 </a:t>
          </a:r>
          <a:r>
            <a:rPr lang="en-US" sz="1100" dirty="0"/>
            <a:t>source, -</a:t>
          </a:r>
          <a:r>
            <a:rPr lang="en-US" sz="1100" dirty="0" smtClean="0"/>
            <a:t>1825 V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0.125</cdr:x>
      <cdr:y>0.79861</cdr:y>
    </cdr:from>
    <cdr:to>
      <cdr:x>0.50833</cdr:x>
      <cdr:y>0.94444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" y="2190750"/>
          <a:ext cx="17526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err="1"/>
            <a:t>R</a:t>
          </a:r>
          <a:r>
            <a:rPr lang="en-US" sz="1100" baseline="-25000" dirty="0" err="1"/>
            <a:t>in</a:t>
          </a:r>
          <a:r>
            <a:rPr lang="en-US" sz="1100" dirty="0"/>
            <a:t> = </a:t>
          </a:r>
          <a:r>
            <a:rPr lang="en-US" sz="1100" dirty="0" smtClean="0"/>
            <a:t>54.8 </a:t>
          </a:r>
          <a:r>
            <a:rPr lang="en-US" sz="1100" dirty="0" smtClean="0">
              <a:sym typeface="Symbol" panose="05050102010706020507" pitchFamily="18" charset="2"/>
            </a:rPr>
            <a:t>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0.63224</cdr:x>
      <cdr:y>0.07292</cdr:y>
    </cdr:from>
    <cdr:to>
      <cdr:x>1</cdr:x>
      <cdr:y>0.92361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8113" y="200034"/>
          <a:ext cx="2238362" cy="2333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R = 1089 </a:t>
          </a:r>
          <a:r>
            <a:rPr lang="en-US" sz="1100" dirty="0">
              <a:latin typeface="GreekC" panose="00000400000000000000" pitchFamily="2" charset="0"/>
              <a:cs typeface="GreekC" panose="00000400000000000000" pitchFamily="2" charset="0"/>
            </a:rPr>
            <a:t>W</a:t>
          </a:r>
          <a:endParaRPr lang="en-US" sz="1100" dirty="0"/>
        </a:p>
        <a:p xmlns:a="http://schemas.openxmlformats.org/drawingml/2006/main">
          <a:r>
            <a:rPr lang="en-US" sz="1100" dirty="0"/>
            <a:t>V</a:t>
          </a:r>
          <a:r>
            <a:rPr lang="en-US" sz="1100" baseline="-25000" dirty="0"/>
            <a:t>1</a:t>
          </a:r>
          <a:r>
            <a:rPr lang="en-US" sz="1100" dirty="0"/>
            <a:t> = -</a:t>
          </a:r>
          <a:r>
            <a:rPr lang="en-US" sz="1100" dirty="0" smtClean="0"/>
            <a:t>24.7 mV</a:t>
          </a:r>
          <a:endParaRPr lang="en-US" sz="1100" dirty="0"/>
        </a:p>
        <a:p xmlns:a="http://schemas.openxmlformats.org/drawingml/2006/main">
          <a:r>
            <a:rPr lang="en-US" sz="1100" dirty="0"/>
            <a:t>V</a:t>
          </a:r>
          <a:r>
            <a:rPr lang="en-US" sz="1100" baseline="-25000" dirty="0"/>
            <a:t>2</a:t>
          </a:r>
          <a:r>
            <a:rPr lang="en-US" sz="1100" baseline="0" dirty="0"/>
            <a:t> = -</a:t>
          </a:r>
          <a:r>
            <a:rPr lang="en-US" sz="1100" baseline="0" dirty="0" smtClean="0"/>
            <a:t>1.18 mV</a:t>
          </a:r>
          <a:endParaRPr lang="en-US" sz="1100" baseline="0" dirty="0"/>
        </a:p>
        <a:p xmlns:a="http://schemas.openxmlformats.org/drawingml/2006/main">
          <a:r>
            <a:rPr lang="en-US" sz="1100" baseline="0" dirty="0"/>
            <a:t>Ratio = V</a:t>
          </a:r>
          <a:r>
            <a:rPr lang="en-US" sz="1100" baseline="-25000" dirty="0"/>
            <a:t>2</a:t>
          </a:r>
          <a:r>
            <a:rPr lang="en-US" sz="1100" baseline="0" dirty="0"/>
            <a:t>/V</a:t>
          </a:r>
          <a:r>
            <a:rPr lang="en-US" sz="1100" baseline="-25000" dirty="0"/>
            <a:t>1</a:t>
          </a:r>
          <a:r>
            <a:rPr lang="en-US" sz="1100" baseline="0" dirty="0"/>
            <a:t> = 0.0479</a:t>
          </a:r>
        </a:p>
        <a:p xmlns:a="http://schemas.openxmlformats.org/drawingml/2006/main">
          <a:r>
            <a:rPr lang="en-US" sz="1400" baseline="0" dirty="0" err="1">
              <a:solidFill>
                <a:srgbClr val="FF0000"/>
              </a:solidFill>
            </a:rPr>
            <a:t>R</a:t>
          </a:r>
          <a:r>
            <a:rPr lang="en-US" sz="1000" baseline="-25000" dirty="0" err="1">
              <a:solidFill>
                <a:srgbClr val="FF0000"/>
              </a:solidFill>
            </a:rPr>
            <a:t>in</a:t>
          </a:r>
          <a:r>
            <a:rPr lang="en-US" sz="1400" baseline="0" dirty="0">
              <a:solidFill>
                <a:srgbClr val="FF0000"/>
              </a:solidFill>
            </a:rPr>
            <a:t> = R* Ratio/(1-Ratio) </a:t>
          </a:r>
          <a:endParaRPr lang="en-US" sz="1400" baseline="0" dirty="0" smtClean="0">
            <a:solidFill>
              <a:srgbClr val="FF0000"/>
            </a:solidFill>
          </a:endParaRPr>
        </a:p>
        <a:p xmlns:a="http://schemas.openxmlformats.org/drawingml/2006/main">
          <a:r>
            <a:rPr lang="en-US" sz="1400" dirty="0">
              <a:solidFill>
                <a:srgbClr val="FF0000"/>
              </a:solidFill>
            </a:rPr>
            <a:t> </a:t>
          </a:r>
          <a:r>
            <a:rPr lang="en-US" sz="1400" dirty="0" smtClean="0">
              <a:solidFill>
                <a:srgbClr val="FF0000"/>
              </a:solidFill>
            </a:rPr>
            <a:t>     </a:t>
          </a:r>
          <a:r>
            <a:rPr lang="en-US" sz="1400" baseline="0" dirty="0" smtClean="0">
              <a:solidFill>
                <a:srgbClr val="FF0000"/>
              </a:solidFill>
            </a:rPr>
            <a:t>= </a:t>
          </a:r>
          <a:r>
            <a:rPr lang="en-US" sz="1400" baseline="0" dirty="0">
              <a:solidFill>
                <a:srgbClr val="FF0000"/>
              </a:solidFill>
            </a:rPr>
            <a:t>54.8 </a:t>
          </a:r>
          <a:r>
            <a:rPr lang="en-US" sz="1400" baseline="0" dirty="0">
              <a:solidFill>
                <a:srgbClr val="FF0000"/>
              </a:solidFill>
              <a:latin typeface="GreekC" panose="00000400000000000000" pitchFamily="2" charset="0"/>
              <a:cs typeface="GreekC" panose="00000400000000000000" pitchFamily="2" charset="0"/>
            </a:rPr>
            <a:t>W</a:t>
          </a:r>
          <a:endParaRPr lang="en-US" sz="1400" baseline="0" dirty="0">
            <a:solidFill>
              <a:srgbClr val="FF0000"/>
            </a:solidFill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0.42604</cdr:x>
      <cdr:y>0.12989</cdr:y>
    </cdr:from>
    <cdr:to>
      <cdr:x>0.76146</cdr:x>
      <cdr:y>0.35524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7863" y="395288"/>
          <a:ext cx="1533525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-</a:t>
          </a:r>
          <a:r>
            <a:rPr lang="en-US" sz="1100" dirty="0" smtClean="0"/>
            <a:t>1720 V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0.35938</cdr:x>
      <cdr:y>0.13368</cdr:y>
    </cdr:from>
    <cdr:to>
      <cdr:x>0.68854</cdr:x>
      <cdr:y>0.3559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63" y="366713"/>
          <a:ext cx="150495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-</a:t>
          </a:r>
          <a:r>
            <a:rPr lang="en-US" sz="1100" dirty="0" smtClean="0"/>
            <a:t>1750 V</a:t>
          </a:r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0.44271</cdr:x>
      <cdr:y>0.1441</cdr:y>
    </cdr:from>
    <cdr:to>
      <cdr:x>0.79896</cdr:x>
      <cdr:y>0.3316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4063" y="395288"/>
          <a:ext cx="162877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-</a:t>
          </a:r>
          <a:r>
            <a:rPr lang="en-US" sz="1100" dirty="0" smtClean="0"/>
            <a:t>1780 V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44EA3-FEEF-4A61-9E7C-ABE13BC8C76C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5B51-2BBF-4FF0-8396-28A23EEB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17C3-F99A-4DC7-80C8-9D5F604DF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5B51-2BBF-4FF0-8396-28A23EEBC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D2B3-E70F-468E-B309-D893002AB5BB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449E-EAC2-4935-97FB-541CAA21C9D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105-0ACF-4A32-8E3C-CD46A4DBC8BA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D548-4034-42CC-AC36-7E22FB59772E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C99E-C7EA-46CB-9F99-32D04DAAF687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F1BA-6B01-41CA-812E-161D52910C4F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1EA0-0B04-4AD5-B0DB-364E85656C71}" type="datetime1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836-0050-4337-AF78-73A7B8F4A480}" type="datetime1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DEB0-D0CE-4C28-94C6-00D05586F292}" type="datetime1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DC2-3B07-452E-9E87-6DDCE3D6F5F5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3E90-BF7B-48DA-AA08-0906FFD10E5B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8D29-26EF-4FDA-A2D5-F8D820E6DA7E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physics.princeton.edu/~mcdonald/examples/detectors/mcclish_nim_a610_207_0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Mesh APD gain study with Fe-55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(6/2/2015)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394325"/>
            <a:ext cx="777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RMD reported </a:t>
            </a:r>
            <a:r>
              <a:rPr lang="en-US" sz="2400" dirty="0" smtClean="0">
                <a:latin typeface="Comic Sans MS" pitchFamily="66" charset="0"/>
              </a:rPr>
              <a:t>64 mm</a:t>
            </a:r>
            <a:r>
              <a:rPr lang="en-US" sz="2400" baseline="30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APD gain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798" y="1025559"/>
            <a:ext cx="7772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study of low resistivity, deep diffused, silicon avalanche photodiodes coupled to a scintillator, </a:t>
            </a:r>
            <a:r>
              <a:rPr lang="en-US" sz="1400" dirty="0"/>
              <a:t>M. McClish  , R. Farrell,  J. </a:t>
            </a:r>
            <a:r>
              <a:rPr lang="en-US" sz="1400" dirty="0" err="1"/>
              <a:t>Glodo</a:t>
            </a:r>
            <a:r>
              <a:rPr lang="en-US" sz="1400" dirty="0"/>
              <a:t>, K.S. Shah </a:t>
            </a:r>
            <a:endParaRPr lang="en-US" sz="1400" dirty="0" smtClean="0"/>
          </a:p>
          <a:p>
            <a:r>
              <a:rPr lang="en-US" dirty="0" smtClean="0"/>
              <a:t>NIMA </a:t>
            </a:r>
            <a:r>
              <a:rPr lang="en-US" sz="1600" dirty="0" smtClean="0"/>
              <a:t>610 (2009) </a:t>
            </a:r>
            <a:r>
              <a:rPr lang="en-US" sz="1600" dirty="0"/>
              <a:t>207    </a:t>
            </a:r>
            <a:r>
              <a:rPr lang="en-US" sz="900" dirty="0">
                <a:hlinkClick r:id="rId4"/>
              </a:rPr>
              <a:t>http://physics.princeton.edu/~</a:t>
            </a:r>
            <a:r>
              <a:rPr lang="en-US" sz="900" dirty="0" smtClean="0">
                <a:hlinkClick r:id="rId4"/>
              </a:rPr>
              <a:t>mcdonald/examples/detectors/mcclish_nim_a610_207_09.pdf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685796" y="2102616"/>
            <a:ext cx="7772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 basic approach for measuring </a:t>
            </a:r>
            <a:r>
              <a:rPr lang="en-US" sz="1600" dirty="0" smtClean="0">
                <a:latin typeface="Comic Sans MS" panose="030F0702030302020204" pitchFamily="66" charset="0"/>
              </a:rPr>
              <a:t>gain </a:t>
            </a:r>
            <a:r>
              <a:rPr lang="en-US" sz="1600" dirty="0">
                <a:latin typeface="Comic Sans MS" panose="030F0702030302020204" pitchFamily="66" charset="0"/>
              </a:rPr>
              <a:t>involves irradiating the APD with pulsed light (from an LED) and recording the pulse amplitude at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unity gain</a:t>
            </a:r>
            <a:r>
              <a:rPr lang="en-US" sz="1600" dirty="0">
                <a:latin typeface="Comic Sans MS" panose="030F0702030302020204" pitchFamily="66" charset="0"/>
              </a:rPr>
              <a:t>. Next, as the bias is increased, the pulse amplitude is recorded and normalized to determine the relative gain for each bias value.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91" y="3179834"/>
            <a:ext cx="41052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04213" y="3797493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4213" y="3674382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  <a:r>
              <a:rPr lang="en-US" sz="1000" dirty="0" smtClean="0"/>
              <a:t>00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04213" y="355294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  <a:r>
              <a:rPr lang="en-US" sz="1000" dirty="0" smtClean="0"/>
              <a:t>00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381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Test APD gain with ORTEC 142PC charge sensitive amplifier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19" y="2209800"/>
            <a:ext cx="4571999" cy="37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following three slides are from my 2012 report. In that study  I used ORTEC 142PC charge sensitive amplifier to measure a 4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APD gain.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Charge spectrum of </a:t>
            </a:r>
            <a:r>
              <a:rPr lang="en-US" sz="2400" dirty="0" smtClean="0">
                <a:latin typeface="Comic Sans MS" pitchFamily="66" charset="0"/>
              </a:rPr>
              <a:t>Fe-55 </a:t>
            </a:r>
            <a:r>
              <a:rPr lang="en-US" sz="2400" dirty="0" smtClean="0">
                <a:latin typeface="Comic Sans MS" pitchFamily="66" charset="0"/>
              </a:rPr>
              <a:t>source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967737"/>
              </p:ext>
            </p:extLst>
          </p:nvPr>
        </p:nvGraphicFramePr>
        <p:xfrm>
          <a:off x="1323754" y="1040219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062186"/>
              </p:ext>
            </p:extLst>
          </p:nvPr>
        </p:nvGraphicFramePr>
        <p:xfrm>
          <a:off x="4267200" y="1066800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57550"/>
              </p:ext>
            </p:extLst>
          </p:nvPr>
        </p:nvGraphicFramePr>
        <p:xfrm>
          <a:off x="1274135" y="2869019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151113"/>
              </p:ext>
            </p:extLst>
          </p:nvPr>
        </p:nvGraphicFramePr>
        <p:xfrm>
          <a:off x="4267200" y="2971800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01315"/>
              </p:ext>
            </p:extLst>
          </p:nvPr>
        </p:nvGraphicFramePr>
        <p:xfrm>
          <a:off x="2895600" y="4797942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0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APD gain </a:t>
            </a:r>
            <a:r>
              <a:rPr lang="en-US" sz="2400" i="1" dirty="0" smtClean="0">
                <a:latin typeface="Comic Sans MS" pitchFamily="66" charset="0"/>
              </a:rPr>
              <a:t>vs.</a:t>
            </a:r>
            <a:r>
              <a:rPr lang="en-US" sz="2400" dirty="0" smtClean="0">
                <a:latin typeface="Comic Sans MS" pitchFamily="66" charset="0"/>
              </a:rPr>
              <a:t> bias HV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963016"/>
              </p:ext>
            </p:extLst>
          </p:nvPr>
        </p:nvGraphicFramePr>
        <p:xfrm>
          <a:off x="1828800" y="2381250"/>
          <a:ext cx="5715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143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Get the peak value from the charge spectrum, convert it to total number of electrons, and assume the primary e-hole pairs created by a 5.9 </a:t>
            </a:r>
            <a:r>
              <a:rPr lang="en-US" dirty="0" err="1">
                <a:latin typeface="Comic Sans MS" pitchFamily="66" charset="0"/>
              </a:rPr>
              <a:t>k</a:t>
            </a:r>
            <a:r>
              <a:rPr lang="en-US" dirty="0" err="1" smtClean="0">
                <a:latin typeface="Comic Sans MS" pitchFamily="66" charset="0"/>
              </a:rPr>
              <a:t>eV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photoelectron is  ~5900/3.6 = 1640, we can calibrate the APD gain: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394325"/>
            <a:ext cx="777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64mm</a:t>
            </a:r>
            <a:r>
              <a:rPr lang="en-US" sz="2400" baseline="30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mesh</a:t>
            </a:r>
            <a:r>
              <a:rPr lang="en-US" sz="2400" baseline="30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APD gain study with 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amplifier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0654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Use a </a:t>
            </a:r>
            <a:r>
              <a:rPr lang="en-US" dirty="0" smtClean="0">
                <a:latin typeface="Comic Sans MS" pitchFamily="66" charset="0"/>
              </a:rPr>
              <a:t>5 pF </a:t>
            </a:r>
            <a:r>
              <a:rPr lang="en-US" dirty="0" smtClean="0">
                <a:latin typeface="Comic Sans MS" pitchFamily="66" charset="0"/>
              </a:rPr>
              <a:t>capacitor in front of </a:t>
            </a:r>
            <a:r>
              <a:rPr lang="en-US" dirty="0" err="1" smtClean="0">
                <a:latin typeface="Comic Sans MS" pitchFamily="66" charset="0"/>
              </a:rPr>
              <a:t>Wenteq</a:t>
            </a:r>
            <a:r>
              <a:rPr lang="en-US" dirty="0" smtClean="0">
                <a:latin typeface="Comic Sans MS" pitchFamily="66" charset="0"/>
              </a:rPr>
              <a:t> 5008 amplifier to calibrate the system: (we have tested the input impedance of </a:t>
            </a:r>
            <a:r>
              <a:rPr lang="en-US" dirty="0" err="1" smtClean="0">
                <a:latin typeface="Comic Sans MS" pitchFamily="66" charset="0"/>
              </a:rPr>
              <a:t>Wenteq</a:t>
            </a:r>
            <a:r>
              <a:rPr lang="en-US" dirty="0" smtClean="0">
                <a:latin typeface="Comic Sans MS" pitchFamily="66" charset="0"/>
              </a:rPr>
              <a:t> 5008, ~</a:t>
            </a:r>
            <a:r>
              <a:rPr lang="en-US" dirty="0" smtClean="0">
                <a:latin typeface="Comic Sans MS" pitchFamily="66" charset="0"/>
              </a:rPr>
              <a:t>55 </a:t>
            </a:r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W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, see next two slides)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58582"/>
              </p:ext>
            </p:extLst>
          </p:nvPr>
        </p:nvGraphicFramePr>
        <p:xfrm>
          <a:off x="561975" y="3505200"/>
          <a:ext cx="3657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 (</a:t>
                      </a:r>
                      <a:r>
                        <a:rPr lang="en-US" dirty="0" smtClean="0"/>
                        <a:t>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smtClean="0"/>
                        <a:t>mV)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385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56295"/>
              </p:ext>
            </p:extLst>
          </p:nvPr>
        </p:nvGraphicFramePr>
        <p:xfrm>
          <a:off x="4833938" y="3505200"/>
          <a:ext cx="3319462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929879"/>
            <a:ext cx="6280150" cy="15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0575" y="203905"/>
            <a:ext cx="75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(“Amplifier </a:t>
            </a:r>
            <a:r>
              <a:rPr lang="en-US" sz="1600" dirty="0">
                <a:latin typeface="Comic Sans MS" pitchFamily="66" charset="0"/>
              </a:rPr>
              <a:t>Input Impedance </a:t>
            </a:r>
            <a:r>
              <a:rPr lang="en-US" sz="1600" dirty="0" smtClean="0">
                <a:latin typeface="Comic Sans MS" pitchFamily="66" charset="0"/>
              </a:rPr>
              <a:t>Test” 10/14/2014, slide #2)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Setup for testing input impedance of amplifier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577" y="1017181"/>
            <a:ext cx="75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Based on Mitch’s suggestion we tested the input impedance of WENTEQ 5008 amplifier.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LU\Fast Timing\report\Photos\10082014\2014-10-08 11-30-04.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28800"/>
            <a:ext cx="4902200" cy="37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3810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Amplifier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Attenuator (30 dB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Cable from HP </a:t>
            </a:r>
            <a:r>
              <a:rPr lang="en-US" dirty="0" err="1" smtClean="0">
                <a:latin typeface="Comic Sans MS" panose="030F0702030302020204" pitchFamily="66" charset="0"/>
              </a:rPr>
              <a:t>pulser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Scope </a:t>
            </a:r>
            <a:r>
              <a:rPr lang="en-US" dirty="0" smtClean="0">
                <a:latin typeface="Comic Sans MS" panose="030F0702030302020204" pitchFamily="66" charset="0"/>
              </a:rPr>
              <a:t>probe(1 M</a:t>
            </a:r>
            <a:r>
              <a:rPr lang="en-US" b="1" dirty="0" smtClean="0">
                <a:latin typeface="GreekC" panose="00000400000000000000" pitchFamily="2" charset="0"/>
                <a:cs typeface="GreekC" panose="00000400000000000000" pitchFamily="2" charset="0"/>
              </a:rPr>
              <a:t>W,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10:1</a:t>
            </a:r>
            <a:r>
              <a:rPr lang="en-US" b="1" dirty="0" smtClean="0">
                <a:latin typeface="GreekC" panose="00000400000000000000" pitchFamily="2" charset="0"/>
                <a:cs typeface="GreekC" panose="00000400000000000000" pitchFamily="2" charset="0"/>
              </a:rPr>
              <a:t>)</a:t>
            </a:r>
            <a:endParaRPr lang="en-US" b="1" dirty="0">
              <a:latin typeface="GreekC" panose="00000400000000000000" pitchFamily="2" charset="0"/>
              <a:cs typeface="GreekC" panose="000004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81400" y="3352800"/>
            <a:ext cx="25908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95800" y="3680025"/>
            <a:ext cx="1600200" cy="587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733800" y="3810000"/>
            <a:ext cx="2362200" cy="7386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667000" y="4548663"/>
            <a:ext cx="3429000" cy="2935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286000" y="3276600"/>
            <a:ext cx="3810000" cy="18285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1771650"/>
            <a:ext cx="3375025" cy="1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66800" y="5638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Use scope average mode to eliminate the noise, the measured waveforms at #1 and #2 are in next slide.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0575" y="188808"/>
            <a:ext cx="75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(“Amplifier Input Impedance Test” 10/14/2014, slide </a:t>
            </a:r>
            <a:r>
              <a:rPr lang="en-US" sz="1600" dirty="0" smtClean="0">
                <a:latin typeface="Comic Sans MS" pitchFamily="66" charset="0"/>
              </a:rPr>
              <a:t>#3)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Input impedance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956765"/>
              </p:ext>
            </p:extLst>
          </p:nvPr>
        </p:nvGraphicFramePr>
        <p:xfrm>
          <a:off x="2752725" y="1371600"/>
          <a:ext cx="6086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" y="1371600"/>
            <a:ext cx="31498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8100" y="1371600"/>
            <a:ext cx="74295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HP Pulse generator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" y="4114800"/>
            <a:ext cx="8248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tested input impedance of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is </a:t>
            </a:r>
            <a:r>
              <a:rPr lang="en-US" dirty="0" smtClean="0">
                <a:latin typeface="Comic Sans MS" panose="030F0702030302020204" pitchFamily="66" charset="0"/>
              </a:rPr>
              <a:t>54.8 </a:t>
            </a:r>
            <a:r>
              <a:rPr lang="en-US" b="1" dirty="0" smtClean="0">
                <a:latin typeface="GreekC" panose="00000400000000000000" pitchFamily="2" charset="0"/>
                <a:cs typeface="GreekC" panose="00000400000000000000" pitchFamily="2" charset="0"/>
              </a:rPr>
              <a:t>W</a:t>
            </a:r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.</a:t>
            </a:r>
          </a:p>
          <a:p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amplifier’s output V</a:t>
            </a:r>
            <a:r>
              <a:rPr lang="en-US" baseline="-25000" dirty="0" smtClean="0">
                <a:latin typeface="Comic Sans MS" panose="030F0702030302020204" pitchFamily="66" charset="0"/>
              </a:rPr>
              <a:t>amp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smtClean="0">
                <a:latin typeface="Comic Sans MS" panose="030F0702030302020204" pitchFamily="66" charset="0"/>
              </a:rPr>
              <a:t>292.34 mV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amplifier Gain = V</a:t>
            </a:r>
            <a:r>
              <a:rPr lang="en-US" baseline="-25000" dirty="0" smtClean="0">
                <a:latin typeface="Comic Sans MS" panose="030F0702030302020204" pitchFamily="66" charset="0"/>
              </a:rPr>
              <a:t>amp</a:t>
            </a:r>
            <a:r>
              <a:rPr lang="en-US" dirty="0" smtClean="0">
                <a:latin typeface="Comic Sans MS" panose="030F0702030302020204" pitchFamily="66" charset="0"/>
              </a:rPr>
              <a:t>/V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= 292.34/1.18 = 247.8 = </a:t>
            </a:r>
            <a:r>
              <a:rPr lang="en-US" dirty="0" smtClean="0">
                <a:latin typeface="Comic Sans MS" panose="030F0702030302020204" pitchFamily="66" charset="0"/>
              </a:rPr>
              <a:t>47.9 </a:t>
            </a:r>
            <a:r>
              <a:rPr lang="en-US" dirty="0" err="1" smtClean="0">
                <a:latin typeface="Comic Sans MS" panose="030F0702030302020204" pitchFamily="66" charset="0"/>
              </a:rPr>
              <a:t>dB</a:t>
            </a:r>
            <a:r>
              <a:rPr lang="en-US" dirty="0" err="1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Manufacturer specs: Gain ~ 47 – 53, our measured value is in this range.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895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Scope is in high resolution mode: </a:t>
            </a:r>
            <a:r>
              <a:rPr lang="en-US" dirty="0" smtClean="0">
                <a:latin typeface="Comic Sans MS" panose="030F0702030302020204" pitchFamily="66" charset="0"/>
              </a:rPr>
              <a:t>12 bits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394325"/>
            <a:ext cx="777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Calibration of 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amplifier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0654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total charge of the input signal to the </a:t>
            </a:r>
            <a:r>
              <a:rPr lang="en-US" dirty="0" err="1" smtClean="0">
                <a:latin typeface="Comic Sans MS" pitchFamily="66" charset="0"/>
              </a:rPr>
              <a:t>Wenteq</a:t>
            </a:r>
            <a:r>
              <a:rPr lang="en-US" dirty="0" smtClean="0">
                <a:latin typeface="Comic Sans MS" pitchFamily="66" charset="0"/>
              </a:rPr>
              <a:t> amplifier can be calculated as following: </a:t>
            </a:r>
          </a:p>
          <a:p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Q = C * V * </a:t>
            </a:r>
            <a:r>
              <a:rPr lang="en-US" dirty="0" err="1" smtClean="0">
                <a:latin typeface="Comic Sans MS" pitchFamily="66" charset="0"/>
              </a:rPr>
              <a:t>Atten</a:t>
            </a:r>
            <a:r>
              <a:rPr lang="en-US" dirty="0" smtClean="0">
                <a:latin typeface="Comic Sans MS" pitchFamily="66" charset="0"/>
              </a:rPr>
              <a:t>. , C = </a:t>
            </a:r>
            <a:r>
              <a:rPr lang="en-US" dirty="0" smtClean="0">
                <a:latin typeface="Comic Sans MS" pitchFamily="66" charset="0"/>
              </a:rPr>
              <a:t>5 pF</a:t>
            </a:r>
            <a:r>
              <a:rPr lang="en-US" dirty="0" smtClean="0">
                <a:latin typeface="Comic Sans MS" pitchFamily="66" charset="0"/>
              </a:rPr>
              <a:t>,  </a:t>
            </a:r>
            <a:r>
              <a:rPr lang="en-US" dirty="0" err="1" smtClean="0">
                <a:latin typeface="Comic Sans MS" pitchFamily="66" charset="0"/>
              </a:rPr>
              <a:t>Atten</a:t>
            </a:r>
            <a:r>
              <a:rPr lang="en-US" dirty="0" smtClean="0">
                <a:latin typeface="Comic Sans MS" pitchFamily="66" charset="0"/>
              </a:rPr>
              <a:t>. = </a:t>
            </a:r>
            <a:r>
              <a:rPr lang="en-US" dirty="0" smtClean="0">
                <a:latin typeface="Comic Sans MS" pitchFamily="66" charset="0"/>
              </a:rPr>
              <a:t>50 dB </a:t>
            </a:r>
            <a:r>
              <a:rPr lang="en-US" dirty="0" smtClean="0">
                <a:latin typeface="Comic Sans MS" pitchFamily="66" charset="0"/>
              </a:rPr>
              <a:t>= 1/320</a:t>
            </a:r>
          </a:p>
          <a:p>
            <a:r>
              <a:rPr lang="en-US" dirty="0" smtClean="0">
                <a:latin typeface="Comic Sans MS" pitchFamily="66" charset="0"/>
              </a:rPr>
              <a:t>Thus we can convert the input V into Q: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7466"/>
              </p:ext>
            </p:extLst>
          </p:nvPr>
        </p:nvGraphicFramePr>
        <p:xfrm>
          <a:off x="252523" y="2206878"/>
          <a:ext cx="5081478" cy="209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69"/>
                <a:gridCol w="1360602"/>
                <a:gridCol w="1225254"/>
                <a:gridCol w="1225253"/>
              </a:tblGrid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 (</a:t>
                      </a:r>
                      <a:r>
                        <a:rPr lang="en-US" dirty="0" smtClean="0"/>
                        <a:t>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</a:t>
                      </a:r>
                      <a:r>
                        <a:rPr lang="en-US" dirty="0" smtClean="0"/>
                        <a:t>e’s)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APD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(mV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19.52x10</a:t>
                      </a:r>
                      <a:r>
                        <a:rPr lang="en-US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752</a:t>
                      </a:r>
                    </a:p>
                  </a:txBody>
                  <a:tcPr/>
                </a:tc>
              </a:tr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14.64x10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/>
                </a:tc>
              </a:tr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9.76x10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385</a:t>
                      </a:r>
                      <a:endParaRPr lang="en-US" dirty="0"/>
                    </a:p>
                  </a:txBody>
                  <a:tcPr/>
                </a:tc>
              </a:tr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4.88x10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419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If Q is produced by Fe-55 </a:t>
            </a:r>
            <a:r>
              <a:rPr lang="en-US" dirty="0" smtClean="0">
                <a:latin typeface="Comic Sans MS" panose="030F0702030302020204" pitchFamily="66" charset="0"/>
              </a:rPr>
              <a:t>5.9 </a:t>
            </a:r>
            <a:r>
              <a:rPr lang="en-US" dirty="0" err="1" smtClean="0">
                <a:latin typeface="Comic Sans MS" panose="030F0702030302020204" pitchFamily="66" charset="0"/>
              </a:rPr>
              <a:t>keV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X-ray, the corresponding APD gain can be derived by Q(e’s)/1640, 1640 is the primary # of e/h pairs, we put it into 3</a:t>
            </a:r>
            <a:r>
              <a:rPr lang="en-US" baseline="30000" dirty="0" smtClean="0">
                <a:latin typeface="Comic Sans MS" panose="030F0702030302020204" pitchFamily="66" charset="0"/>
              </a:rPr>
              <a:t>rd</a:t>
            </a:r>
            <a:r>
              <a:rPr lang="en-US" dirty="0" smtClean="0">
                <a:latin typeface="Comic Sans MS" panose="030F0702030302020204" pitchFamily="66" charset="0"/>
              </a:rPr>
              <a:t> column.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latin typeface="Comic Sans MS" panose="030F0702030302020204" pitchFamily="66" charset="0"/>
              </a:rPr>
              <a:t>APD gain </a:t>
            </a:r>
            <a:r>
              <a:rPr lang="en-US" i="1" dirty="0" smtClean="0">
                <a:latin typeface="Comic Sans MS" panose="030F0702030302020204" pitchFamily="66" charset="0"/>
              </a:rPr>
              <a:t>vs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 err="1" smtClean="0"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max</a:t>
            </a:r>
            <a:r>
              <a:rPr lang="en-US" dirty="0" smtClean="0">
                <a:latin typeface="Comic Sans MS" panose="030F0702030302020204" pitchFamily="66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</a:rPr>
              <a:t>mV) is</a:t>
            </a:r>
            <a:r>
              <a:rPr lang="en-US" dirty="0" smtClean="0">
                <a:latin typeface="Comic Sans MS" panose="030F0702030302020204" pitchFamily="66" charset="0"/>
              </a:rPr>
              <a:t>:     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APD Gain = 1.59 * </a:t>
            </a:r>
            <a:r>
              <a:rPr lang="en-US" dirty="0" err="1" smtClean="0">
                <a:latin typeface="Comic Sans MS" panose="030F0702030302020204" pitchFamily="66" charset="0"/>
              </a:rPr>
              <a:t>V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max</a:t>
            </a:r>
            <a:r>
              <a:rPr lang="en-US" dirty="0" smtClean="0">
                <a:latin typeface="Comic Sans MS" panose="030F0702030302020204" pitchFamily="66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</a:rPr>
              <a:t>mV) – 5.877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476691"/>
              </p:ext>
            </p:extLst>
          </p:nvPr>
        </p:nvGraphicFramePr>
        <p:xfrm>
          <a:off x="5334000" y="2206878"/>
          <a:ext cx="3657600" cy="221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394325"/>
            <a:ext cx="777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64 mm</a:t>
            </a:r>
            <a:r>
              <a:rPr lang="en-US" sz="2400" baseline="30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mesh</a:t>
            </a:r>
            <a:r>
              <a:rPr lang="en-US" sz="2400" baseline="30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APD gain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14048"/>
              </p:ext>
            </p:extLst>
          </p:nvPr>
        </p:nvGraphicFramePr>
        <p:xfrm>
          <a:off x="5562600" y="1828800"/>
          <a:ext cx="3429000" cy="233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82"/>
                <a:gridCol w="1244693"/>
                <a:gridCol w="1117825"/>
              </a:tblGrid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 (</a:t>
                      </a:r>
                      <a:r>
                        <a:rPr lang="en-US" dirty="0" smtClean="0"/>
                        <a:t>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smtClean="0"/>
                        <a:t>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APD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89.54</a:t>
                      </a:r>
                    </a:p>
                  </a:txBody>
                  <a:tcPr marL="9525" marR="9525" marT="9525" marB="0" anchor="ctr"/>
                </a:tc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145.19</a:t>
                      </a:r>
                    </a:p>
                  </a:txBody>
                  <a:tcPr marL="9525" marR="9525" marT="9525" marB="0" anchor="ctr"/>
                </a:tc>
              </a:tr>
              <a:tr h="417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200.85</a:t>
                      </a:r>
                    </a:p>
                  </a:txBody>
                  <a:tcPr marL="9525" marR="9525" marT="9525" marB="0" anchor="ctr"/>
                </a:tc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264.46</a:t>
                      </a:r>
                    </a:p>
                  </a:txBody>
                  <a:tcPr marL="9525" marR="9525" marT="9525" marB="0" anchor="ctr"/>
                </a:tc>
              </a:tr>
              <a:tr h="4424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375.77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342043"/>
              </p:ext>
            </p:extLst>
          </p:nvPr>
        </p:nvGraphicFramePr>
        <p:xfrm>
          <a:off x="127591" y="1295401"/>
          <a:ext cx="27432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499689"/>
              </p:ext>
            </p:extLst>
          </p:nvPr>
        </p:nvGraphicFramePr>
        <p:xfrm>
          <a:off x="2743200" y="1295400"/>
          <a:ext cx="2819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100653"/>
              </p:ext>
            </p:extLst>
          </p:nvPr>
        </p:nvGraphicFramePr>
        <p:xfrm>
          <a:off x="42530" y="2971800"/>
          <a:ext cx="2819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563182"/>
              </p:ext>
            </p:extLst>
          </p:nvPr>
        </p:nvGraphicFramePr>
        <p:xfrm>
          <a:off x="2819400" y="2971800"/>
          <a:ext cx="2743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84250"/>
              </p:ext>
            </p:extLst>
          </p:nvPr>
        </p:nvGraphicFramePr>
        <p:xfrm>
          <a:off x="1371600" y="4876800"/>
          <a:ext cx="2895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740519"/>
              </p:ext>
            </p:extLst>
          </p:nvPr>
        </p:nvGraphicFramePr>
        <p:xfrm>
          <a:off x="5562600" y="4526257"/>
          <a:ext cx="3214688" cy="205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990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Fe-55 spectrum measured by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amplifier: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14487</TotalTime>
  <Words>689</Words>
  <Application>Microsoft Office PowerPoint</Application>
  <PresentationFormat>On-screen Show (4:3)</PresentationFormat>
  <Paragraphs>129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GreekC</vt:lpstr>
      <vt:lpstr>Symbol</vt:lpstr>
      <vt:lpstr>Office Theme</vt:lpstr>
      <vt:lpstr>Mesh APD gain study with Fe-55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75</cp:revision>
  <dcterms:created xsi:type="dcterms:W3CDTF">2012-01-12T18:16:11Z</dcterms:created>
  <dcterms:modified xsi:type="dcterms:W3CDTF">2015-06-05T16:38:53Z</dcterms:modified>
</cp:coreProperties>
</file>