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drawings/drawing5.xml" ContentType="application/vnd.openxmlformats-officedocument.drawingml.chartshapes+xml"/>
  <Override PartName="/ppt/charts/chart6.xml" ContentType="application/vnd.openxmlformats-officedocument.drawingml.chart+xml"/>
  <Override PartName="/ppt/drawings/drawing6.xml" ContentType="application/vnd.openxmlformats-officedocument.drawingml.chartshapes+xml"/>
  <Override PartName="/ppt/charts/chart7.xml" ContentType="application/vnd.openxmlformats-officedocument.drawingml.chart+xml"/>
  <Override PartName="/ppt/drawings/drawing7.xml" ContentType="application/vnd.openxmlformats-officedocument.drawingml.chartshapes+xml"/>
  <Override PartName="/ppt/charts/chart8.xml" ContentType="application/vnd.openxmlformats-officedocument.drawingml.chart+xml"/>
  <Override PartName="/ppt/drawings/drawing8.xml" ContentType="application/vnd.openxmlformats-officedocument.drawingml.chartshapes+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drawings/drawing9.xml" ContentType="application/vnd.openxmlformats-officedocument.drawingml.chartshapes+xml"/>
  <Override PartName="/ppt/charts/chart12.xml" ContentType="application/vnd.openxmlformats-officedocument.drawingml.chart+xml"/>
  <Override PartName="/ppt/drawings/drawing10.xml" ContentType="application/vnd.openxmlformats-officedocument.drawingml.chartshapes+xml"/>
  <Override PartName="/ppt/charts/chart13.xml" ContentType="application/vnd.openxmlformats-officedocument.drawingml.chart+xml"/>
  <Override PartName="/ppt/drawings/drawing11.xml" ContentType="application/vnd.openxmlformats-officedocument.drawingml.chartshapes+xml"/>
  <Override PartName="/ppt/charts/chart14.xml" ContentType="application/vnd.openxmlformats-officedocument.drawingml.chart+xml"/>
  <Override PartName="/ppt/drawings/drawing12.xml" ContentType="application/vnd.openxmlformats-officedocument.drawingml.chartshapes+xml"/>
  <Override PartName="/ppt/charts/chart15.xml" ContentType="application/vnd.openxmlformats-officedocument.drawingml.chart+xml"/>
  <Override PartName="/ppt/drawings/drawing1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57" r:id="rId4"/>
    <p:sldId id="258" r:id="rId5"/>
    <p:sldId id="259" r:id="rId6"/>
    <p:sldId id="260" r:id="rId7"/>
    <p:sldId id="265" r:id="rId8"/>
    <p:sldId id="262" r:id="rId9"/>
    <p:sldId id="261"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D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523" autoAdjust="0"/>
  </p:normalViewPr>
  <p:slideViewPr>
    <p:cSldViewPr>
      <p:cViewPr>
        <p:scale>
          <a:sx n="69" d="100"/>
          <a:sy n="69" d="100"/>
        </p:scale>
        <p:origin x="-1062"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changguo\AppData\Roaming\Microsoft\Excel\Fe55-1750V%20(version%202).xlsb"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LU\Fast%20Timing\04102012\Fe55-calib\Fe55-1750V.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file:///C:\Users\LU\Fast%20Timing\03302012\Fe-55\1750V\1750V.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oleObject" Target="file:///C:\Users\LU\Fast%20Timing\03302012\Fe-55\1775V\1775V.xlsx" TargetMode="External"/></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oleObject" Target="file:///C:\Users\LU\Fast%20Timing\03302012\Fe-55\1800V\V00010.xlsx" TargetMode="External"/></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12.xml"/><Relationship Id="rId1" Type="http://schemas.openxmlformats.org/officeDocument/2006/relationships/oleObject" Target="file:///C:\Users\LU\Fast%20Timing\03302012\Fe-55\1825V\1825V.xlsx" TargetMode="External"/></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13.xml"/><Relationship Id="rId1" Type="http://schemas.openxmlformats.org/officeDocument/2006/relationships/oleObject" Target="file:///C:\Users\LU\Fast%20Timing\03302012\Fe-55\1850V\1850V.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changguo\AppData\Roaming\Microsoft\Excel\Fe55-1750V%20(version%202).xlsb"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changguo\AppData\Roaming\Microsoft\Excel\Fe55-1750V%20(version%202).xlsb"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changguo\AppData\Roaming\Microsoft\Excel\Fe55-1750V%20(version%202).xlsb"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changguo\AppData\Roaming\Microsoft\Excel\Fe55-1750V%20(version%202).xlsb"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C:\Users\changguo\AppData\Roaming\Microsoft\Excel\Fe55-1750V%20(version%202).xlsb"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D:\users\Lu\fast%20timing\04112012\Fe55%20calib\4mm%5e2\1875V.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file:///C:\Users\LU\Fast%20Timing\04102012\142PC-calib\142pc-calib.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LU\Fast%20Timing\04102012\142PC-calib\142pc-calib.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520398535862989"/>
          <c:y val="7.2351572341566417E-2"/>
          <c:w val="0.78033965475371769"/>
          <c:h val="0.7643948082069123"/>
        </c:manualLayout>
      </c:layout>
      <c:scatterChart>
        <c:scatterStyle val="smoothMarker"/>
        <c:varyColors val="0"/>
        <c:ser>
          <c:idx val="0"/>
          <c:order val="0"/>
          <c:marker>
            <c:symbol val="none"/>
          </c:marker>
          <c:xVal>
            <c:numRef>
              <c:f>'C:\Users\LU\Fast Timing\04102012\Fe55-calib\[Fe55-1725V.xlsx]Fe55-1725V'!$A$1:$A$1488</c:f>
              <c:numCache>
                <c:formatCode>General</c:formatCode>
                <c:ptCount val="1488"/>
                <c:pt idx="0">
                  <c:v>-0.162553</c:v>
                </c:pt>
                <c:pt idx="1">
                  <c:v>-0.161939</c:v>
                </c:pt>
                <c:pt idx="2">
                  <c:v>-0.161324</c:v>
                </c:pt>
                <c:pt idx="3">
                  <c:v>-0.16070999999999999</c:v>
                </c:pt>
                <c:pt idx="4">
                  <c:v>-0.16009499999999999</c:v>
                </c:pt>
                <c:pt idx="5">
                  <c:v>-0.15948100000000001</c:v>
                </c:pt>
                <c:pt idx="6">
                  <c:v>-0.15886600000000001</c:v>
                </c:pt>
                <c:pt idx="7">
                  <c:v>-0.158252</c:v>
                </c:pt>
                <c:pt idx="8">
                  <c:v>-0.157637</c:v>
                </c:pt>
                <c:pt idx="9">
                  <c:v>-0.157023</c:v>
                </c:pt>
                <c:pt idx="10">
                  <c:v>-0.15640799999999999</c:v>
                </c:pt>
                <c:pt idx="11">
                  <c:v>-0.15579399999999999</c:v>
                </c:pt>
                <c:pt idx="12">
                  <c:v>-0.15517900000000001</c:v>
                </c:pt>
                <c:pt idx="13">
                  <c:v>-0.15456500000000001</c:v>
                </c:pt>
                <c:pt idx="14">
                  <c:v>-0.15395</c:v>
                </c:pt>
                <c:pt idx="15">
                  <c:v>-0.153336</c:v>
                </c:pt>
                <c:pt idx="16">
                  <c:v>-0.152721</c:v>
                </c:pt>
                <c:pt idx="17">
                  <c:v>-0.15210699999999999</c:v>
                </c:pt>
                <c:pt idx="18">
                  <c:v>-0.15149199999999999</c:v>
                </c:pt>
                <c:pt idx="19">
                  <c:v>-0.15087800000000001</c:v>
                </c:pt>
                <c:pt idx="20">
                  <c:v>-0.15026300000000001</c:v>
                </c:pt>
                <c:pt idx="21">
                  <c:v>-0.149649</c:v>
                </c:pt>
                <c:pt idx="22">
                  <c:v>-0.149034</c:v>
                </c:pt>
                <c:pt idx="23">
                  <c:v>-0.14842</c:v>
                </c:pt>
                <c:pt idx="24">
                  <c:v>-0.14780499999999999</c:v>
                </c:pt>
                <c:pt idx="25">
                  <c:v>-0.14719099999999999</c:v>
                </c:pt>
                <c:pt idx="26">
                  <c:v>-0.14657600000000001</c:v>
                </c:pt>
                <c:pt idx="27">
                  <c:v>-0.14596200000000001</c:v>
                </c:pt>
                <c:pt idx="28">
                  <c:v>-0.145347</c:v>
                </c:pt>
                <c:pt idx="29">
                  <c:v>-0.144733</c:v>
                </c:pt>
                <c:pt idx="30">
                  <c:v>-0.144118</c:v>
                </c:pt>
                <c:pt idx="31">
                  <c:v>-0.14350399999999999</c:v>
                </c:pt>
                <c:pt idx="32">
                  <c:v>-0.14288899999999999</c:v>
                </c:pt>
                <c:pt idx="33">
                  <c:v>-0.14227400000000001</c:v>
                </c:pt>
                <c:pt idx="34">
                  <c:v>-0.14166000000000001</c:v>
                </c:pt>
                <c:pt idx="35">
                  <c:v>-0.141045</c:v>
                </c:pt>
                <c:pt idx="36">
                  <c:v>-0.140431</c:v>
                </c:pt>
                <c:pt idx="37">
                  <c:v>-0.139816</c:v>
                </c:pt>
                <c:pt idx="38">
                  <c:v>-0.13920199999999999</c:v>
                </c:pt>
                <c:pt idx="39">
                  <c:v>-0.13858699999999999</c:v>
                </c:pt>
                <c:pt idx="40">
                  <c:v>-0.13797300000000001</c:v>
                </c:pt>
                <c:pt idx="41">
                  <c:v>-0.13735800000000001</c:v>
                </c:pt>
                <c:pt idx="42">
                  <c:v>-0.136744</c:v>
                </c:pt>
                <c:pt idx="43">
                  <c:v>-0.136129</c:v>
                </c:pt>
                <c:pt idx="44">
                  <c:v>-0.135515</c:v>
                </c:pt>
                <c:pt idx="45">
                  <c:v>-0.13489999999999999</c:v>
                </c:pt>
                <c:pt idx="46">
                  <c:v>-0.13428599999999999</c:v>
                </c:pt>
                <c:pt idx="47">
                  <c:v>-0.13367100000000001</c:v>
                </c:pt>
                <c:pt idx="48">
                  <c:v>-0.13305700000000001</c:v>
                </c:pt>
                <c:pt idx="49">
                  <c:v>-0.132442</c:v>
                </c:pt>
                <c:pt idx="50">
                  <c:v>-0.131828</c:v>
                </c:pt>
                <c:pt idx="51">
                  <c:v>-0.131213</c:v>
                </c:pt>
                <c:pt idx="52">
                  <c:v>-0.13059899999999999</c:v>
                </c:pt>
                <c:pt idx="53">
                  <c:v>-0.12998399999999999</c:v>
                </c:pt>
                <c:pt idx="54">
                  <c:v>-0.12937000000000001</c:v>
                </c:pt>
                <c:pt idx="55">
                  <c:v>-0.12875500000000001</c:v>
                </c:pt>
                <c:pt idx="56">
                  <c:v>-0.128141</c:v>
                </c:pt>
                <c:pt idx="57">
                  <c:v>-0.127526</c:v>
                </c:pt>
                <c:pt idx="58">
                  <c:v>-0.126912</c:v>
                </c:pt>
                <c:pt idx="59">
                  <c:v>-0.12629699999999999</c:v>
                </c:pt>
                <c:pt idx="60">
                  <c:v>-0.12568299999999999</c:v>
                </c:pt>
                <c:pt idx="61">
                  <c:v>-0.12506800000000001</c:v>
                </c:pt>
                <c:pt idx="62">
                  <c:v>-0.124454</c:v>
                </c:pt>
                <c:pt idx="63">
                  <c:v>-0.123839</c:v>
                </c:pt>
                <c:pt idx="64">
                  <c:v>-0.123225</c:v>
                </c:pt>
                <c:pt idx="65">
                  <c:v>-0.12261</c:v>
                </c:pt>
                <c:pt idx="66">
                  <c:v>-0.12199599999999999</c:v>
                </c:pt>
                <c:pt idx="67">
                  <c:v>-0.121381</c:v>
                </c:pt>
                <c:pt idx="68">
                  <c:v>-0.120766</c:v>
                </c:pt>
                <c:pt idx="69">
                  <c:v>-0.12015199999999999</c:v>
                </c:pt>
                <c:pt idx="70">
                  <c:v>-0.119537</c:v>
                </c:pt>
                <c:pt idx="71">
                  <c:v>-0.118923</c:v>
                </c:pt>
                <c:pt idx="72">
                  <c:v>-0.118308</c:v>
                </c:pt>
                <c:pt idx="73">
                  <c:v>-0.11769399999999999</c:v>
                </c:pt>
                <c:pt idx="74">
                  <c:v>-0.117079</c:v>
                </c:pt>
                <c:pt idx="75">
                  <c:v>-0.116465</c:v>
                </c:pt>
                <c:pt idx="76">
                  <c:v>-0.11584999999999999</c:v>
                </c:pt>
                <c:pt idx="77">
                  <c:v>-0.11523600000000001</c:v>
                </c:pt>
                <c:pt idx="78">
                  <c:v>-0.114621</c:v>
                </c:pt>
                <c:pt idx="79">
                  <c:v>-0.114007</c:v>
                </c:pt>
                <c:pt idx="80">
                  <c:v>-0.11339200000000001</c:v>
                </c:pt>
                <c:pt idx="81">
                  <c:v>-0.112778</c:v>
                </c:pt>
                <c:pt idx="82">
                  <c:v>-0.112163</c:v>
                </c:pt>
                <c:pt idx="83">
                  <c:v>-0.111549</c:v>
                </c:pt>
                <c:pt idx="84">
                  <c:v>-0.110934</c:v>
                </c:pt>
                <c:pt idx="85">
                  <c:v>-0.11032</c:v>
                </c:pt>
                <c:pt idx="86">
                  <c:v>-0.109705</c:v>
                </c:pt>
                <c:pt idx="87">
                  <c:v>-0.10909099999999999</c:v>
                </c:pt>
                <c:pt idx="88">
                  <c:v>-0.108476</c:v>
                </c:pt>
                <c:pt idx="89">
                  <c:v>-0.107862</c:v>
                </c:pt>
                <c:pt idx="90">
                  <c:v>-0.107247</c:v>
                </c:pt>
                <c:pt idx="91">
                  <c:v>-0.10663300000000001</c:v>
                </c:pt>
                <c:pt idx="92">
                  <c:v>-0.106018</c:v>
                </c:pt>
                <c:pt idx="93">
                  <c:v>-0.105404</c:v>
                </c:pt>
                <c:pt idx="94">
                  <c:v>-0.10478899999999999</c:v>
                </c:pt>
                <c:pt idx="95">
                  <c:v>-0.104175</c:v>
                </c:pt>
                <c:pt idx="96">
                  <c:v>-0.10356</c:v>
                </c:pt>
                <c:pt idx="97">
                  <c:v>-0.102946</c:v>
                </c:pt>
                <c:pt idx="98">
                  <c:v>-0.10233100000000001</c:v>
                </c:pt>
                <c:pt idx="99">
                  <c:v>-0.101717</c:v>
                </c:pt>
                <c:pt idx="100">
                  <c:v>-0.101102</c:v>
                </c:pt>
                <c:pt idx="101">
                  <c:v>-0.10048700000000001</c:v>
                </c:pt>
                <c:pt idx="102">
                  <c:v>-9.9873000000000003E-2</c:v>
                </c:pt>
                <c:pt idx="103">
                  <c:v>-9.9257999999999999E-2</c:v>
                </c:pt>
                <c:pt idx="104">
                  <c:v>-9.8643999999999996E-2</c:v>
                </c:pt>
                <c:pt idx="105">
                  <c:v>-9.8029000000000005E-2</c:v>
                </c:pt>
                <c:pt idx="106">
                  <c:v>-9.7415000000000002E-2</c:v>
                </c:pt>
                <c:pt idx="107">
                  <c:v>-9.6799999999999997E-2</c:v>
                </c:pt>
                <c:pt idx="108">
                  <c:v>-9.6185999999999994E-2</c:v>
                </c:pt>
                <c:pt idx="109">
                  <c:v>-9.5571000000000003E-2</c:v>
                </c:pt>
                <c:pt idx="110">
                  <c:v>-9.4957E-2</c:v>
                </c:pt>
                <c:pt idx="111">
                  <c:v>-9.4341999999999995E-2</c:v>
                </c:pt>
                <c:pt idx="112">
                  <c:v>-9.3728000000000006E-2</c:v>
                </c:pt>
                <c:pt idx="113">
                  <c:v>-9.3113000000000001E-2</c:v>
                </c:pt>
                <c:pt idx="114">
                  <c:v>-9.2498999999999998E-2</c:v>
                </c:pt>
                <c:pt idx="115">
                  <c:v>-9.1883999999999993E-2</c:v>
                </c:pt>
                <c:pt idx="116">
                  <c:v>-9.1270000000000004E-2</c:v>
                </c:pt>
                <c:pt idx="117">
                  <c:v>-9.0654999999999999E-2</c:v>
                </c:pt>
                <c:pt idx="118">
                  <c:v>-9.0040999999999996E-2</c:v>
                </c:pt>
                <c:pt idx="119">
                  <c:v>-8.9426000000000005E-2</c:v>
                </c:pt>
                <c:pt idx="120">
                  <c:v>-8.8812000000000002E-2</c:v>
                </c:pt>
                <c:pt idx="121">
                  <c:v>-8.8196999999999998E-2</c:v>
                </c:pt>
                <c:pt idx="122">
                  <c:v>-8.7582999999999994E-2</c:v>
                </c:pt>
                <c:pt idx="123">
                  <c:v>-8.6968000000000004E-2</c:v>
                </c:pt>
                <c:pt idx="124">
                  <c:v>-8.6354E-2</c:v>
                </c:pt>
                <c:pt idx="125">
                  <c:v>-8.5738999999999996E-2</c:v>
                </c:pt>
                <c:pt idx="126">
                  <c:v>-8.5125000000000006E-2</c:v>
                </c:pt>
                <c:pt idx="127">
                  <c:v>-8.4510000000000002E-2</c:v>
                </c:pt>
                <c:pt idx="128">
                  <c:v>-8.3895999999999998E-2</c:v>
                </c:pt>
                <c:pt idx="129">
                  <c:v>-8.3280999999999994E-2</c:v>
                </c:pt>
                <c:pt idx="130">
                  <c:v>-8.2667000000000004E-2</c:v>
                </c:pt>
                <c:pt idx="131">
                  <c:v>-8.2052E-2</c:v>
                </c:pt>
                <c:pt idx="132">
                  <c:v>-8.1437999999999997E-2</c:v>
                </c:pt>
                <c:pt idx="133">
                  <c:v>-8.0823000000000006E-2</c:v>
                </c:pt>
                <c:pt idx="134">
                  <c:v>-8.0209000000000003E-2</c:v>
                </c:pt>
                <c:pt idx="135">
                  <c:v>-7.9593999999999998E-2</c:v>
                </c:pt>
                <c:pt idx="136">
                  <c:v>-7.8978999999999994E-2</c:v>
                </c:pt>
                <c:pt idx="137">
                  <c:v>-7.8365000000000004E-2</c:v>
                </c:pt>
                <c:pt idx="138">
                  <c:v>-7.775E-2</c:v>
                </c:pt>
                <c:pt idx="139">
                  <c:v>-7.7135999999999996E-2</c:v>
                </c:pt>
                <c:pt idx="140">
                  <c:v>-7.6521000000000006E-2</c:v>
                </c:pt>
                <c:pt idx="141">
                  <c:v>-7.5907000000000002E-2</c:v>
                </c:pt>
                <c:pt idx="142">
                  <c:v>-7.5291999999999998E-2</c:v>
                </c:pt>
                <c:pt idx="143">
                  <c:v>-7.4677999999999994E-2</c:v>
                </c:pt>
                <c:pt idx="144">
                  <c:v>-7.4063000000000004E-2</c:v>
                </c:pt>
                <c:pt idx="145">
                  <c:v>-7.3449E-2</c:v>
                </c:pt>
                <c:pt idx="146">
                  <c:v>-7.2833999999999996E-2</c:v>
                </c:pt>
                <c:pt idx="147">
                  <c:v>-7.2220000000000006E-2</c:v>
                </c:pt>
                <c:pt idx="148">
                  <c:v>-7.1605000000000002E-2</c:v>
                </c:pt>
                <c:pt idx="149">
                  <c:v>-7.0990999999999999E-2</c:v>
                </c:pt>
                <c:pt idx="150">
                  <c:v>-7.0375999999999994E-2</c:v>
                </c:pt>
                <c:pt idx="151">
                  <c:v>-6.9762000000000005E-2</c:v>
                </c:pt>
                <c:pt idx="152">
                  <c:v>-6.9147E-2</c:v>
                </c:pt>
                <c:pt idx="153">
                  <c:v>-6.8532999999999997E-2</c:v>
                </c:pt>
                <c:pt idx="154">
                  <c:v>-6.7918000000000006E-2</c:v>
                </c:pt>
                <c:pt idx="155">
                  <c:v>-6.7304000000000003E-2</c:v>
                </c:pt>
                <c:pt idx="156">
                  <c:v>-6.6688999999999998E-2</c:v>
                </c:pt>
                <c:pt idx="157">
                  <c:v>-6.6074999999999995E-2</c:v>
                </c:pt>
                <c:pt idx="158">
                  <c:v>-6.5460000000000004E-2</c:v>
                </c:pt>
                <c:pt idx="159">
                  <c:v>-6.4846000000000001E-2</c:v>
                </c:pt>
                <c:pt idx="160">
                  <c:v>-6.4230999999999996E-2</c:v>
                </c:pt>
                <c:pt idx="161">
                  <c:v>-6.3617000000000007E-2</c:v>
                </c:pt>
                <c:pt idx="162">
                  <c:v>-6.3002000000000002E-2</c:v>
                </c:pt>
                <c:pt idx="163">
                  <c:v>-6.2387999999999999E-2</c:v>
                </c:pt>
                <c:pt idx="164">
                  <c:v>-6.1773000000000002E-2</c:v>
                </c:pt>
                <c:pt idx="165">
                  <c:v>-6.1158999999999998E-2</c:v>
                </c:pt>
                <c:pt idx="166">
                  <c:v>-6.0544000000000001E-2</c:v>
                </c:pt>
                <c:pt idx="167">
                  <c:v>-5.9929999999999997E-2</c:v>
                </c:pt>
                <c:pt idx="168">
                  <c:v>-5.9315E-2</c:v>
                </c:pt>
                <c:pt idx="169">
                  <c:v>-5.8700000000000002E-2</c:v>
                </c:pt>
                <c:pt idx="170">
                  <c:v>-5.8085999999999999E-2</c:v>
                </c:pt>
                <c:pt idx="171">
                  <c:v>-5.7471000000000001E-2</c:v>
                </c:pt>
                <c:pt idx="172">
                  <c:v>-5.6856999999999998E-2</c:v>
                </c:pt>
                <c:pt idx="173">
                  <c:v>-5.6242E-2</c:v>
                </c:pt>
                <c:pt idx="174">
                  <c:v>-5.5627999999999997E-2</c:v>
                </c:pt>
                <c:pt idx="175">
                  <c:v>-5.5012999999999999E-2</c:v>
                </c:pt>
                <c:pt idx="176">
                  <c:v>-5.4399000000000003E-2</c:v>
                </c:pt>
                <c:pt idx="177">
                  <c:v>-5.3783999999999998E-2</c:v>
                </c:pt>
                <c:pt idx="178">
                  <c:v>-5.3170000000000002E-2</c:v>
                </c:pt>
                <c:pt idx="179">
                  <c:v>-5.2554999999999998E-2</c:v>
                </c:pt>
                <c:pt idx="180">
                  <c:v>-5.1941000000000001E-2</c:v>
                </c:pt>
                <c:pt idx="181">
                  <c:v>-5.1325999999999997E-2</c:v>
                </c:pt>
                <c:pt idx="182">
                  <c:v>-5.0712E-2</c:v>
                </c:pt>
                <c:pt idx="183">
                  <c:v>-5.0097000000000003E-2</c:v>
                </c:pt>
                <c:pt idx="184">
                  <c:v>-4.9482999999999999E-2</c:v>
                </c:pt>
                <c:pt idx="185">
                  <c:v>-4.8868000000000002E-2</c:v>
                </c:pt>
                <c:pt idx="186">
                  <c:v>-4.8253999999999998E-2</c:v>
                </c:pt>
                <c:pt idx="187">
                  <c:v>-4.7639000000000001E-2</c:v>
                </c:pt>
                <c:pt idx="188">
                  <c:v>-4.7024999999999997E-2</c:v>
                </c:pt>
                <c:pt idx="189">
                  <c:v>-4.641E-2</c:v>
                </c:pt>
                <c:pt idx="190">
                  <c:v>-4.5796000000000003E-2</c:v>
                </c:pt>
                <c:pt idx="191">
                  <c:v>-4.5180999999999999E-2</c:v>
                </c:pt>
                <c:pt idx="192">
                  <c:v>-4.4567000000000002E-2</c:v>
                </c:pt>
                <c:pt idx="193">
                  <c:v>-4.3951999999999998E-2</c:v>
                </c:pt>
                <c:pt idx="194">
                  <c:v>-4.3338000000000002E-2</c:v>
                </c:pt>
                <c:pt idx="195">
                  <c:v>-4.2722999999999997E-2</c:v>
                </c:pt>
                <c:pt idx="196">
                  <c:v>-4.2109000000000001E-2</c:v>
                </c:pt>
                <c:pt idx="197">
                  <c:v>-4.1494000000000003E-2</c:v>
                </c:pt>
                <c:pt idx="198">
                  <c:v>-4.088E-2</c:v>
                </c:pt>
                <c:pt idx="199">
                  <c:v>-4.0265000000000002E-2</c:v>
                </c:pt>
                <c:pt idx="200">
                  <c:v>-3.9650999999999999E-2</c:v>
                </c:pt>
                <c:pt idx="201">
                  <c:v>-3.9036000000000001E-2</c:v>
                </c:pt>
                <c:pt idx="202">
                  <c:v>-3.8421999999999998E-2</c:v>
                </c:pt>
                <c:pt idx="203">
                  <c:v>-3.7807E-2</c:v>
                </c:pt>
                <c:pt idx="204">
                  <c:v>-3.7192000000000003E-2</c:v>
                </c:pt>
                <c:pt idx="205">
                  <c:v>-3.6577999999999999E-2</c:v>
                </c:pt>
                <c:pt idx="206">
                  <c:v>-3.5963000000000002E-2</c:v>
                </c:pt>
                <c:pt idx="207">
                  <c:v>-3.5348999999999998E-2</c:v>
                </c:pt>
                <c:pt idx="208">
                  <c:v>-3.4734000000000001E-2</c:v>
                </c:pt>
                <c:pt idx="209">
                  <c:v>-3.4119999999999998E-2</c:v>
                </c:pt>
                <c:pt idx="210">
                  <c:v>-3.3505E-2</c:v>
                </c:pt>
                <c:pt idx="211">
                  <c:v>-3.2890999999999997E-2</c:v>
                </c:pt>
                <c:pt idx="212">
                  <c:v>-3.2275999999999999E-2</c:v>
                </c:pt>
                <c:pt idx="213">
                  <c:v>-3.1662000000000003E-2</c:v>
                </c:pt>
                <c:pt idx="214">
                  <c:v>-3.1047000000000002E-2</c:v>
                </c:pt>
                <c:pt idx="215">
                  <c:v>-3.0433000000000002E-2</c:v>
                </c:pt>
                <c:pt idx="216">
                  <c:v>-2.9818000000000001E-2</c:v>
                </c:pt>
                <c:pt idx="217">
                  <c:v>-2.9204000000000001E-2</c:v>
                </c:pt>
                <c:pt idx="218">
                  <c:v>-2.8589E-2</c:v>
                </c:pt>
                <c:pt idx="219">
                  <c:v>-2.7975E-2</c:v>
                </c:pt>
                <c:pt idx="220">
                  <c:v>-2.7359999999999999E-2</c:v>
                </c:pt>
                <c:pt idx="221">
                  <c:v>-2.6745999999999999E-2</c:v>
                </c:pt>
                <c:pt idx="222">
                  <c:v>-2.6131000000000001E-2</c:v>
                </c:pt>
                <c:pt idx="223">
                  <c:v>-2.5517000000000001E-2</c:v>
                </c:pt>
                <c:pt idx="224">
                  <c:v>-2.4902000000000001E-2</c:v>
                </c:pt>
                <c:pt idx="225">
                  <c:v>-2.4288000000000001E-2</c:v>
                </c:pt>
                <c:pt idx="226">
                  <c:v>-2.3673E-2</c:v>
                </c:pt>
                <c:pt idx="227">
                  <c:v>-2.3059E-2</c:v>
                </c:pt>
                <c:pt idx="228">
                  <c:v>-2.2443999999999999E-2</c:v>
                </c:pt>
                <c:pt idx="229">
                  <c:v>-2.1829999999999999E-2</c:v>
                </c:pt>
                <c:pt idx="230">
                  <c:v>-2.1215000000000001E-2</c:v>
                </c:pt>
                <c:pt idx="231">
                  <c:v>-2.0601000000000001E-2</c:v>
                </c:pt>
                <c:pt idx="232">
                  <c:v>-1.9986E-2</c:v>
                </c:pt>
                <c:pt idx="233">
                  <c:v>-1.9372E-2</c:v>
                </c:pt>
                <c:pt idx="234">
                  <c:v>-1.8756999999999999E-2</c:v>
                </c:pt>
                <c:pt idx="235">
                  <c:v>-1.8142999999999999E-2</c:v>
                </c:pt>
                <c:pt idx="236">
                  <c:v>-1.7527999999999998E-2</c:v>
                </c:pt>
                <c:pt idx="237">
                  <c:v>-1.6913999999999998E-2</c:v>
                </c:pt>
                <c:pt idx="238">
                  <c:v>-1.6299000000000001E-2</c:v>
                </c:pt>
                <c:pt idx="239">
                  <c:v>-1.5684E-2</c:v>
                </c:pt>
                <c:pt idx="240">
                  <c:v>-1.507E-2</c:v>
                </c:pt>
                <c:pt idx="241">
                  <c:v>-1.4455000000000001E-2</c:v>
                </c:pt>
                <c:pt idx="242">
                  <c:v>-1.3840999999999999E-2</c:v>
                </c:pt>
                <c:pt idx="243">
                  <c:v>-1.3226E-2</c:v>
                </c:pt>
                <c:pt idx="244">
                  <c:v>-1.2612E-2</c:v>
                </c:pt>
                <c:pt idx="245">
                  <c:v>-1.1997000000000001E-2</c:v>
                </c:pt>
                <c:pt idx="246">
                  <c:v>-1.1383000000000001E-2</c:v>
                </c:pt>
                <c:pt idx="247">
                  <c:v>-1.0768E-2</c:v>
                </c:pt>
                <c:pt idx="248">
                  <c:v>-1.0154E-2</c:v>
                </c:pt>
                <c:pt idx="249">
                  <c:v>-9.5390000000000006E-3</c:v>
                </c:pt>
                <c:pt idx="250">
                  <c:v>-8.9250000000000006E-3</c:v>
                </c:pt>
                <c:pt idx="251">
                  <c:v>-8.3099999999999997E-3</c:v>
                </c:pt>
                <c:pt idx="252">
                  <c:v>-7.6959999999999997E-3</c:v>
                </c:pt>
                <c:pt idx="253">
                  <c:v>-7.0809999999999996E-3</c:v>
                </c:pt>
                <c:pt idx="254">
                  <c:v>-6.4669999999999997E-3</c:v>
                </c:pt>
                <c:pt idx="255">
                  <c:v>-5.8520000000000004E-3</c:v>
                </c:pt>
                <c:pt idx="256">
                  <c:v>-5.2379999999999996E-3</c:v>
                </c:pt>
                <c:pt idx="257">
                  <c:v>-4.6230000000000004E-3</c:v>
                </c:pt>
                <c:pt idx="258">
                  <c:v>-4.0090000000000004E-3</c:v>
                </c:pt>
                <c:pt idx="259">
                  <c:v>-3.3939999999999999E-3</c:v>
                </c:pt>
                <c:pt idx="260">
                  <c:v>-2.7799999999999999E-3</c:v>
                </c:pt>
                <c:pt idx="261">
                  <c:v>-2.1649999999999998E-3</c:v>
                </c:pt>
                <c:pt idx="262">
                  <c:v>-1.5510000000000001E-3</c:v>
                </c:pt>
                <c:pt idx="263">
                  <c:v>-9.3599999999999998E-4</c:v>
                </c:pt>
                <c:pt idx="264">
                  <c:v>-3.2200000000000002E-4</c:v>
                </c:pt>
                <c:pt idx="265">
                  <c:v>2.9300000000000002E-4</c:v>
                </c:pt>
                <c:pt idx="266">
                  <c:v>9.0700000000000004E-4</c:v>
                </c:pt>
                <c:pt idx="267">
                  <c:v>1.5219999999999999E-3</c:v>
                </c:pt>
                <c:pt idx="268">
                  <c:v>2.1359999999999999E-3</c:v>
                </c:pt>
                <c:pt idx="269">
                  <c:v>2.751E-3</c:v>
                </c:pt>
                <c:pt idx="270">
                  <c:v>3.3649999999999999E-3</c:v>
                </c:pt>
                <c:pt idx="271">
                  <c:v>3.98E-3</c:v>
                </c:pt>
                <c:pt idx="272">
                  <c:v>4.5950000000000001E-3</c:v>
                </c:pt>
                <c:pt idx="273">
                  <c:v>5.2090000000000001E-3</c:v>
                </c:pt>
                <c:pt idx="274">
                  <c:v>5.8240000000000002E-3</c:v>
                </c:pt>
                <c:pt idx="275">
                  <c:v>6.4380000000000001E-3</c:v>
                </c:pt>
                <c:pt idx="276">
                  <c:v>7.0530000000000002E-3</c:v>
                </c:pt>
                <c:pt idx="277">
                  <c:v>7.6670000000000002E-3</c:v>
                </c:pt>
                <c:pt idx="278">
                  <c:v>8.2819999999999994E-3</c:v>
                </c:pt>
                <c:pt idx="279">
                  <c:v>8.8959999999999994E-3</c:v>
                </c:pt>
                <c:pt idx="280">
                  <c:v>9.5110000000000004E-3</c:v>
                </c:pt>
                <c:pt idx="281">
                  <c:v>1.0125E-2</c:v>
                </c:pt>
                <c:pt idx="282">
                  <c:v>1.074E-2</c:v>
                </c:pt>
                <c:pt idx="283">
                  <c:v>1.1354E-2</c:v>
                </c:pt>
                <c:pt idx="284">
                  <c:v>1.1969E-2</c:v>
                </c:pt>
                <c:pt idx="285">
                  <c:v>1.2583E-2</c:v>
                </c:pt>
                <c:pt idx="286">
                  <c:v>1.3198E-2</c:v>
                </c:pt>
                <c:pt idx="287">
                  <c:v>1.3812E-2</c:v>
                </c:pt>
                <c:pt idx="288">
                  <c:v>1.4427000000000001E-2</c:v>
                </c:pt>
                <c:pt idx="289">
                  <c:v>1.5041000000000001E-2</c:v>
                </c:pt>
                <c:pt idx="290">
                  <c:v>1.5656E-2</c:v>
                </c:pt>
                <c:pt idx="291">
                  <c:v>1.627E-2</c:v>
                </c:pt>
                <c:pt idx="292">
                  <c:v>1.6885000000000001E-2</c:v>
                </c:pt>
                <c:pt idx="293">
                  <c:v>1.7499000000000001E-2</c:v>
                </c:pt>
                <c:pt idx="294">
                  <c:v>1.8114000000000002E-2</c:v>
                </c:pt>
                <c:pt idx="295">
                  <c:v>1.8728000000000002E-2</c:v>
                </c:pt>
                <c:pt idx="296">
                  <c:v>1.9342999999999999E-2</c:v>
                </c:pt>
                <c:pt idx="297">
                  <c:v>1.9956999999999999E-2</c:v>
                </c:pt>
                <c:pt idx="298">
                  <c:v>2.0572E-2</c:v>
                </c:pt>
                <c:pt idx="299">
                  <c:v>2.1186E-2</c:v>
                </c:pt>
                <c:pt idx="300">
                  <c:v>2.1801000000000001E-2</c:v>
                </c:pt>
                <c:pt idx="301">
                  <c:v>2.2415000000000001E-2</c:v>
                </c:pt>
                <c:pt idx="302">
                  <c:v>2.3029999999999998E-2</c:v>
                </c:pt>
                <c:pt idx="303">
                  <c:v>2.3643999999999998E-2</c:v>
                </c:pt>
                <c:pt idx="304">
                  <c:v>2.4258999999999999E-2</c:v>
                </c:pt>
                <c:pt idx="305">
                  <c:v>2.4872999999999999E-2</c:v>
                </c:pt>
                <c:pt idx="306">
                  <c:v>2.5488E-2</c:v>
                </c:pt>
                <c:pt idx="307">
                  <c:v>2.6103000000000001E-2</c:v>
                </c:pt>
                <c:pt idx="308">
                  <c:v>2.6717000000000001E-2</c:v>
                </c:pt>
                <c:pt idx="309">
                  <c:v>2.7331999999999999E-2</c:v>
                </c:pt>
                <c:pt idx="310">
                  <c:v>2.7945999999999999E-2</c:v>
                </c:pt>
                <c:pt idx="311">
                  <c:v>2.8561E-2</c:v>
                </c:pt>
                <c:pt idx="312">
                  <c:v>2.9175E-2</c:v>
                </c:pt>
                <c:pt idx="313">
                  <c:v>2.9790000000000001E-2</c:v>
                </c:pt>
                <c:pt idx="314">
                  <c:v>3.0404E-2</c:v>
                </c:pt>
                <c:pt idx="315">
                  <c:v>3.1019000000000001E-2</c:v>
                </c:pt>
                <c:pt idx="316">
                  <c:v>3.1633000000000001E-2</c:v>
                </c:pt>
                <c:pt idx="317">
                  <c:v>3.2247999999999999E-2</c:v>
                </c:pt>
                <c:pt idx="318">
                  <c:v>3.2862000000000002E-2</c:v>
                </c:pt>
                <c:pt idx="319">
                  <c:v>3.3477E-2</c:v>
                </c:pt>
                <c:pt idx="320">
                  <c:v>3.4091000000000003E-2</c:v>
                </c:pt>
                <c:pt idx="321">
                  <c:v>3.4706000000000001E-2</c:v>
                </c:pt>
                <c:pt idx="322">
                  <c:v>3.5319999999999997E-2</c:v>
                </c:pt>
                <c:pt idx="323">
                  <c:v>3.5935000000000002E-2</c:v>
                </c:pt>
                <c:pt idx="324">
                  <c:v>3.6548999999999998E-2</c:v>
                </c:pt>
                <c:pt idx="325">
                  <c:v>3.7164000000000003E-2</c:v>
                </c:pt>
                <c:pt idx="326">
                  <c:v>3.7777999999999999E-2</c:v>
                </c:pt>
                <c:pt idx="327">
                  <c:v>3.8392999999999997E-2</c:v>
                </c:pt>
                <c:pt idx="328">
                  <c:v>3.9007E-2</c:v>
                </c:pt>
                <c:pt idx="329">
                  <c:v>3.9621999999999997E-2</c:v>
                </c:pt>
                <c:pt idx="330">
                  <c:v>4.0236000000000001E-2</c:v>
                </c:pt>
                <c:pt idx="331">
                  <c:v>4.0850999999999998E-2</c:v>
                </c:pt>
                <c:pt idx="332">
                  <c:v>4.1465000000000002E-2</c:v>
                </c:pt>
                <c:pt idx="333">
                  <c:v>4.2079999999999999E-2</c:v>
                </c:pt>
                <c:pt idx="334">
                  <c:v>4.2694000000000003E-2</c:v>
                </c:pt>
                <c:pt idx="335">
                  <c:v>4.3309E-2</c:v>
                </c:pt>
                <c:pt idx="336">
                  <c:v>4.3922999999999997E-2</c:v>
                </c:pt>
                <c:pt idx="337">
                  <c:v>4.4538000000000001E-2</c:v>
                </c:pt>
                <c:pt idx="338">
                  <c:v>4.5151999999999998E-2</c:v>
                </c:pt>
                <c:pt idx="339">
                  <c:v>4.5767000000000002E-2</c:v>
                </c:pt>
                <c:pt idx="340">
                  <c:v>4.6382E-2</c:v>
                </c:pt>
                <c:pt idx="341">
                  <c:v>4.6996000000000003E-2</c:v>
                </c:pt>
                <c:pt idx="342">
                  <c:v>4.7611000000000001E-2</c:v>
                </c:pt>
                <c:pt idx="343">
                  <c:v>4.8224999999999997E-2</c:v>
                </c:pt>
                <c:pt idx="344">
                  <c:v>4.8840000000000001E-2</c:v>
                </c:pt>
                <c:pt idx="345">
                  <c:v>4.9453999999999998E-2</c:v>
                </c:pt>
                <c:pt idx="346">
                  <c:v>5.0069000000000002E-2</c:v>
                </c:pt>
                <c:pt idx="347">
                  <c:v>5.0682999999999999E-2</c:v>
                </c:pt>
                <c:pt idx="348">
                  <c:v>5.1298000000000003E-2</c:v>
                </c:pt>
                <c:pt idx="349">
                  <c:v>5.1912E-2</c:v>
                </c:pt>
                <c:pt idx="350">
                  <c:v>5.2526999999999997E-2</c:v>
                </c:pt>
                <c:pt idx="351">
                  <c:v>5.3141000000000001E-2</c:v>
                </c:pt>
                <c:pt idx="352">
                  <c:v>5.3755999999999998E-2</c:v>
                </c:pt>
                <c:pt idx="353">
                  <c:v>5.4370000000000002E-2</c:v>
                </c:pt>
                <c:pt idx="354">
                  <c:v>5.4984999999999999E-2</c:v>
                </c:pt>
                <c:pt idx="355">
                  <c:v>5.5599000000000003E-2</c:v>
                </c:pt>
                <c:pt idx="356">
                  <c:v>5.6214E-2</c:v>
                </c:pt>
                <c:pt idx="357">
                  <c:v>5.6827999999999997E-2</c:v>
                </c:pt>
                <c:pt idx="358">
                  <c:v>5.7443000000000001E-2</c:v>
                </c:pt>
                <c:pt idx="359">
                  <c:v>5.8056999999999997E-2</c:v>
                </c:pt>
                <c:pt idx="360">
                  <c:v>5.8672000000000002E-2</c:v>
                </c:pt>
                <c:pt idx="361">
                  <c:v>5.9285999999999998E-2</c:v>
                </c:pt>
                <c:pt idx="362">
                  <c:v>5.9901000000000003E-2</c:v>
                </c:pt>
                <c:pt idx="363">
                  <c:v>6.0514999999999999E-2</c:v>
                </c:pt>
                <c:pt idx="364">
                  <c:v>6.1129999999999997E-2</c:v>
                </c:pt>
                <c:pt idx="365">
                  <c:v>6.1744E-2</c:v>
                </c:pt>
                <c:pt idx="366">
                  <c:v>6.2358999999999998E-2</c:v>
                </c:pt>
                <c:pt idx="367">
                  <c:v>6.2973000000000001E-2</c:v>
                </c:pt>
                <c:pt idx="368">
                  <c:v>6.3588000000000006E-2</c:v>
                </c:pt>
                <c:pt idx="369">
                  <c:v>6.4201999999999995E-2</c:v>
                </c:pt>
                <c:pt idx="370">
                  <c:v>6.4817E-2</c:v>
                </c:pt>
                <c:pt idx="371">
                  <c:v>6.5431000000000003E-2</c:v>
                </c:pt>
                <c:pt idx="372">
                  <c:v>6.6045999999999994E-2</c:v>
                </c:pt>
                <c:pt idx="373">
                  <c:v>6.6659999999999997E-2</c:v>
                </c:pt>
                <c:pt idx="374">
                  <c:v>6.7275000000000001E-2</c:v>
                </c:pt>
                <c:pt idx="375">
                  <c:v>6.7890000000000006E-2</c:v>
                </c:pt>
                <c:pt idx="376">
                  <c:v>6.8503999999999995E-2</c:v>
                </c:pt>
                <c:pt idx="377">
                  <c:v>6.9119E-2</c:v>
                </c:pt>
                <c:pt idx="378">
                  <c:v>6.9733000000000003E-2</c:v>
                </c:pt>
                <c:pt idx="379">
                  <c:v>7.0347999999999994E-2</c:v>
                </c:pt>
                <c:pt idx="380">
                  <c:v>7.0961999999999997E-2</c:v>
                </c:pt>
                <c:pt idx="381">
                  <c:v>7.1577000000000002E-2</c:v>
                </c:pt>
                <c:pt idx="382">
                  <c:v>7.2191000000000005E-2</c:v>
                </c:pt>
                <c:pt idx="383">
                  <c:v>7.2805999999999996E-2</c:v>
                </c:pt>
                <c:pt idx="384">
                  <c:v>7.3419999999999999E-2</c:v>
                </c:pt>
                <c:pt idx="385">
                  <c:v>7.4035000000000004E-2</c:v>
                </c:pt>
                <c:pt idx="386">
                  <c:v>7.4648999999999993E-2</c:v>
                </c:pt>
                <c:pt idx="387">
                  <c:v>7.5263999999999998E-2</c:v>
                </c:pt>
                <c:pt idx="388">
                  <c:v>7.5878000000000001E-2</c:v>
                </c:pt>
                <c:pt idx="389">
                  <c:v>7.6493000000000005E-2</c:v>
                </c:pt>
                <c:pt idx="390">
                  <c:v>7.7106999999999995E-2</c:v>
                </c:pt>
                <c:pt idx="391">
                  <c:v>7.7721999999999999E-2</c:v>
                </c:pt>
                <c:pt idx="392">
                  <c:v>7.8336000000000003E-2</c:v>
                </c:pt>
                <c:pt idx="393">
                  <c:v>7.8950999999999993E-2</c:v>
                </c:pt>
                <c:pt idx="394">
                  <c:v>7.9564999999999997E-2</c:v>
                </c:pt>
                <c:pt idx="395">
                  <c:v>8.0180000000000001E-2</c:v>
                </c:pt>
                <c:pt idx="396">
                  <c:v>8.0794000000000005E-2</c:v>
                </c:pt>
                <c:pt idx="397">
                  <c:v>8.1408999999999995E-2</c:v>
                </c:pt>
                <c:pt idx="398">
                  <c:v>8.2022999999999999E-2</c:v>
                </c:pt>
                <c:pt idx="399">
                  <c:v>8.2638000000000003E-2</c:v>
                </c:pt>
                <c:pt idx="400">
                  <c:v>8.3252000000000007E-2</c:v>
                </c:pt>
                <c:pt idx="401">
                  <c:v>8.3866999999999997E-2</c:v>
                </c:pt>
                <c:pt idx="402">
                  <c:v>8.4481000000000001E-2</c:v>
                </c:pt>
                <c:pt idx="403">
                  <c:v>8.5096000000000005E-2</c:v>
                </c:pt>
                <c:pt idx="404">
                  <c:v>8.5709999999999995E-2</c:v>
                </c:pt>
                <c:pt idx="405">
                  <c:v>8.6324999999999999E-2</c:v>
                </c:pt>
                <c:pt idx="406">
                  <c:v>8.6939000000000002E-2</c:v>
                </c:pt>
                <c:pt idx="407">
                  <c:v>8.7554000000000007E-2</c:v>
                </c:pt>
                <c:pt idx="408">
                  <c:v>8.8168999999999997E-2</c:v>
                </c:pt>
                <c:pt idx="409">
                  <c:v>8.8783000000000001E-2</c:v>
                </c:pt>
                <c:pt idx="410">
                  <c:v>8.9398000000000005E-2</c:v>
                </c:pt>
                <c:pt idx="411">
                  <c:v>9.0011999999999995E-2</c:v>
                </c:pt>
                <c:pt idx="412">
                  <c:v>9.0626999999999999E-2</c:v>
                </c:pt>
                <c:pt idx="413">
                  <c:v>9.1241000000000003E-2</c:v>
                </c:pt>
                <c:pt idx="414">
                  <c:v>9.1855999999999993E-2</c:v>
                </c:pt>
                <c:pt idx="415">
                  <c:v>9.2469999999999997E-2</c:v>
                </c:pt>
                <c:pt idx="416">
                  <c:v>9.3085000000000001E-2</c:v>
                </c:pt>
                <c:pt idx="417">
                  <c:v>9.3699000000000005E-2</c:v>
                </c:pt>
                <c:pt idx="418">
                  <c:v>9.4313999999999995E-2</c:v>
                </c:pt>
                <c:pt idx="419">
                  <c:v>9.4927999999999998E-2</c:v>
                </c:pt>
                <c:pt idx="420">
                  <c:v>9.5543000000000003E-2</c:v>
                </c:pt>
                <c:pt idx="421">
                  <c:v>9.6157000000000006E-2</c:v>
                </c:pt>
                <c:pt idx="422">
                  <c:v>9.6771999999999997E-2</c:v>
                </c:pt>
                <c:pt idx="423">
                  <c:v>9.7386E-2</c:v>
                </c:pt>
                <c:pt idx="424">
                  <c:v>9.8001000000000005E-2</c:v>
                </c:pt>
                <c:pt idx="425">
                  <c:v>9.8614999999999994E-2</c:v>
                </c:pt>
                <c:pt idx="426">
                  <c:v>9.9229999999999999E-2</c:v>
                </c:pt>
                <c:pt idx="427">
                  <c:v>9.9844000000000002E-2</c:v>
                </c:pt>
                <c:pt idx="428">
                  <c:v>0.10045900000000001</c:v>
                </c:pt>
                <c:pt idx="429">
                  <c:v>0.101073</c:v>
                </c:pt>
                <c:pt idx="430">
                  <c:v>0.101688</c:v>
                </c:pt>
                <c:pt idx="431">
                  <c:v>0.102302</c:v>
                </c:pt>
                <c:pt idx="432">
                  <c:v>0.10291699999999999</c:v>
                </c:pt>
                <c:pt idx="433">
                  <c:v>0.103531</c:v>
                </c:pt>
                <c:pt idx="434">
                  <c:v>0.104146</c:v>
                </c:pt>
                <c:pt idx="435">
                  <c:v>0.10476000000000001</c:v>
                </c:pt>
                <c:pt idx="436">
                  <c:v>0.105375</c:v>
                </c:pt>
                <c:pt idx="437">
                  <c:v>0.105989</c:v>
                </c:pt>
                <c:pt idx="438">
                  <c:v>0.106604</c:v>
                </c:pt>
                <c:pt idx="439">
                  <c:v>0.10721799999999999</c:v>
                </c:pt>
                <c:pt idx="440">
                  <c:v>0.107833</c:v>
                </c:pt>
                <c:pt idx="441">
                  <c:v>0.108447</c:v>
                </c:pt>
                <c:pt idx="442">
                  <c:v>0.10906200000000001</c:v>
                </c:pt>
                <c:pt idx="443">
                  <c:v>0.109677</c:v>
                </c:pt>
                <c:pt idx="444">
                  <c:v>0.110291</c:v>
                </c:pt>
                <c:pt idx="445">
                  <c:v>0.110906</c:v>
                </c:pt>
                <c:pt idx="446">
                  <c:v>0.11151999999999999</c:v>
                </c:pt>
                <c:pt idx="447">
                  <c:v>0.112135</c:v>
                </c:pt>
                <c:pt idx="448">
                  <c:v>0.112749</c:v>
                </c:pt>
                <c:pt idx="449">
                  <c:v>0.11336400000000001</c:v>
                </c:pt>
                <c:pt idx="450">
                  <c:v>0.113978</c:v>
                </c:pt>
                <c:pt idx="451">
                  <c:v>0.114593</c:v>
                </c:pt>
                <c:pt idx="452">
                  <c:v>0.115207</c:v>
                </c:pt>
                <c:pt idx="453">
                  <c:v>0.11582199999999999</c:v>
                </c:pt>
                <c:pt idx="454">
                  <c:v>0.116436</c:v>
                </c:pt>
                <c:pt idx="455">
                  <c:v>0.117051</c:v>
                </c:pt>
                <c:pt idx="456">
                  <c:v>0.11766500000000001</c:v>
                </c:pt>
                <c:pt idx="457">
                  <c:v>0.11828</c:v>
                </c:pt>
                <c:pt idx="458">
                  <c:v>0.118894</c:v>
                </c:pt>
                <c:pt idx="459">
                  <c:v>0.119509</c:v>
                </c:pt>
                <c:pt idx="460">
                  <c:v>0.12012299999999999</c:v>
                </c:pt>
                <c:pt idx="461">
                  <c:v>0.120738</c:v>
                </c:pt>
                <c:pt idx="462">
                  <c:v>0.121352</c:v>
                </c:pt>
                <c:pt idx="463">
                  <c:v>0.12196700000000001</c:v>
                </c:pt>
                <c:pt idx="464">
                  <c:v>0.122581</c:v>
                </c:pt>
                <c:pt idx="465">
                  <c:v>0.123196</c:v>
                </c:pt>
                <c:pt idx="466">
                  <c:v>0.12381</c:v>
                </c:pt>
                <c:pt idx="467">
                  <c:v>0.12442499999999999</c:v>
                </c:pt>
                <c:pt idx="468">
                  <c:v>0.12503900000000001</c:v>
                </c:pt>
                <c:pt idx="469">
                  <c:v>0.12565399999999999</c:v>
                </c:pt>
                <c:pt idx="470">
                  <c:v>0.12626799999999999</c:v>
                </c:pt>
                <c:pt idx="471">
                  <c:v>0.126883</c:v>
                </c:pt>
                <c:pt idx="472">
                  <c:v>0.127497</c:v>
                </c:pt>
                <c:pt idx="473">
                  <c:v>0.128112</c:v>
                </c:pt>
                <c:pt idx="474">
                  <c:v>0.12872600000000001</c:v>
                </c:pt>
                <c:pt idx="475">
                  <c:v>0.12934100000000001</c:v>
                </c:pt>
                <c:pt idx="476">
                  <c:v>0.12995599999999999</c:v>
                </c:pt>
                <c:pt idx="477">
                  <c:v>0.13056999999999999</c:v>
                </c:pt>
                <c:pt idx="478">
                  <c:v>0.131185</c:v>
                </c:pt>
                <c:pt idx="479">
                  <c:v>0.131799</c:v>
                </c:pt>
                <c:pt idx="480">
                  <c:v>0.132414</c:v>
                </c:pt>
                <c:pt idx="481">
                  <c:v>0.13302800000000001</c:v>
                </c:pt>
                <c:pt idx="482">
                  <c:v>0.13364300000000001</c:v>
                </c:pt>
                <c:pt idx="483">
                  <c:v>0.13425699999999999</c:v>
                </c:pt>
                <c:pt idx="484">
                  <c:v>0.13487199999999999</c:v>
                </c:pt>
                <c:pt idx="485">
                  <c:v>0.135486</c:v>
                </c:pt>
                <c:pt idx="486">
                  <c:v>0.136101</c:v>
                </c:pt>
                <c:pt idx="487">
                  <c:v>0.136715</c:v>
                </c:pt>
                <c:pt idx="488">
                  <c:v>0.13733000000000001</c:v>
                </c:pt>
                <c:pt idx="489">
                  <c:v>0.13794400000000001</c:v>
                </c:pt>
                <c:pt idx="490">
                  <c:v>0.13855899999999999</c:v>
                </c:pt>
                <c:pt idx="491">
                  <c:v>0.13917299999999999</c:v>
                </c:pt>
                <c:pt idx="492">
                  <c:v>0.139788</c:v>
                </c:pt>
                <c:pt idx="493">
                  <c:v>0.140402</c:v>
                </c:pt>
                <c:pt idx="494">
                  <c:v>0.141017</c:v>
                </c:pt>
                <c:pt idx="495">
                  <c:v>0.14163100000000001</c:v>
                </c:pt>
                <c:pt idx="496">
                  <c:v>0.14224600000000001</c:v>
                </c:pt>
                <c:pt idx="497">
                  <c:v>0.14285999999999999</c:v>
                </c:pt>
                <c:pt idx="498">
                  <c:v>0.14347499999999999</c:v>
                </c:pt>
                <c:pt idx="499">
                  <c:v>0.14408899999999999</c:v>
                </c:pt>
                <c:pt idx="500">
                  <c:v>0.144704</c:v>
                </c:pt>
                <c:pt idx="501">
                  <c:v>0.145318</c:v>
                </c:pt>
                <c:pt idx="502">
                  <c:v>0.14593300000000001</c:v>
                </c:pt>
                <c:pt idx="503">
                  <c:v>0.14654700000000001</c:v>
                </c:pt>
                <c:pt idx="504">
                  <c:v>0.14716199999999999</c:v>
                </c:pt>
                <c:pt idx="505">
                  <c:v>0.14777599999999999</c:v>
                </c:pt>
                <c:pt idx="506">
                  <c:v>0.148391</c:v>
                </c:pt>
                <c:pt idx="507">
                  <c:v>0.149005</c:v>
                </c:pt>
                <c:pt idx="508">
                  <c:v>0.14962</c:v>
                </c:pt>
                <c:pt idx="509">
                  <c:v>0.15023400000000001</c:v>
                </c:pt>
                <c:pt idx="510">
                  <c:v>0.15084900000000001</c:v>
                </c:pt>
                <c:pt idx="511">
                  <c:v>0.15146399999999999</c:v>
                </c:pt>
                <c:pt idx="512">
                  <c:v>0.15207799999999999</c:v>
                </c:pt>
                <c:pt idx="513">
                  <c:v>0.152693</c:v>
                </c:pt>
                <c:pt idx="514">
                  <c:v>0.153307</c:v>
                </c:pt>
                <c:pt idx="515">
                  <c:v>0.153922</c:v>
                </c:pt>
                <c:pt idx="516">
                  <c:v>0.15453600000000001</c:v>
                </c:pt>
                <c:pt idx="517">
                  <c:v>0.15515100000000001</c:v>
                </c:pt>
                <c:pt idx="518">
                  <c:v>0.15576499999999999</c:v>
                </c:pt>
                <c:pt idx="519">
                  <c:v>0.15637999999999999</c:v>
                </c:pt>
                <c:pt idx="520">
                  <c:v>0.15699399999999999</c:v>
                </c:pt>
                <c:pt idx="521">
                  <c:v>0.157609</c:v>
                </c:pt>
                <c:pt idx="522">
                  <c:v>0.158223</c:v>
                </c:pt>
                <c:pt idx="523">
                  <c:v>0.15883800000000001</c:v>
                </c:pt>
                <c:pt idx="524">
                  <c:v>0.15945200000000001</c:v>
                </c:pt>
                <c:pt idx="525">
                  <c:v>0.16006699999999999</c:v>
                </c:pt>
                <c:pt idx="526">
                  <c:v>0.16068099999999999</c:v>
                </c:pt>
                <c:pt idx="527">
                  <c:v>0.16129599999999999</c:v>
                </c:pt>
                <c:pt idx="528">
                  <c:v>0.16191</c:v>
                </c:pt>
                <c:pt idx="529">
                  <c:v>0.162525</c:v>
                </c:pt>
                <c:pt idx="530">
                  <c:v>0.16313900000000001</c:v>
                </c:pt>
                <c:pt idx="531">
                  <c:v>0.16375400000000001</c:v>
                </c:pt>
                <c:pt idx="532">
                  <c:v>0.16436799999999999</c:v>
                </c:pt>
                <c:pt idx="533">
                  <c:v>0.16498299999999999</c:v>
                </c:pt>
                <c:pt idx="534">
                  <c:v>0.16559699999999999</c:v>
                </c:pt>
                <c:pt idx="535">
                  <c:v>0.166212</c:v>
                </c:pt>
                <c:pt idx="536">
                  <c:v>0.166826</c:v>
                </c:pt>
                <c:pt idx="537">
                  <c:v>0.16744100000000001</c:v>
                </c:pt>
                <c:pt idx="538">
                  <c:v>0.16805500000000001</c:v>
                </c:pt>
                <c:pt idx="539">
                  <c:v>0.16866999999999999</c:v>
                </c:pt>
                <c:pt idx="540">
                  <c:v>0.16928399999999999</c:v>
                </c:pt>
                <c:pt idx="541">
                  <c:v>0.16989899999999999</c:v>
                </c:pt>
                <c:pt idx="542">
                  <c:v>0.170513</c:v>
                </c:pt>
                <c:pt idx="543">
                  <c:v>0.171128</c:v>
                </c:pt>
                <c:pt idx="544">
                  <c:v>0.17174300000000001</c:v>
                </c:pt>
                <c:pt idx="545">
                  <c:v>0.17235700000000001</c:v>
                </c:pt>
                <c:pt idx="546">
                  <c:v>0.17297199999999999</c:v>
                </c:pt>
                <c:pt idx="547">
                  <c:v>0.17358599999999999</c:v>
                </c:pt>
                <c:pt idx="548">
                  <c:v>0.17420099999999999</c:v>
                </c:pt>
                <c:pt idx="549">
                  <c:v>0.174815</c:v>
                </c:pt>
                <c:pt idx="550">
                  <c:v>0.17543</c:v>
                </c:pt>
                <c:pt idx="551">
                  <c:v>0.17604400000000001</c:v>
                </c:pt>
                <c:pt idx="552">
                  <c:v>0.17665900000000001</c:v>
                </c:pt>
                <c:pt idx="553">
                  <c:v>0.17727299999999999</c:v>
                </c:pt>
                <c:pt idx="554">
                  <c:v>0.17788799999999999</c:v>
                </c:pt>
                <c:pt idx="555">
                  <c:v>0.17850199999999999</c:v>
                </c:pt>
                <c:pt idx="556">
                  <c:v>0.179117</c:v>
                </c:pt>
                <c:pt idx="557">
                  <c:v>0.179731</c:v>
                </c:pt>
                <c:pt idx="558">
                  <c:v>0.18034600000000001</c:v>
                </c:pt>
                <c:pt idx="559">
                  <c:v>0.18096000000000001</c:v>
                </c:pt>
                <c:pt idx="560">
                  <c:v>0.18157499999999999</c:v>
                </c:pt>
                <c:pt idx="561">
                  <c:v>0.18218899999999999</c:v>
                </c:pt>
                <c:pt idx="562">
                  <c:v>0.18280399999999999</c:v>
                </c:pt>
                <c:pt idx="563">
                  <c:v>0.183418</c:v>
                </c:pt>
                <c:pt idx="564">
                  <c:v>0.184033</c:v>
                </c:pt>
                <c:pt idx="565">
                  <c:v>0.18464700000000001</c:v>
                </c:pt>
                <c:pt idx="566">
                  <c:v>0.18526200000000001</c:v>
                </c:pt>
                <c:pt idx="567">
                  <c:v>0.18587600000000001</c:v>
                </c:pt>
                <c:pt idx="568">
                  <c:v>0.18649099999999999</c:v>
                </c:pt>
                <c:pt idx="569">
                  <c:v>0.18710499999999999</c:v>
                </c:pt>
                <c:pt idx="570">
                  <c:v>0.18772</c:v>
                </c:pt>
                <c:pt idx="571">
                  <c:v>0.188334</c:v>
                </c:pt>
                <c:pt idx="572">
                  <c:v>0.18894900000000001</c:v>
                </c:pt>
                <c:pt idx="573">
                  <c:v>0.18956300000000001</c:v>
                </c:pt>
                <c:pt idx="574">
                  <c:v>0.19017800000000001</c:v>
                </c:pt>
                <c:pt idx="575">
                  <c:v>0.19079199999999999</c:v>
                </c:pt>
                <c:pt idx="576">
                  <c:v>0.19140699999999999</c:v>
                </c:pt>
                <c:pt idx="577">
                  <c:v>0.192021</c:v>
                </c:pt>
                <c:pt idx="578">
                  <c:v>0.192636</c:v>
                </c:pt>
                <c:pt idx="579">
                  <c:v>0.19325100000000001</c:v>
                </c:pt>
                <c:pt idx="580">
                  <c:v>0.19386500000000001</c:v>
                </c:pt>
                <c:pt idx="581">
                  <c:v>0.19447999999999999</c:v>
                </c:pt>
                <c:pt idx="582">
                  <c:v>0.19509399999999999</c:v>
                </c:pt>
                <c:pt idx="583">
                  <c:v>0.19570899999999999</c:v>
                </c:pt>
                <c:pt idx="584">
                  <c:v>0.196323</c:v>
                </c:pt>
                <c:pt idx="585">
                  <c:v>0.196938</c:v>
                </c:pt>
                <c:pt idx="586">
                  <c:v>0.19755200000000001</c:v>
                </c:pt>
                <c:pt idx="587">
                  <c:v>0.19816700000000001</c:v>
                </c:pt>
                <c:pt idx="588">
                  <c:v>0.19878100000000001</c:v>
                </c:pt>
                <c:pt idx="589">
                  <c:v>0.19939599999999999</c:v>
                </c:pt>
                <c:pt idx="590">
                  <c:v>0.20000999999999999</c:v>
                </c:pt>
                <c:pt idx="591">
                  <c:v>0.200625</c:v>
                </c:pt>
                <c:pt idx="592">
                  <c:v>0.201239</c:v>
                </c:pt>
                <c:pt idx="593">
                  <c:v>0.20185400000000001</c:v>
                </c:pt>
                <c:pt idx="594">
                  <c:v>0.20246800000000001</c:v>
                </c:pt>
                <c:pt idx="595">
                  <c:v>0.20308300000000001</c:v>
                </c:pt>
                <c:pt idx="596">
                  <c:v>0.20369699999999999</c:v>
                </c:pt>
                <c:pt idx="597">
                  <c:v>0.20431199999999999</c:v>
                </c:pt>
                <c:pt idx="598">
                  <c:v>0.204926</c:v>
                </c:pt>
                <c:pt idx="599">
                  <c:v>0.205541</c:v>
                </c:pt>
                <c:pt idx="600">
                  <c:v>0.206155</c:v>
                </c:pt>
                <c:pt idx="601">
                  <c:v>0.20677000000000001</c:v>
                </c:pt>
                <c:pt idx="602">
                  <c:v>0.20738400000000001</c:v>
                </c:pt>
                <c:pt idx="603">
                  <c:v>0.20799899999999999</c:v>
                </c:pt>
                <c:pt idx="604">
                  <c:v>0.20861299999999999</c:v>
                </c:pt>
                <c:pt idx="605">
                  <c:v>0.209228</c:v>
                </c:pt>
                <c:pt idx="606">
                  <c:v>0.209842</c:v>
                </c:pt>
                <c:pt idx="607">
                  <c:v>0.21045700000000001</c:v>
                </c:pt>
                <c:pt idx="608">
                  <c:v>0.21107100000000001</c:v>
                </c:pt>
                <c:pt idx="609">
                  <c:v>0.21168600000000001</c:v>
                </c:pt>
                <c:pt idx="610">
                  <c:v>0.21229999999999999</c:v>
                </c:pt>
                <c:pt idx="611">
                  <c:v>0.21291499999999999</c:v>
                </c:pt>
                <c:pt idx="612">
                  <c:v>0.213529</c:v>
                </c:pt>
                <c:pt idx="613">
                  <c:v>0.214144</c:v>
                </c:pt>
                <c:pt idx="614">
                  <c:v>0.21475900000000001</c:v>
                </c:pt>
                <c:pt idx="615">
                  <c:v>0.21537300000000001</c:v>
                </c:pt>
                <c:pt idx="616">
                  <c:v>0.21598800000000001</c:v>
                </c:pt>
                <c:pt idx="617">
                  <c:v>0.21660199999999999</c:v>
                </c:pt>
                <c:pt idx="618">
                  <c:v>0.21721699999999999</c:v>
                </c:pt>
                <c:pt idx="619">
                  <c:v>0.217831</c:v>
                </c:pt>
                <c:pt idx="620">
                  <c:v>0.218446</c:v>
                </c:pt>
                <c:pt idx="621">
                  <c:v>0.21906</c:v>
                </c:pt>
                <c:pt idx="622">
                  <c:v>0.21967500000000001</c:v>
                </c:pt>
                <c:pt idx="623">
                  <c:v>0.22028900000000001</c:v>
                </c:pt>
                <c:pt idx="624">
                  <c:v>0.22090399999999999</c:v>
                </c:pt>
                <c:pt idx="625">
                  <c:v>0.22151799999999999</c:v>
                </c:pt>
                <c:pt idx="626">
                  <c:v>0.222133</c:v>
                </c:pt>
                <c:pt idx="627">
                  <c:v>0.222747</c:v>
                </c:pt>
                <c:pt idx="628">
                  <c:v>0.223362</c:v>
                </c:pt>
                <c:pt idx="629">
                  <c:v>0.22397600000000001</c:v>
                </c:pt>
                <c:pt idx="630">
                  <c:v>0.22459100000000001</c:v>
                </c:pt>
                <c:pt idx="631">
                  <c:v>0.22520499999999999</c:v>
                </c:pt>
                <c:pt idx="632">
                  <c:v>0.22581999999999999</c:v>
                </c:pt>
                <c:pt idx="633">
                  <c:v>0.226434</c:v>
                </c:pt>
                <c:pt idx="634">
                  <c:v>0.227049</c:v>
                </c:pt>
                <c:pt idx="635">
                  <c:v>0.227663</c:v>
                </c:pt>
                <c:pt idx="636">
                  <c:v>0.22827800000000001</c:v>
                </c:pt>
                <c:pt idx="637">
                  <c:v>0.22889200000000001</c:v>
                </c:pt>
                <c:pt idx="638">
                  <c:v>0.22950699999999999</c:v>
                </c:pt>
                <c:pt idx="639">
                  <c:v>0.23012099999999999</c:v>
                </c:pt>
                <c:pt idx="640">
                  <c:v>0.230736</c:v>
                </c:pt>
                <c:pt idx="641">
                  <c:v>0.23135</c:v>
                </c:pt>
                <c:pt idx="642">
                  <c:v>0.231965</c:v>
                </c:pt>
                <c:pt idx="643">
                  <c:v>0.23257900000000001</c:v>
                </c:pt>
                <c:pt idx="644">
                  <c:v>0.23319400000000001</c:v>
                </c:pt>
                <c:pt idx="645">
                  <c:v>0.23380799999999999</c:v>
                </c:pt>
                <c:pt idx="646">
                  <c:v>0.23442299999999999</c:v>
                </c:pt>
                <c:pt idx="647">
                  <c:v>0.235038</c:v>
                </c:pt>
                <c:pt idx="648">
                  <c:v>0.235652</c:v>
                </c:pt>
                <c:pt idx="649">
                  <c:v>0.236267</c:v>
                </c:pt>
                <c:pt idx="650">
                  <c:v>0.23688100000000001</c:v>
                </c:pt>
                <c:pt idx="651">
                  <c:v>0.23749600000000001</c:v>
                </c:pt>
                <c:pt idx="652">
                  <c:v>0.23810999999999999</c:v>
                </c:pt>
                <c:pt idx="653">
                  <c:v>0.23872499999999999</c:v>
                </c:pt>
                <c:pt idx="654">
                  <c:v>0.239339</c:v>
                </c:pt>
                <c:pt idx="655">
                  <c:v>0.239954</c:v>
                </c:pt>
                <c:pt idx="656">
                  <c:v>0.240568</c:v>
                </c:pt>
                <c:pt idx="657">
                  <c:v>0.24118300000000001</c:v>
                </c:pt>
                <c:pt idx="658">
                  <c:v>0.24179700000000001</c:v>
                </c:pt>
                <c:pt idx="659">
                  <c:v>0.24241199999999999</c:v>
                </c:pt>
                <c:pt idx="660">
                  <c:v>0.24302599999999999</c:v>
                </c:pt>
                <c:pt idx="661">
                  <c:v>0.243641</c:v>
                </c:pt>
                <c:pt idx="662">
                  <c:v>0.244255</c:v>
                </c:pt>
                <c:pt idx="663">
                  <c:v>0.24487</c:v>
                </c:pt>
                <c:pt idx="664">
                  <c:v>0.24548400000000001</c:v>
                </c:pt>
                <c:pt idx="665">
                  <c:v>0.24609900000000001</c:v>
                </c:pt>
                <c:pt idx="666">
                  <c:v>0.24671299999999999</c:v>
                </c:pt>
                <c:pt idx="667">
                  <c:v>0.24732799999999999</c:v>
                </c:pt>
                <c:pt idx="668">
                  <c:v>0.247942</c:v>
                </c:pt>
                <c:pt idx="669">
                  <c:v>0.248557</c:v>
                </c:pt>
                <c:pt idx="670">
                  <c:v>0.249171</c:v>
                </c:pt>
                <c:pt idx="671">
                  <c:v>0.24978600000000001</c:v>
                </c:pt>
                <c:pt idx="672">
                  <c:v>0.25040000000000001</c:v>
                </c:pt>
                <c:pt idx="673">
                  <c:v>0.25101499999999999</c:v>
                </c:pt>
                <c:pt idx="674">
                  <c:v>0.25162899999999999</c:v>
                </c:pt>
                <c:pt idx="675">
                  <c:v>0.25224400000000002</c:v>
                </c:pt>
                <c:pt idx="676">
                  <c:v>0.25285800000000003</c:v>
                </c:pt>
                <c:pt idx="677">
                  <c:v>0.253473</c:v>
                </c:pt>
                <c:pt idx="678">
                  <c:v>0.25408700000000001</c:v>
                </c:pt>
                <c:pt idx="679">
                  <c:v>0.25470199999999998</c:v>
                </c:pt>
                <c:pt idx="680">
                  <c:v>0.25531599999999999</c:v>
                </c:pt>
                <c:pt idx="681">
                  <c:v>0.25593100000000002</c:v>
                </c:pt>
                <c:pt idx="682">
                  <c:v>0.256546</c:v>
                </c:pt>
                <c:pt idx="683">
                  <c:v>0.25716</c:v>
                </c:pt>
                <c:pt idx="684">
                  <c:v>0.25777499999999998</c:v>
                </c:pt>
                <c:pt idx="685">
                  <c:v>0.25838899999999998</c:v>
                </c:pt>
                <c:pt idx="686">
                  <c:v>0.25900400000000001</c:v>
                </c:pt>
                <c:pt idx="687">
                  <c:v>0.25961800000000002</c:v>
                </c:pt>
                <c:pt idx="688">
                  <c:v>0.26023299999999999</c:v>
                </c:pt>
                <c:pt idx="689">
                  <c:v>0.260847</c:v>
                </c:pt>
                <c:pt idx="690">
                  <c:v>0.26146200000000003</c:v>
                </c:pt>
                <c:pt idx="691">
                  <c:v>0.26207599999999998</c:v>
                </c:pt>
                <c:pt idx="692">
                  <c:v>0.26269100000000001</c:v>
                </c:pt>
                <c:pt idx="693">
                  <c:v>0.26330500000000001</c:v>
                </c:pt>
                <c:pt idx="694">
                  <c:v>0.26391999999999999</c:v>
                </c:pt>
                <c:pt idx="695">
                  <c:v>0.26453399999999999</c:v>
                </c:pt>
                <c:pt idx="696">
                  <c:v>0.26514900000000002</c:v>
                </c:pt>
                <c:pt idx="697">
                  <c:v>0.26576300000000003</c:v>
                </c:pt>
                <c:pt idx="698">
                  <c:v>0.266378</c:v>
                </c:pt>
                <c:pt idx="699">
                  <c:v>0.26699200000000001</c:v>
                </c:pt>
                <c:pt idx="700">
                  <c:v>0.26760699999999998</c:v>
                </c:pt>
                <c:pt idx="701">
                  <c:v>0.26822099999999999</c:v>
                </c:pt>
                <c:pt idx="702">
                  <c:v>0.26883600000000002</c:v>
                </c:pt>
                <c:pt idx="703">
                  <c:v>0.26945000000000002</c:v>
                </c:pt>
                <c:pt idx="704">
                  <c:v>0.270065</c:v>
                </c:pt>
                <c:pt idx="705">
                  <c:v>0.270679</c:v>
                </c:pt>
                <c:pt idx="706">
                  <c:v>0.27129399999999998</c:v>
                </c:pt>
                <c:pt idx="707">
                  <c:v>0.27190799999999998</c:v>
                </c:pt>
                <c:pt idx="708">
                  <c:v>0.27252300000000002</c:v>
                </c:pt>
                <c:pt idx="709">
                  <c:v>0.27313700000000002</c:v>
                </c:pt>
                <c:pt idx="710">
                  <c:v>0.273752</c:v>
                </c:pt>
                <c:pt idx="711">
                  <c:v>0.274366</c:v>
                </c:pt>
                <c:pt idx="712">
                  <c:v>0.27498099999999998</c:v>
                </c:pt>
                <c:pt idx="713">
                  <c:v>0.27559499999999998</c:v>
                </c:pt>
                <c:pt idx="714">
                  <c:v>0.27621000000000001</c:v>
                </c:pt>
                <c:pt idx="715">
                  <c:v>0.27682499999999999</c:v>
                </c:pt>
                <c:pt idx="716">
                  <c:v>0.27743899999999999</c:v>
                </c:pt>
                <c:pt idx="717">
                  <c:v>0.27805400000000002</c:v>
                </c:pt>
                <c:pt idx="718">
                  <c:v>0.27866800000000003</c:v>
                </c:pt>
                <c:pt idx="719">
                  <c:v>0.279283</c:v>
                </c:pt>
                <c:pt idx="720">
                  <c:v>0.27989700000000001</c:v>
                </c:pt>
                <c:pt idx="721">
                  <c:v>0.28051199999999998</c:v>
                </c:pt>
                <c:pt idx="722">
                  <c:v>0.28112599999999999</c:v>
                </c:pt>
                <c:pt idx="723">
                  <c:v>0.28174100000000002</c:v>
                </c:pt>
                <c:pt idx="724">
                  <c:v>0.28235500000000002</c:v>
                </c:pt>
                <c:pt idx="725">
                  <c:v>0.28297</c:v>
                </c:pt>
                <c:pt idx="726">
                  <c:v>0.283584</c:v>
                </c:pt>
                <c:pt idx="727">
                  <c:v>0.28419899999999998</c:v>
                </c:pt>
                <c:pt idx="728">
                  <c:v>0.28481299999999998</c:v>
                </c:pt>
                <c:pt idx="729">
                  <c:v>0.28542800000000002</c:v>
                </c:pt>
                <c:pt idx="730">
                  <c:v>0.28604200000000002</c:v>
                </c:pt>
                <c:pt idx="731">
                  <c:v>0.286657</c:v>
                </c:pt>
                <c:pt idx="732">
                  <c:v>0.287271</c:v>
                </c:pt>
                <c:pt idx="733">
                  <c:v>0.28788599999999998</c:v>
                </c:pt>
                <c:pt idx="734">
                  <c:v>0.28849999999999998</c:v>
                </c:pt>
                <c:pt idx="735">
                  <c:v>0.28911500000000001</c:v>
                </c:pt>
                <c:pt idx="736">
                  <c:v>0.28972900000000001</c:v>
                </c:pt>
                <c:pt idx="737">
                  <c:v>0.29034399999999999</c:v>
                </c:pt>
                <c:pt idx="738">
                  <c:v>0.29095799999999999</c:v>
                </c:pt>
                <c:pt idx="739">
                  <c:v>0.29157300000000003</c:v>
                </c:pt>
                <c:pt idx="740">
                  <c:v>0.29218699999999997</c:v>
                </c:pt>
                <c:pt idx="741">
                  <c:v>0.29280200000000001</c:v>
                </c:pt>
                <c:pt idx="742">
                  <c:v>0.29341600000000001</c:v>
                </c:pt>
                <c:pt idx="743">
                  <c:v>0.29403099999999999</c:v>
                </c:pt>
                <c:pt idx="744">
                  <c:v>0.29464499999999999</c:v>
                </c:pt>
                <c:pt idx="745">
                  <c:v>0.29526000000000002</c:v>
                </c:pt>
                <c:pt idx="746">
                  <c:v>0.29587400000000003</c:v>
                </c:pt>
                <c:pt idx="747">
                  <c:v>0.296489</c:v>
                </c:pt>
                <c:pt idx="748">
                  <c:v>0.29710300000000001</c:v>
                </c:pt>
                <c:pt idx="749">
                  <c:v>0.29771799999999998</c:v>
                </c:pt>
                <c:pt idx="750">
                  <c:v>0.29833300000000001</c:v>
                </c:pt>
                <c:pt idx="751">
                  <c:v>0.29894700000000002</c:v>
                </c:pt>
                <c:pt idx="752">
                  <c:v>0.29956199999999999</c:v>
                </c:pt>
                <c:pt idx="753">
                  <c:v>0.300176</c:v>
                </c:pt>
                <c:pt idx="754">
                  <c:v>0.30079099999999998</c:v>
                </c:pt>
                <c:pt idx="755">
                  <c:v>0.30140499999999998</c:v>
                </c:pt>
                <c:pt idx="756">
                  <c:v>0.30202000000000001</c:v>
                </c:pt>
                <c:pt idx="757">
                  <c:v>0.30263400000000001</c:v>
                </c:pt>
                <c:pt idx="758">
                  <c:v>0.30324899999999999</c:v>
                </c:pt>
                <c:pt idx="759">
                  <c:v>0.30386299999999999</c:v>
                </c:pt>
                <c:pt idx="760">
                  <c:v>0.30447800000000003</c:v>
                </c:pt>
                <c:pt idx="761">
                  <c:v>0.30509199999999997</c:v>
                </c:pt>
                <c:pt idx="762">
                  <c:v>0.30570700000000001</c:v>
                </c:pt>
                <c:pt idx="763">
                  <c:v>0.30632100000000001</c:v>
                </c:pt>
                <c:pt idx="764">
                  <c:v>0.30693599999999999</c:v>
                </c:pt>
                <c:pt idx="765">
                  <c:v>0.30754999999999999</c:v>
                </c:pt>
                <c:pt idx="766">
                  <c:v>0.30816500000000002</c:v>
                </c:pt>
                <c:pt idx="767">
                  <c:v>0.30877900000000003</c:v>
                </c:pt>
                <c:pt idx="768">
                  <c:v>0.309394</c:v>
                </c:pt>
                <c:pt idx="769">
                  <c:v>0.31000800000000001</c:v>
                </c:pt>
                <c:pt idx="770">
                  <c:v>0.31062299999999998</c:v>
                </c:pt>
                <c:pt idx="771">
                  <c:v>0.31123699999999999</c:v>
                </c:pt>
                <c:pt idx="772">
                  <c:v>0.31185200000000002</c:v>
                </c:pt>
                <c:pt idx="773">
                  <c:v>0.31246600000000002</c:v>
                </c:pt>
                <c:pt idx="774">
                  <c:v>0.313081</c:v>
                </c:pt>
                <c:pt idx="775">
                  <c:v>0.313695</c:v>
                </c:pt>
                <c:pt idx="776">
                  <c:v>0.31430999999999998</c:v>
                </c:pt>
                <c:pt idx="777">
                  <c:v>0.31492399999999998</c:v>
                </c:pt>
                <c:pt idx="778">
                  <c:v>0.31553900000000001</c:v>
                </c:pt>
                <c:pt idx="779">
                  <c:v>0.31615300000000002</c:v>
                </c:pt>
                <c:pt idx="780">
                  <c:v>0.31676799999999999</c:v>
                </c:pt>
                <c:pt idx="781">
                  <c:v>0.317382</c:v>
                </c:pt>
                <c:pt idx="782">
                  <c:v>0.31799699999999997</c:v>
                </c:pt>
                <c:pt idx="783">
                  <c:v>0.31861200000000001</c:v>
                </c:pt>
                <c:pt idx="784">
                  <c:v>0.31922600000000001</c:v>
                </c:pt>
                <c:pt idx="785">
                  <c:v>0.31984099999999999</c:v>
                </c:pt>
                <c:pt idx="786">
                  <c:v>0.32045499999999999</c:v>
                </c:pt>
                <c:pt idx="787">
                  <c:v>0.32107000000000002</c:v>
                </c:pt>
                <c:pt idx="788">
                  <c:v>0.32168400000000003</c:v>
                </c:pt>
                <c:pt idx="789">
                  <c:v>0.322299</c:v>
                </c:pt>
                <c:pt idx="790">
                  <c:v>0.32291300000000001</c:v>
                </c:pt>
                <c:pt idx="791">
                  <c:v>0.32352799999999998</c:v>
                </c:pt>
                <c:pt idx="792">
                  <c:v>0.32414199999999999</c:v>
                </c:pt>
                <c:pt idx="793">
                  <c:v>0.32475700000000002</c:v>
                </c:pt>
                <c:pt idx="794">
                  <c:v>0.32537100000000002</c:v>
                </c:pt>
                <c:pt idx="795">
                  <c:v>0.325986</c:v>
                </c:pt>
                <c:pt idx="796">
                  <c:v>0.3266</c:v>
                </c:pt>
                <c:pt idx="797">
                  <c:v>0.32721499999999998</c:v>
                </c:pt>
                <c:pt idx="798">
                  <c:v>0.32782899999999998</c:v>
                </c:pt>
                <c:pt idx="799">
                  <c:v>0.32844400000000001</c:v>
                </c:pt>
                <c:pt idx="800">
                  <c:v>0.32905800000000002</c:v>
                </c:pt>
                <c:pt idx="801">
                  <c:v>0.32967299999999999</c:v>
                </c:pt>
                <c:pt idx="802">
                  <c:v>0.330287</c:v>
                </c:pt>
                <c:pt idx="803">
                  <c:v>0.33090199999999997</c:v>
                </c:pt>
                <c:pt idx="804">
                  <c:v>0.33151599999999998</c:v>
                </c:pt>
                <c:pt idx="805">
                  <c:v>0.33213100000000001</c:v>
                </c:pt>
                <c:pt idx="806">
                  <c:v>0.33274500000000001</c:v>
                </c:pt>
                <c:pt idx="807">
                  <c:v>0.33335999999999999</c:v>
                </c:pt>
                <c:pt idx="808">
                  <c:v>0.33397399999999999</c:v>
                </c:pt>
                <c:pt idx="809">
                  <c:v>0.33458900000000003</c:v>
                </c:pt>
                <c:pt idx="810">
                  <c:v>0.33520299999999997</c:v>
                </c:pt>
                <c:pt idx="811">
                  <c:v>0.33581800000000001</c:v>
                </c:pt>
                <c:pt idx="812">
                  <c:v>0.33643200000000001</c:v>
                </c:pt>
                <c:pt idx="813">
                  <c:v>0.33704699999999999</c:v>
                </c:pt>
                <c:pt idx="814">
                  <c:v>0.33766099999999999</c:v>
                </c:pt>
                <c:pt idx="815">
                  <c:v>0.33827600000000002</c:v>
                </c:pt>
                <c:pt idx="816">
                  <c:v>0.33889000000000002</c:v>
                </c:pt>
                <c:pt idx="817">
                  <c:v>0.339505</c:v>
                </c:pt>
                <c:pt idx="818">
                  <c:v>0.34011999999999998</c:v>
                </c:pt>
                <c:pt idx="819">
                  <c:v>0.34073399999999998</c:v>
                </c:pt>
                <c:pt idx="820">
                  <c:v>0.34134900000000001</c:v>
                </c:pt>
                <c:pt idx="821">
                  <c:v>0.34196300000000002</c:v>
                </c:pt>
                <c:pt idx="822">
                  <c:v>0.34257799999999999</c:v>
                </c:pt>
                <c:pt idx="823">
                  <c:v>0.343192</c:v>
                </c:pt>
                <c:pt idx="824">
                  <c:v>0.34380699999999997</c:v>
                </c:pt>
                <c:pt idx="825">
                  <c:v>0.34442099999999998</c:v>
                </c:pt>
                <c:pt idx="826">
                  <c:v>0.34503600000000001</c:v>
                </c:pt>
                <c:pt idx="827">
                  <c:v>0.34565000000000001</c:v>
                </c:pt>
                <c:pt idx="828">
                  <c:v>0.34626499999999999</c:v>
                </c:pt>
                <c:pt idx="829">
                  <c:v>0.34687899999999999</c:v>
                </c:pt>
                <c:pt idx="830">
                  <c:v>0.34749400000000003</c:v>
                </c:pt>
                <c:pt idx="831">
                  <c:v>0.34810799999999997</c:v>
                </c:pt>
                <c:pt idx="832">
                  <c:v>0.34872300000000001</c:v>
                </c:pt>
                <c:pt idx="833">
                  <c:v>0.34933700000000001</c:v>
                </c:pt>
                <c:pt idx="834">
                  <c:v>0.34995199999999999</c:v>
                </c:pt>
                <c:pt idx="835">
                  <c:v>0.35056599999999999</c:v>
                </c:pt>
                <c:pt idx="836">
                  <c:v>0.35118100000000002</c:v>
                </c:pt>
                <c:pt idx="837">
                  <c:v>0.35179500000000002</c:v>
                </c:pt>
                <c:pt idx="838">
                  <c:v>0.35241</c:v>
                </c:pt>
                <c:pt idx="839">
                  <c:v>0.353024</c:v>
                </c:pt>
                <c:pt idx="840">
                  <c:v>0.35363899999999998</c:v>
                </c:pt>
                <c:pt idx="841">
                  <c:v>0.35425299999999998</c:v>
                </c:pt>
                <c:pt idx="842">
                  <c:v>0.35486800000000002</c:v>
                </c:pt>
                <c:pt idx="843">
                  <c:v>0.35548200000000002</c:v>
                </c:pt>
                <c:pt idx="844">
                  <c:v>0.356097</c:v>
                </c:pt>
                <c:pt idx="845">
                  <c:v>0.356711</c:v>
                </c:pt>
                <c:pt idx="846">
                  <c:v>0.35732599999999998</c:v>
                </c:pt>
                <c:pt idx="847">
                  <c:v>0.35793999999999998</c:v>
                </c:pt>
                <c:pt idx="848">
                  <c:v>0.35855500000000001</c:v>
                </c:pt>
                <c:pt idx="849">
                  <c:v>0.35916900000000002</c:v>
                </c:pt>
                <c:pt idx="850">
                  <c:v>0.35978399999999999</c:v>
                </c:pt>
                <c:pt idx="851">
                  <c:v>0.36039900000000002</c:v>
                </c:pt>
                <c:pt idx="852">
                  <c:v>0.36101299999999997</c:v>
                </c:pt>
                <c:pt idx="853">
                  <c:v>0.361628</c:v>
                </c:pt>
                <c:pt idx="854">
                  <c:v>0.36224200000000001</c:v>
                </c:pt>
                <c:pt idx="855">
                  <c:v>0.36285699999999999</c:v>
                </c:pt>
                <c:pt idx="856">
                  <c:v>0.36347099999999999</c:v>
                </c:pt>
                <c:pt idx="857">
                  <c:v>0.36408600000000002</c:v>
                </c:pt>
                <c:pt idx="858">
                  <c:v>0.36470000000000002</c:v>
                </c:pt>
                <c:pt idx="859">
                  <c:v>0.365315</c:v>
                </c:pt>
                <c:pt idx="860">
                  <c:v>0.365929</c:v>
                </c:pt>
                <c:pt idx="861">
                  <c:v>0.36654399999999998</c:v>
                </c:pt>
                <c:pt idx="862">
                  <c:v>0.36715799999999998</c:v>
                </c:pt>
                <c:pt idx="863">
                  <c:v>0.36777300000000002</c:v>
                </c:pt>
                <c:pt idx="864">
                  <c:v>0.36838700000000002</c:v>
                </c:pt>
                <c:pt idx="865">
                  <c:v>0.369002</c:v>
                </c:pt>
                <c:pt idx="866">
                  <c:v>0.369616</c:v>
                </c:pt>
                <c:pt idx="867">
                  <c:v>0.37023099999999998</c:v>
                </c:pt>
                <c:pt idx="868">
                  <c:v>0.37084499999999998</c:v>
                </c:pt>
                <c:pt idx="869">
                  <c:v>0.37146000000000001</c:v>
                </c:pt>
                <c:pt idx="870">
                  <c:v>0.37207400000000002</c:v>
                </c:pt>
                <c:pt idx="871">
                  <c:v>0.37268899999999999</c:v>
                </c:pt>
                <c:pt idx="872">
                  <c:v>0.373303</c:v>
                </c:pt>
                <c:pt idx="873">
                  <c:v>0.37391799999999997</c:v>
                </c:pt>
                <c:pt idx="874">
                  <c:v>0.37453199999999998</c:v>
                </c:pt>
                <c:pt idx="875">
                  <c:v>0.37514700000000001</c:v>
                </c:pt>
                <c:pt idx="876">
                  <c:v>0.37576100000000001</c:v>
                </c:pt>
                <c:pt idx="877">
                  <c:v>0.37637599999999999</c:v>
                </c:pt>
                <c:pt idx="878">
                  <c:v>0.37698999999999999</c:v>
                </c:pt>
                <c:pt idx="879">
                  <c:v>0.37760500000000002</c:v>
                </c:pt>
                <c:pt idx="880">
                  <c:v>0.37821900000000003</c:v>
                </c:pt>
                <c:pt idx="881">
                  <c:v>0.378834</c:v>
                </c:pt>
                <c:pt idx="882">
                  <c:v>0.37944800000000001</c:v>
                </c:pt>
                <c:pt idx="883">
                  <c:v>0.38006299999999998</c:v>
                </c:pt>
                <c:pt idx="884">
                  <c:v>0.38067699999999999</c:v>
                </c:pt>
                <c:pt idx="885">
                  <c:v>0.38129200000000002</c:v>
                </c:pt>
                <c:pt idx="886">
                  <c:v>0.381907</c:v>
                </c:pt>
                <c:pt idx="887">
                  <c:v>0.382521</c:v>
                </c:pt>
                <c:pt idx="888">
                  <c:v>0.38313599999999998</c:v>
                </c:pt>
                <c:pt idx="889">
                  <c:v>0.38374999999999998</c:v>
                </c:pt>
                <c:pt idx="890">
                  <c:v>0.38436500000000001</c:v>
                </c:pt>
                <c:pt idx="891">
                  <c:v>0.38497900000000002</c:v>
                </c:pt>
                <c:pt idx="892">
                  <c:v>0.38559399999999999</c:v>
                </c:pt>
                <c:pt idx="893">
                  <c:v>0.386208</c:v>
                </c:pt>
                <c:pt idx="894">
                  <c:v>0.38682299999999997</c:v>
                </c:pt>
                <c:pt idx="895">
                  <c:v>0.38743699999999998</c:v>
                </c:pt>
                <c:pt idx="896">
                  <c:v>0.38805200000000001</c:v>
                </c:pt>
                <c:pt idx="897">
                  <c:v>0.38866600000000001</c:v>
                </c:pt>
                <c:pt idx="898">
                  <c:v>0.38928099999999999</c:v>
                </c:pt>
                <c:pt idx="899">
                  <c:v>0.38989499999999999</c:v>
                </c:pt>
                <c:pt idx="900">
                  <c:v>0.39051000000000002</c:v>
                </c:pt>
                <c:pt idx="901">
                  <c:v>0.39112400000000003</c:v>
                </c:pt>
                <c:pt idx="902">
                  <c:v>0.391739</c:v>
                </c:pt>
                <c:pt idx="903">
                  <c:v>0.39235300000000001</c:v>
                </c:pt>
                <c:pt idx="904">
                  <c:v>0.39296799999999998</c:v>
                </c:pt>
                <c:pt idx="905">
                  <c:v>0.39358199999999999</c:v>
                </c:pt>
                <c:pt idx="906">
                  <c:v>0.39419700000000002</c:v>
                </c:pt>
                <c:pt idx="907">
                  <c:v>0.39481100000000002</c:v>
                </c:pt>
                <c:pt idx="908">
                  <c:v>0.395426</c:v>
                </c:pt>
                <c:pt idx="909">
                  <c:v>0.39604</c:v>
                </c:pt>
                <c:pt idx="910">
                  <c:v>0.39665499999999998</c:v>
                </c:pt>
                <c:pt idx="911">
                  <c:v>0.39726899999999998</c:v>
                </c:pt>
                <c:pt idx="912">
                  <c:v>0.39788400000000002</c:v>
                </c:pt>
                <c:pt idx="913">
                  <c:v>0.39849800000000002</c:v>
                </c:pt>
                <c:pt idx="914">
                  <c:v>0.399113</c:v>
                </c:pt>
                <c:pt idx="915">
                  <c:v>0.399727</c:v>
                </c:pt>
                <c:pt idx="916">
                  <c:v>0.40034199999999998</c:v>
                </c:pt>
                <c:pt idx="917">
                  <c:v>0.40095599999999998</c:v>
                </c:pt>
                <c:pt idx="918">
                  <c:v>0.40157100000000001</c:v>
                </c:pt>
                <c:pt idx="919">
                  <c:v>0.40218599999999999</c:v>
                </c:pt>
                <c:pt idx="920">
                  <c:v>0.40279999999999999</c:v>
                </c:pt>
                <c:pt idx="921">
                  <c:v>0.40341500000000002</c:v>
                </c:pt>
                <c:pt idx="922">
                  <c:v>0.40402900000000003</c:v>
                </c:pt>
                <c:pt idx="923">
                  <c:v>0.404644</c:v>
                </c:pt>
                <c:pt idx="924">
                  <c:v>0.40525800000000001</c:v>
                </c:pt>
                <c:pt idx="925">
                  <c:v>0.40587299999999998</c:v>
                </c:pt>
                <c:pt idx="926">
                  <c:v>0.40648699999999999</c:v>
                </c:pt>
                <c:pt idx="927">
                  <c:v>0.40710200000000002</c:v>
                </c:pt>
                <c:pt idx="928">
                  <c:v>0.40771600000000002</c:v>
                </c:pt>
                <c:pt idx="929">
                  <c:v>0.408331</c:v>
                </c:pt>
                <c:pt idx="930">
                  <c:v>0.408945</c:v>
                </c:pt>
                <c:pt idx="931">
                  <c:v>0.40955999999999998</c:v>
                </c:pt>
                <c:pt idx="932">
                  <c:v>0.41017399999999998</c:v>
                </c:pt>
                <c:pt idx="933">
                  <c:v>0.41078900000000002</c:v>
                </c:pt>
                <c:pt idx="934">
                  <c:v>0.41140300000000002</c:v>
                </c:pt>
                <c:pt idx="935">
                  <c:v>0.412018</c:v>
                </c:pt>
                <c:pt idx="936">
                  <c:v>0.412632</c:v>
                </c:pt>
                <c:pt idx="937">
                  <c:v>0.41324699999999998</c:v>
                </c:pt>
                <c:pt idx="938">
                  <c:v>0.41386099999999998</c:v>
                </c:pt>
                <c:pt idx="939">
                  <c:v>0.41447600000000001</c:v>
                </c:pt>
                <c:pt idx="940">
                  <c:v>0.41509000000000001</c:v>
                </c:pt>
                <c:pt idx="941">
                  <c:v>0.41570499999999999</c:v>
                </c:pt>
                <c:pt idx="942">
                  <c:v>0.41631899999999999</c:v>
                </c:pt>
                <c:pt idx="943">
                  <c:v>0.41693400000000003</c:v>
                </c:pt>
                <c:pt idx="944">
                  <c:v>0.41754799999999997</c:v>
                </c:pt>
                <c:pt idx="945">
                  <c:v>0.41816300000000001</c:v>
                </c:pt>
                <c:pt idx="946">
                  <c:v>0.41877700000000001</c:v>
                </c:pt>
                <c:pt idx="947">
                  <c:v>0.41939199999999999</c:v>
                </c:pt>
                <c:pt idx="948">
                  <c:v>0.42000599999999999</c:v>
                </c:pt>
                <c:pt idx="949">
                  <c:v>0.42062100000000002</c:v>
                </c:pt>
                <c:pt idx="950">
                  <c:v>0.42123500000000003</c:v>
                </c:pt>
                <c:pt idx="951">
                  <c:v>0.42185</c:v>
                </c:pt>
                <c:pt idx="952">
                  <c:v>0.42246400000000001</c:v>
                </c:pt>
                <c:pt idx="953">
                  <c:v>0.42307899999999998</c:v>
                </c:pt>
                <c:pt idx="954">
                  <c:v>0.42369400000000002</c:v>
                </c:pt>
                <c:pt idx="955">
                  <c:v>0.42430800000000002</c:v>
                </c:pt>
                <c:pt idx="956">
                  <c:v>0.424923</c:v>
                </c:pt>
                <c:pt idx="957">
                  <c:v>0.425537</c:v>
                </c:pt>
                <c:pt idx="958">
                  <c:v>0.42615199999999998</c:v>
                </c:pt>
                <c:pt idx="959">
                  <c:v>0.42676599999999998</c:v>
                </c:pt>
                <c:pt idx="960">
                  <c:v>0.42738100000000001</c:v>
                </c:pt>
                <c:pt idx="961">
                  <c:v>0.42799500000000001</c:v>
                </c:pt>
                <c:pt idx="962">
                  <c:v>0.42860999999999999</c:v>
                </c:pt>
                <c:pt idx="963">
                  <c:v>0.42922399999999999</c:v>
                </c:pt>
                <c:pt idx="964">
                  <c:v>0.42983900000000003</c:v>
                </c:pt>
                <c:pt idx="965">
                  <c:v>0.43045299999999997</c:v>
                </c:pt>
                <c:pt idx="966">
                  <c:v>0.43106800000000001</c:v>
                </c:pt>
                <c:pt idx="967">
                  <c:v>0.43168200000000001</c:v>
                </c:pt>
                <c:pt idx="968">
                  <c:v>0.43229699999999999</c:v>
                </c:pt>
                <c:pt idx="969">
                  <c:v>0.43291099999999999</c:v>
                </c:pt>
                <c:pt idx="970">
                  <c:v>0.43352600000000002</c:v>
                </c:pt>
                <c:pt idx="971">
                  <c:v>0.43414000000000003</c:v>
                </c:pt>
                <c:pt idx="972">
                  <c:v>0.434755</c:v>
                </c:pt>
                <c:pt idx="973">
                  <c:v>0.43536900000000001</c:v>
                </c:pt>
                <c:pt idx="974">
                  <c:v>0.43598399999999998</c:v>
                </c:pt>
                <c:pt idx="975">
                  <c:v>0.43659799999999999</c:v>
                </c:pt>
                <c:pt idx="976">
                  <c:v>0.43721300000000002</c:v>
                </c:pt>
                <c:pt idx="977">
                  <c:v>0.43782700000000002</c:v>
                </c:pt>
                <c:pt idx="978">
                  <c:v>0.438442</c:v>
                </c:pt>
                <c:pt idx="979">
                  <c:v>0.439056</c:v>
                </c:pt>
                <c:pt idx="980">
                  <c:v>0.43967099999999998</c:v>
                </c:pt>
                <c:pt idx="981">
                  <c:v>0.44028499999999998</c:v>
                </c:pt>
                <c:pt idx="982">
                  <c:v>0.44090000000000001</c:v>
                </c:pt>
                <c:pt idx="983">
                  <c:v>0.44151400000000002</c:v>
                </c:pt>
                <c:pt idx="984">
                  <c:v>0.44212899999999999</c:v>
                </c:pt>
                <c:pt idx="985">
                  <c:v>0.442743</c:v>
                </c:pt>
                <c:pt idx="986">
                  <c:v>0.44335799999999997</c:v>
                </c:pt>
                <c:pt idx="987">
                  <c:v>0.44397199999999998</c:v>
                </c:pt>
                <c:pt idx="988">
                  <c:v>0.44458700000000001</c:v>
                </c:pt>
                <c:pt idx="989">
                  <c:v>0.44520199999999999</c:v>
                </c:pt>
                <c:pt idx="990">
                  <c:v>0.44581599999999999</c:v>
                </c:pt>
                <c:pt idx="991">
                  <c:v>0.44643100000000002</c:v>
                </c:pt>
                <c:pt idx="992">
                  <c:v>0.44704500000000003</c:v>
                </c:pt>
                <c:pt idx="993">
                  <c:v>0.44766</c:v>
                </c:pt>
                <c:pt idx="994">
                  <c:v>0.44827400000000001</c:v>
                </c:pt>
                <c:pt idx="995">
                  <c:v>0.44888899999999998</c:v>
                </c:pt>
                <c:pt idx="996">
                  <c:v>0.44950299999999999</c:v>
                </c:pt>
                <c:pt idx="997">
                  <c:v>0.45011800000000002</c:v>
                </c:pt>
                <c:pt idx="998">
                  <c:v>0.45073200000000002</c:v>
                </c:pt>
                <c:pt idx="999">
                  <c:v>0.451347</c:v>
                </c:pt>
                <c:pt idx="1000">
                  <c:v>0.451961</c:v>
                </c:pt>
                <c:pt idx="1001">
                  <c:v>0.45257599999999998</c:v>
                </c:pt>
                <c:pt idx="1002">
                  <c:v>0.45318999999999998</c:v>
                </c:pt>
                <c:pt idx="1003">
                  <c:v>0.45380500000000001</c:v>
                </c:pt>
                <c:pt idx="1004">
                  <c:v>0.45441900000000002</c:v>
                </c:pt>
                <c:pt idx="1005">
                  <c:v>0.45503399999999999</c:v>
                </c:pt>
                <c:pt idx="1006">
                  <c:v>0.455648</c:v>
                </c:pt>
                <c:pt idx="1007">
                  <c:v>0.45626299999999997</c:v>
                </c:pt>
                <c:pt idx="1008">
                  <c:v>0.45687699999999998</c:v>
                </c:pt>
                <c:pt idx="1009">
                  <c:v>0.45749200000000001</c:v>
                </c:pt>
                <c:pt idx="1010">
                  <c:v>0.45810600000000001</c:v>
                </c:pt>
                <c:pt idx="1011">
                  <c:v>0.45872099999999999</c:v>
                </c:pt>
                <c:pt idx="1012">
                  <c:v>0.45933499999999999</c:v>
                </c:pt>
                <c:pt idx="1013">
                  <c:v>0.45995000000000003</c:v>
                </c:pt>
                <c:pt idx="1014">
                  <c:v>0.46056399999999997</c:v>
                </c:pt>
                <c:pt idx="1015">
                  <c:v>0.46117900000000001</c:v>
                </c:pt>
                <c:pt idx="1016">
                  <c:v>0.46179300000000001</c:v>
                </c:pt>
                <c:pt idx="1017">
                  <c:v>0.46240799999999999</c:v>
                </c:pt>
                <c:pt idx="1018">
                  <c:v>0.46302199999999999</c:v>
                </c:pt>
                <c:pt idx="1019">
                  <c:v>0.46363700000000002</c:v>
                </c:pt>
                <c:pt idx="1020">
                  <c:v>0.46425100000000002</c:v>
                </c:pt>
                <c:pt idx="1021">
                  <c:v>0.464866</c:v>
                </c:pt>
                <c:pt idx="1022">
                  <c:v>0.46548099999999998</c:v>
                </c:pt>
                <c:pt idx="1023">
                  <c:v>0.46609499999999998</c:v>
                </c:pt>
                <c:pt idx="1024">
                  <c:v>0.46671000000000001</c:v>
                </c:pt>
                <c:pt idx="1025">
                  <c:v>0.46732400000000002</c:v>
                </c:pt>
                <c:pt idx="1026">
                  <c:v>0.46793899999999999</c:v>
                </c:pt>
                <c:pt idx="1027">
                  <c:v>0.468553</c:v>
                </c:pt>
                <c:pt idx="1028">
                  <c:v>0.46916799999999997</c:v>
                </c:pt>
                <c:pt idx="1029">
                  <c:v>0.46978199999999998</c:v>
                </c:pt>
                <c:pt idx="1030">
                  <c:v>0.47039700000000001</c:v>
                </c:pt>
                <c:pt idx="1031">
                  <c:v>0.47101100000000001</c:v>
                </c:pt>
                <c:pt idx="1032">
                  <c:v>0.47162599999999999</c:v>
                </c:pt>
                <c:pt idx="1033">
                  <c:v>0.47223999999999999</c:v>
                </c:pt>
                <c:pt idx="1034">
                  <c:v>0.47285500000000003</c:v>
                </c:pt>
                <c:pt idx="1035">
                  <c:v>0.47346899999999997</c:v>
                </c:pt>
                <c:pt idx="1036">
                  <c:v>0.47408400000000001</c:v>
                </c:pt>
                <c:pt idx="1037">
                  <c:v>0.47469800000000001</c:v>
                </c:pt>
                <c:pt idx="1038">
                  <c:v>0.47531299999999999</c:v>
                </c:pt>
                <c:pt idx="1039">
                  <c:v>0.47592699999999999</c:v>
                </c:pt>
                <c:pt idx="1040">
                  <c:v>0.47654200000000002</c:v>
                </c:pt>
                <c:pt idx="1041">
                  <c:v>0.47715600000000002</c:v>
                </c:pt>
                <c:pt idx="1042">
                  <c:v>0.477771</c:v>
                </c:pt>
                <c:pt idx="1043">
                  <c:v>0.478385</c:v>
                </c:pt>
                <c:pt idx="1044">
                  <c:v>0.47899999999999998</c:v>
                </c:pt>
                <c:pt idx="1045">
                  <c:v>0.47961399999999998</c:v>
                </c:pt>
                <c:pt idx="1046">
                  <c:v>0.48022900000000002</c:v>
                </c:pt>
                <c:pt idx="1047">
                  <c:v>0.48084300000000002</c:v>
                </c:pt>
                <c:pt idx="1048">
                  <c:v>0.481458</c:v>
                </c:pt>
                <c:pt idx="1049">
                  <c:v>0.482072</c:v>
                </c:pt>
                <c:pt idx="1050">
                  <c:v>0.48268699999999998</c:v>
                </c:pt>
                <c:pt idx="1051">
                  <c:v>0.48330099999999998</c:v>
                </c:pt>
                <c:pt idx="1052">
                  <c:v>0.48391600000000001</c:v>
                </c:pt>
                <c:pt idx="1053">
                  <c:v>0.48453000000000002</c:v>
                </c:pt>
                <c:pt idx="1054">
                  <c:v>0.48514499999999999</c:v>
                </c:pt>
                <c:pt idx="1055">
                  <c:v>0.485759</c:v>
                </c:pt>
                <c:pt idx="1056">
                  <c:v>0.48637399999999997</c:v>
                </c:pt>
                <c:pt idx="1057">
                  <c:v>0.48698900000000001</c:v>
                </c:pt>
                <c:pt idx="1058">
                  <c:v>0.48760300000000001</c:v>
                </c:pt>
                <c:pt idx="1059">
                  <c:v>0.48821799999999999</c:v>
                </c:pt>
                <c:pt idx="1060">
                  <c:v>0.48883199999999999</c:v>
                </c:pt>
                <c:pt idx="1061">
                  <c:v>0.48944700000000002</c:v>
                </c:pt>
                <c:pt idx="1062">
                  <c:v>0.49006100000000002</c:v>
                </c:pt>
                <c:pt idx="1063">
                  <c:v>0.490676</c:v>
                </c:pt>
                <c:pt idx="1064">
                  <c:v>0.49129</c:v>
                </c:pt>
                <c:pt idx="1065">
                  <c:v>0.49190499999999998</c:v>
                </c:pt>
                <c:pt idx="1066">
                  <c:v>0.49251899999999998</c:v>
                </c:pt>
                <c:pt idx="1067">
                  <c:v>0.49313400000000002</c:v>
                </c:pt>
                <c:pt idx="1068">
                  <c:v>0.49374800000000002</c:v>
                </c:pt>
                <c:pt idx="1069">
                  <c:v>0.494363</c:v>
                </c:pt>
                <c:pt idx="1070">
                  <c:v>0.494977</c:v>
                </c:pt>
                <c:pt idx="1071">
                  <c:v>0.49559199999999998</c:v>
                </c:pt>
                <c:pt idx="1072">
                  <c:v>0.49620599999999998</c:v>
                </c:pt>
                <c:pt idx="1073">
                  <c:v>0.49682100000000001</c:v>
                </c:pt>
                <c:pt idx="1074">
                  <c:v>0.49743500000000002</c:v>
                </c:pt>
                <c:pt idx="1075">
                  <c:v>0.49804999999999999</c:v>
                </c:pt>
                <c:pt idx="1076">
                  <c:v>0.498664</c:v>
                </c:pt>
                <c:pt idx="1077">
                  <c:v>0.49927899999999997</c:v>
                </c:pt>
                <c:pt idx="1078">
                  <c:v>0.49989299999999998</c:v>
                </c:pt>
                <c:pt idx="1079">
                  <c:v>0.50050799999999995</c:v>
                </c:pt>
                <c:pt idx="1080">
                  <c:v>0.50112199999999996</c:v>
                </c:pt>
                <c:pt idx="1081">
                  <c:v>0.50173699999999999</c:v>
                </c:pt>
                <c:pt idx="1082">
                  <c:v>0.50235099999999999</c:v>
                </c:pt>
                <c:pt idx="1083">
                  <c:v>0.50296600000000002</c:v>
                </c:pt>
                <c:pt idx="1084">
                  <c:v>0.50358000000000003</c:v>
                </c:pt>
                <c:pt idx="1085">
                  <c:v>0.50419499999999995</c:v>
                </c:pt>
                <c:pt idx="1086">
                  <c:v>0.50480899999999995</c:v>
                </c:pt>
                <c:pt idx="1087">
                  <c:v>0.50542399999999998</c:v>
                </c:pt>
                <c:pt idx="1088">
                  <c:v>0.50603799999999999</c:v>
                </c:pt>
                <c:pt idx="1089">
                  <c:v>0.50665300000000002</c:v>
                </c:pt>
                <c:pt idx="1090">
                  <c:v>0.50726800000000005</c:v>
                </c:pt>
                <c:pt idx="1091">
                  <c:v>0.50788199999999994</c:v>
                </c:pt>
                <c:pt idx="1092">
                  <c:v>0.50849699999999998</c:v>
                </c:pt>
                <c:pt idx="1093">
                  <c:v>0.50911099999999998</c:v>
                </c:pt>
                <c:pt idx="1094">
                  <c:v>0.50972600000000001</c:v>
                </c:pt>
                <c:pt idx="1095">
                  <c:v>0.51034000000000002</c:v>
                </c:pt>
                <c:pt idx="1096">
                  <c:v>0.51095500000000005</c:v>
                </c:pt>
                <c:pt idx="1097">
                  <c:v>0.51156900000000005</c:v>
                </c:pt>
                <c:pt idx="1098">
                  <c:v>0.51218399999999997</c:v>
                </c:pt>
                <c:pt idx="1099">
                  <c:v>0.51279799999999998</c:v>
                </c:pt>
                <c:pt idx="1100">
                  <c:v>0.51341300000000001</c:v>
                </c:pt>
                <c:pt idx="1101">
                  <c:v>0.51402700000000001</c:v>
                </c:pt>
                <c:pt idx="1102">
                  <c:v>0.51464200000000004</c:v>
                </c:pt>
                <c:pt idx="1103">
                  <c:v>0.51525600000000005</c:v>
                </c:pt>
                <c:pt idx="1104">
                  <c:v>0.51587099999999997</c:v>
                </c:pt>
                <c:pt idx="1105">
                  <c:v>0.51648499999999997</c:v>
                </c:pt>
                <c:pt idx="1106">
                  <c:v>0.5171</c:v>
                </c:pt>
                <c:pt idx="1107">
                  <c:v>0.51771400000000001</c:v>
                </c:pt>
                <c:pt idx="1108">
                  <c:v>0.51832900000000004</c:v>
                </c:pt>
                <c:pt idx="1109">
                  <c:v>0.51894300000000004</c:v>
                </c:pt>
                <c:pt idx="1110">
                  <c:v>0.51955799999999996</c:v>
                </c:pt>
                <c:pt idx="1111">
                  <c:v>0.52017199999999997</c:v>
                </c:pt>
                <c:pt idx="1112">
                  <c:v>0.520787</c:v>
                </c:pt>
                <c:pt idx="1113">
                  <c:v>0.521401</c:v>
                </c:pt>
                <c:pt idx="1114">
                  <c:v>0.52201600000000004</c:v>
                </c:pt>
                <c:pt idx="1115">
                  <c:v>0.52263000000000004</c:v>
                </c:pt>
                <c:pt idx="1116">
                  <c:v>0.52324499999999996</c:v>
                </c:pt>
                <c:pt idx="1117">
                  <c:v>0.52385899999999996</c:v>
                </c:pt>
                <c:pt idx="1118">
                  <c:v>0.524474</c:v>
                </c:pt>
                <c:pt idx="1119">
                  <c:v>0.525088</c:v>
                </c:pt>
                <c:pt idx="1120">
                  <c:v>0.52570300000000003</c:v>
                </c:pt>
                <c:pt idx="1121">
                  <c:v>0.52631700000000003</c:v>
                </c:pt>
                <c:pt idx="1122">
                  <c:v>0.52693199999999996</c:v>
                </c:pt>
                <c:pt idx="1123">
                  <c:v>0.52754599999999996</c:v>
                </c:pt>
                <c:pt idx="1124">
                  <c:v>0.52816099999999999</c:v>
                </c:pt>
                <c:pt idx="1125">
                  <c:v>0.52877600000000002</c:v>
                </c:pt>
                <c:pt idx="1126">
                  <c:v>0.52939000000000003</c:v>
                </c:pt>
                <c:pt idx="1127">
                  <c:v>0.53000499999999995</c:v>
                </c:pt>
                <c:pt idx="1128">
                  <c:v>0.53061899999999995</c:v>
                </c:pt>
                <c:pt idx="1129">
                  <c:v>0.53123399999999998</c:v>
                </c:pt>
                <c:pt idx="1130">
                  <c:v>0.53184799999999999</c:v>
                </c:pt>
                <c:pt idx="1131">
                  <c:v>0.53246300000000002</c:v>
                </c:pt>
                <c:pt idx="1132">
                  <c:v>0.53307700000000002</c:v>
                </c:pt>
                <c:pt idx="1133">
                  <c:v>0.53369200000000006</c:v>
                </c:pt>
                <c:pt idx="1134">
                  <c:v>0.53430599999999995</c:v>
                </c:pt>
                <c:pt idx="1135">
                  <c:v>0.53492099999999998</c:v>
                </c:pt>
                <c:pt idx="1136">
                  <c:v>0.53553499999999998</c:v>
                </c:pt>
                <c:pt idx="1137">
                  <c:v>0.53615000000000002</c:v>
                </c:pt>
                <c:pt idx="1138">
                  <c:v>0.53676400000000002</c:v>
                </c:pt>
                <c:pt idx="1139">
                  <c:v>0.53737900000000005</c:v>
                </c:pt>
                <c:pt idx="1140">
                  <c:v>0.53799300000000005</c:v>
                </c:pt>
                <c:pt idx="1141">
                  <c:v>0.53860799999999998</c:v>
                </c:pt>
                <c:pt idx="1142">
                  <c:v>0.53922199999999998</c:v>
                </c:pt>
                <c:pt idx="1143">
                  <c:v>0.53983700000000001</c:v>
                </c:pt>
                <c:pt idx="1144">
                  <c:v>0.54045100000000001</c:v>
                </c:pt>
                <c:pt idx="1145">
                  <c:v>0.54106600000000005</c:v>
                </c:pt>
                <c:pt idx="1146">
                  <c:v>0.54168000000000005</c:v>
                </c:pt>
                <c:pt idx="1147">
                  <c:v>0.54229499999999997</c:v>
                </c:pt>
                <c:pt idx="1148">
                  <c:v>0.54290899999999997</c:v>
                </c:pt>
                <c:pt idx="1149">
                  <c:v>0.54352400000000001</c:v>
                </c:pt>
                <c:pt idx="1150">
                  <c:v>0.54413800000000001</c:v>
                </c:pt>
                <c:pt idx="1151">
                  <c:v>0.54475300000000004</c:v>
                </c:pt>
                <c:pt idx="1152">
                  <c:v>0.54536700000000005</c:v>
                </c:pt>
                <c:pt idx="1153">
                  <c:v>0.54598199999999997</c:v>
                </c:pt>
                <c:pt idx="1154">
                  <c:v>0.54659599999999997</c:v>
                </c:pt>
                <c:pt idx="1155">
                  <c:v>0.547211</c:v>
                </c:pt>
                <c:pt idx="1156">
                  <c:v>0.54782500000000001</c:v>
                </c:pt>
                <c:pt idx="1157">
                  <c:v>0.54844000000000004</c:v>
                </c:pt>
                <c:pt idx="1158">
                  <c:v>0.54905499999999996</c:v>
                </c:pt>
                <c:pt idx="1159">
                  <c:v>0.54966899999999996</c:v>
                </c:pt>
                <c:pt idx="1160">
                  <c:v>0.550284</c:v>
                </c:pt>
                <c:pt idx="1161">
                  <c:v>0.550898</c:v>
                </c:pt>
                <c:pt idx="1162">
                  <c:v>0.55151300000000003</c:v>
                </c:pt>
                <c:pt idx="1163">
                  <c:v>0.55212700000000003</c:v>
                </c:pt>
                <c:pt idx="1164">
                  <c:v>0.55274199999999996</c:v>
                </c:pt>
                <c:pt idx="1165">
                  <c:v>0.55335599999999996</c:v>
                </c:pt>
                <c:pt idx="1166">
                  <c:v>0.55397099999999999</c:v>
                </c:pt>
                <c:pt idx="1167">
                  <c:v>0.55458499999999999</c:v>
                </c:pt>
                <c:pt idx="1168">
                  <c:v>0.55520000000000003</c:v>
                </c:pt>
                <c:pt idx="1169">
                  <c:v>0.55581400000000003</c:v>
                </c:pt>
                <c:pt idx="1170">
                  <c:v>0.55642899999999995</c:v>
                </c:pt>
                <c:pt idx="1171">
                  <c:v>0.55704299999999995</c:v>
                </c:pt>
                <c:pt idx="1172">
                  <c:v>0.55765799999999999</c:v>
                </c:pt>
                <c:pt idx="1173">
                  <c:v>0.55827199999999999</c:v>
                </c:pt>
                <c:pt idx="1174">
                  <c:v>0.55888700000000002</c:v>
                </c:pt>
                <c:pt idx="1175">
                  <c:v>0.55950100000000003</c:v>
                </c:pt>
                <c:pt idx="1176">
                  <c:v>0.56011599999999995</c:v>
                </c:pt>
                <c:pt idx="1177">
                  <c:v>0.56072999999999995</c:v>
                </c:pt>
                <c:pt idx="1178">
                  <c:v>0.56134499999999998</c:v>
                </c:pt>
                <c:pt idx="1179">
                  <c:v>0.56195899999999999</c:v>
                </c:pt>
                <c:pt idx="1180">
                  <c:v>0.56257400000000002</c:v>
                </c:pt>
                <c:pt idx="1181">
                  <c:v>0.56318800000000002</c:v>
                </c:pt>
                <c:pt idx="1182">
                  <c:v>0.56380300000000005</c:v>
                </c:pt>
                <c:pt idx="1183">
                  <c:v>0.56441699999999995</c:v>
                </c:pt>
                <c:pt idx="1184">
                  <c:v>0.56503199999999998</c:v>
                </c:pt>
                <c:pt idx="1185">
                  <c:v>0.56564599999999998</c:v>
                </c:pt>
                <c:pt idx="1186">
                  <c:v>0.56626100000000001</c:v>
                </c:pt>
                <c:pt idx="1187">
                  <c:v>0.56687500000000002</c:v>
                </c:pt>
                <c:pt idx="1188">
                  <c:v>0.56749000000000005</c:v>
                </c:pt>
                <c:pt idx="1189">
                  <c:v>0.56810400000000005</c:v>
                </c:pt>
                <c:pt idx="1190">
                  <c:v>0.56871899999999997</c:v>
                </c:pt>
                <c:pt idx="1191">
                  <c:v>0.56933299999999998</c:v>
                </c:pt>
                <c:pt idx="1192">
                  <c:v>0.56994800000000001</c:v>
                </c:pt>
                <c:pt idx="1193">
                  <c:v>0.57056300000000004</c:v>
                </c:pt>
                <c:pt idx="1194">
                  <c:v>0.57117700000000005</c:v>
                </c:pt>
                <c:pt idx="1195">
                  <c:v>0.57179199999999997</c:v>
                </c:pt>
                <c:pt idx="1196">
                  <c:v>0.57240599999999997</c:v>
                </c:pt>
                <c:pt idx="1197">
                  <c:v>0.573021</c:v>
                </c:pt>
                <c:pt idx="1198">
                  <c:v>0.57363500000000001</c:v>
                </c:pt>
                <c:pt idx="1199">
                  <c:v>0.57425000000000004</c:v>
                </c:pt>
                <c:pt idx="1200">
                  <c:v>0.57486400000000004</c:v>
                </c:pt>
                <c:pt idx="1201">
                  <c:v>0.57547899999999996</c:v>
                </c:pt>
                <c:pt idx="1202">
                  <c:v>0.57609299999999997</c:v>
                </c:pt>
                <c:pt idx="1203">
                  <c:v>0.576708</c:v>
                </c:pt>
                <c:pt idx="1204">
                  <c:v>0.577322</c:v>
                </c:pt>
                <c:pt idx="1205">
                  <c:v>0.57793700000000003</c:v>
                </c:pt>
                <c:pt idx="1206">
                  <c:v>0.57855100000000004</c:v>
                </c:pt>
                <c:pt idx="1207">
                  <c:v>0.57916599999999996</c:v>
                </c:pt>
                <c:pt idx="1208">
                  <c:v>0.57977999999999996</c:v>
                </c:pt>
                <c:pt idx="1209">
                  <c:v>0.58039499999999999</c:v>
                </c:pt>
                <c:pt idx="1210">
                  <c:v>0.581009</c:v>
                </c:pt>
                <c:pt idx="1211">
                  <c:v>0.58162400000000003</c:v>
                </c:pt>
                <c:pt idx="1212">
                  <c:v>0.58223800000000003</c:v>
                </c:pt>
                <c:pt idx="1213">
                  <c:v>0.58285299999999995</c:v>
                </c:pt>
                <c:pt idx="1214">
                  <c:v>0.58346699999999996</c:v>
                </c:pt>
                <c:pt idx="1215">
                  <c:v>0.58408199999999999</c:v>
                </c:pt>
                <c:pt idx="1216">
                  <c:v>0.58469599999999999</c:v>
                </c:pt>
                <c:pt idx="1217">
                  <c:v>0.58531100000000003</c:v>
                </c:pt>
                <c:pt idx="1218">
                  <c:v>0.58592500000000003</c:v>
                </c:pt>
                <c:pt idx="1219">
                  <c:v>0.58653999999999995</c:v>
                </c:pt>
                <c:pt idx="1220">
                  <c:v>0.58715399999999995</c:v>
                </c:pt>
                <c:pt idx="1221">
                  <c:v>0.58776899999999999</c:v>
                </c:pt>
                <c:pt idx="1222">
                  <c:v>0.58838299999999999</c:v>
                </c:pt>
                <c:pt idx="1223">
                  <c:v>0.58899800000000002</c:v>
                </c:pt>
                <c:pt idx="1224">
                  <c:v>0.58961200000000002</c:v>
                </c:pt>
                <c:pt idx="1225">
                  <c:v>0.59022699999999995</c:v>
                </c:pt>
                <c:pt idx="1226">
                  <c:v>0.59084199999999998</c:v>
                </c:pt>
                <c:pt idx="1227">
                  <c:v>0.59145599999999998</c:v>
                </c:pt>
                <c:pt idx="1228">
                  <c:v>0.59207100000000001</c:v>
                </c:pt>
                <c:pt idx="1229">
                  <c:v>0.59268500000000002</c:v>
                </c:pt>
                <c:pt idx="1230">
                  <c:v>0.59330000000000005</c:v>
                </c:pt>
                <c:pt idx="1231">
                  <c:v>0.59391400000000005</c:v>
                </c:pt>
                <c:pt idx="1232">
                  <c:v>0.59452899999999997</c:v>
                </c:pt>
                <c:pt idx="1233">
                  <c:v>0.59514299999999998</c:v>
                </c:pt>
                <c:pt idx="1234">
                  <c:v>0.59575800000000001</c:v>
                </c:pt>
                <c:pt idx="1235">
                  <c:v>0.59637200000000001</c:v>
                </c:pt>
                <c:pt idx="1236">
                  <c:v>0.59698700000000005</c:v>
                </c:pt>
                <c:pt idx="1237">
                  <c:v>0.59760100000000005</c:v>
                </c:pt>
                <c:pt idx="1238">
                  <c:v>0.59821599999999997</c:v>
                </c:pt>
                <c:pt idx="1239">
                  <c:v>0.59882999999999997</c:v>
                </c:pt>
                <c:pt idx="1240">
                  <c:v>0.59944500000000001</c:v>
                </c:pt>
                <c:pt idx="1241">
                  <c:v>0.60005900000000001</c:v>
                </c:pt>
                <c:pt idx="1242">
                  <c:v>0.60067400000000004</c:v>
                </c:pt>
                <c:pt idx="1243">
                  <c:v>0.60128800000000004</c:v>
                </c:pt>
                <c:pt idx="1244">
                  <c:v>0.60190299999999997</c:v>
                </c:pt>
                <c:pt idx="1245">
                  <c:v>0.60251699999999997</c:v>
                </c:pt>
                <c:pt idx="1246">
                  <c:v>0.603132</c:v>
                </c:pt>
                <c:pt idx="1247">
                  <c:v>0.603746</c:v>
                </c:pt>
                <c:pt idx="1248">
                  <c:v>0.60436100000000004</c:v>
                </c:pt>
                <c:pt idx="1249">
                  <c:v>0.60497500000000004</c:v>
                </c:pt>
                <c:pt idx="1250">
                  <c:v>0.60558999999999996</c:v>
                </c:pt>
                <c:pt idx="1251">
                  <c:v>0.60620399999999997</c:v>
                </c:pt>
                <c:pt idx="1252">
                  <c:v>0.606819</c:v>
                </c:pt>
                <c:pt idx="1253">
                  <c:v>0.607433</c:v>
                </c:pt>
                <c:pt idx="1254">
                  <c:v>0.60804800000000003</c:v>
                </c:pt>
                <c:pt idx="1255">
                  <c:v>0.60866200000000004</c:v>
                </c:pt>
                <c:pt idx="1256">
                  <c:v>0.60927699999999996</c:v>
                </c:pt>
                <c:pt idx="1257">
                  <c:v>0.60989099999999996</c:v>
                </c:pt>
                <c:pt idx="1258">
                  <c:v>0.61050599999999999</c:v>
                </c:pt>
                <c:pt idx="1259">
                  <c:v>0.61112</c:v>
                </c:pt>
                <c:pt idx="1260">
                  <c:v>0.61173500000000003</c:v>
                </c:pt>
                <c:pt idx="1261">
                  <c:v>0.61234999999999995</c:v>
                </c:pt>
                <c:pt idx="1262">
                  <c:v>0.61296399999999995</c:v>
                </c:pt>
                <c:pt idx="1263">
                  <c:v>0.61357899999999999</c:v>
                </c:pt>
                <c:pt idx="1264">
                  <c:v>0.61419299999999999</c:v>
                </c:pt>
                <c:pt idx="1265">
                  <c:v>0.61480800000000002</c:v>
                </c:pt>
                <c:pt idx="1266">
                  <c:v>0.61542200000000002</c:v>
                </c:pt>
                <c:pt idx="1267">
                  <c:v>0.61603699999999995</c:v>
                </c:pt>
                <c:pt idx="1268">
                  <c:v>0.61665099999999995</c:v>
                </c:pt>
                <c:pt idx="1269">
                  <c:v>0.61726599999999998</c:v>
                </c:pt>
                <c:pt idx="1270">
                  <c:v>0.61787999999999998</c:v>
                </c:pt>
                <c:pt idx="1271">
                  <c:v>0.61849500000000002</c:v>
                </c:pt>
                <c:pt idx="1272">
                  <c:v>0.61910900000000002</c:v>
                </c:pt>
                <c:pt idx="1273">
                  <c:v>0.61972400000000005</c:v>
                </c:pt>
                <c:pt idx="1274">
                  <c:v>0.62033799999999995</c:v>
                </c:pt>
                <c:pt idx="1275">
                  <c:v>0.62095299999999998</c:v>
                </c:pt>
                <c:pt idx="1276">
                  <c:v>0.62156699999999998</c:v>
                </c:pt>
                <c:pt idx="1277">
                  <c:v>0.62218200000000001</c:v>
                </c:pt>
                <c:pt idx="1278">
                  <c:v>0.62279600000000002</c:v>
                </c:pt>
                <c:pt idx="1279">
                  <c:v>0.62341100000000005</c:v>
                </c:pt>
                <c:pt idx="1280">
                  <c:v>0.62402500000000005</c:v>
                </c:pt>
                <c:pt idx="1281">
                  <c:v>0.62463999999999997</c:v>
                </c:pt>
                <c:pt idx="1282">
                  <c:v>0.62525399999999998</c:v>
                </c:pt>
                <c:pt idx="1283">
                  <c:v>0.62586900000000001</c:v>
                </c:pt>
                <c:pt idx="1284">
                  <c:v>0.62648300000000001</c:v>
                </c:pt>
                <c:pt idx="1285">
                  <c:v>0.62709800000000004</c:v>
                </c:pt>
                <c:pt idx="1286">
                  <c:v>0.62771200000000005</c:v>
                </c:pt>
                <c:pt idx="1287">
                  <c:v>0.62832699999999997</c:v>
                </c:pt>
                <c:pt idx="1288">
                  <c:v>0.62894099999999997</c:v>
                </c:pt>
                <c:pt idx="1289">
                  <c:v>0.629556</c:v>
                </c:pt>
                <c:pt idx="1290">
                  <c:v>0.63017000000000001</c:v>
                </c:pt>
                <c:pt idx="1291">
                  <c:v>0.63078500000000004</c:v>
                </c:pt>
                <c:pt idx="1292">
                  <c:v>0.63139900000000004</c:v>
                </c:pt>
                <c:pt idx="1293">
                  <c:v>0.63201399999999996</c:v>
                </c:pt>
                <c:pt idx="1294">
                  <c:v>0.632629</c:v>
                </c:pt>
                <c:pt idx="1295">
                  <c:v>0.633243</c:v>
                </c:pt>
                <c:pt idx="1296">
                  <c:v>0.63385800000000003</c:v>
                </c:pt>
                <c:pt idx="1297">
                  <c:v>0.63447200000000004</c:v>
                </c:pt>
                <c:pt idx="1298">
                  <c:v>0.63508699999999996</c:v>
                </c:pt>
                <c:pt idx="1299">
                  <c:v>0.63570099999999996</c:v>
                </c:pt>
                <c:pt idx="1300">
                  <c:v>0.63631599999999999</c:v>
                </c:pt>
                <c:pt idx="1301">
                  <c:v>0.63693</c:v>
                </c:pt>
                <c:pt idx="1302">
                  <c:v>0.63754500000000003</c:v>
                </c:pt>
                <c:pt idx="1303">
                  <c:v>0.63815900000000003</c:v>
                </c:pt>
                <c:pt idx="1304">
                  <c:v>0.63877399999999995</c:v>
                </c:pt>
                <c:pt idx="1305">
                  <c:v>0.63938799999999996</c:v>
                </c:pt>
                <c:pt idx="1306">
                  <c:v>0.64000299999999999</c:v>
                </c:pt>
                <c:pt idx="1307">
                  <c:v>0.64061699999999999</c:v>
                </c:pt>
                <c:pt idx="1308">
                  <c:v>0.64123200000000002</c:v>
                </c:pt>
                <c:pt idx="1309">
                  <c:v>0.64184600000000003</c:v>
                </c:pt>
                <c:pt idx="1310">
                  <c:v>0.64246099999999995</c:v>
                </c:pt>
                <c:pt idx="1311">
                  <c:v>0.64307499999999995</c:v>
                </c:pt>
                <c:pt idx="1312">
                  <c:v>0.64368999999999998</c:v>
                </c:pt>
                <c:pt idx="1313">
                  <c:v>0.64430399999999999</c:v>
                </c:pt>
                <c:pt idx="1314">
                  <c:v>0.64491900000000002</c:v>
                </c:pt>
                <c:pt idx="1315">
                  <c:v>0.64553300000000002</c:v>
                </c:pt>
                <c:pt idx="1316">
                  <c:v>0.64614799999999994</c:v>
                </c:pt>
                <c:pt idx="1317">
                  <c:v>0.64676199999999995</c:v>
                </c:pt>
                <c:pt idx="1318">
                  <c:v>0.64737699999999998</c:v>
                </c:pt>
                <c:pt idx="1319">
                  <c:v>0.64799099999999998</c:v>
                </c:pt>
                <c:pt idx="1320">
                  <c:v>0.64860600000000002</c:v>
                </c:pt>
                <c:pt idx="1321">
                  <c:v>0.64922000000000002</c:v>
                </c:pt>
                <c:pt idx="1322">
                  <c:v>0.64983500000000005</c:v>
                </c:pt>
                <c:pt idx="1323">
                  <c:v>0.65044900000000005</c:v>
                </c:pt>
                <c:pt idx="1324">
                  <c:v>0.65106399999999998</c:v>
                </c:pt>
                <c:pt idx="1325">
                  <c:v>0.65167799999999998</c:v>
                </c:pt>
                <c:pt idx="1326">
                  <c:v>0.65229300000000001</c:v>
                </c:pt>
                <c:pt idx="1327">
                  <c:v>0.65290700000000002</c:v>
                </c:pt>
                <c:pt idx="1328">
                  <c:v>0.65352200000000005</c:v>
                </c:pt>
                <c:pt idx="1329">
                  <c:v>0.65413699999999997</c:v>
                </c:pt>
                <c:pt idx="1330">
                  <c:v>0.65475099999999997</c:v>
                </c:pt>
                <c:pt idx="1331">
                  <c:v>0.655366</c:v>
                </c:pt>
                <c:pt idx="1332">
                  <c:v>0.65598000000000001</c:v>
                </c:pt>
                <c:pt idx="1333">
                  <c:v>0.65659500000000004</c:v>
                </c:pt>
                <c:pt idx="1334">
                  <c:v>0.65720900000000004</c:v>
                </c:pt>
                <c:pt idx="1335">
                  <c:v>0.65782399999999996</c:v>
                </c:pt>
                <c:pt idx="1336">
                  <c:v>0.65843799999999997</c:v>
                </c:pt>
                <c:pt idx="1337">
                  <c:v>0.659053</c:v>
                </c:pt>
                <c:pt idx="1338">
                  <c:v>0.659667</c:v>
                </c:pt>
                <c:pt idx="1339">
                  <c:v>0.66028200000000004</c:v>
                </c:pt>
                <c:pt idx="1340">
                  <c:v>0.66089600000000004</c:v>
                </c:pt>
                <c:pt idx="1341">
                  <c:v>0.66151099999999996</c:v>
                </c:pt>
                <c:pt idx="1342">
                  <c:v>0.66212499999999996</c:v>
                </c:pt>
                <c:pt idx="1343">
                  <c:v>0.66274</c:v>
                </c:pt>
                <c:pt idx="1344">
                  <c:v>0.663354</c:v>
                </c:pt>
                <c:pt idx="1345">
                  <c:v>0.66396900000000003</c:v>
                </c:pt>
                <c:pt idx="1346">
                  <c:v>0.66458300000000003</c:v>
                </c:pt>
                <c:pt idx="1347">
                  <c:v>0.66519799999999996</c:v>
                </c:pt>
                <c:pt idx="1348">
                  <c:v>0.66581199999999996</c:v>
                </c:pt>
                <c:pt idx="1349">
                  <c:v>0.66642699999999999</c:v>
                </c:pt>
                <c:pt idx="1350">
                  <c:v>0.667041</c:v>
                </c:pt>
                <c:pt idx="1351">
                  <c:v>0.66765600000000003</c:v>
                </c:pt>
                <c:pt idx="1352">
                  <c:v>0.66827000000000003</c:v>
                </c:pt>
                <c:pt idx="1353">
                  <c:v>0.66888499999999995</c:v>
                </c:pt>
                <c:pt idx="1354">
                  <c:v>0.66949899999999996</c:v>
                </c:pt>
                <c:pt idx="1355">
                  <c:v>0.67011399999999999</c:v>
                </c:pt>
                <c:pt idx="1356">
                  <c:v>0.67072799999999999</c:v>
                </c:pt>
                <c:pt idx="1357">
                  <c:v>0.67134300000000002</c:v>
                </c:pt>
                <c:pt idx="1358">
                  <c:v>0.67195700000000003</c:v>
                </c:pt>
                <c:pt idx="1359">
                  <c:v>0.67257199999999995</c:v>
                </c:pt>
                <c:pt idx="1360">
                  <c:v>0.67318599999999995</c:v>
                </c:pt>
                <c:pt idx="1361">
                  <c:v>0.67380099999999998</c:v>
                </c:pt>
                <c:pt idx="1362">
                  <c:v>0.67441499999999999</c:v>
                </c:pt>
                <c:pt idx="1363">
                  <c:v>0.67503000000000002</c:v>
                </c:pt>
                <c:pt idx="1364">
                  <c:v>0.67564500000000005</c:v>
                </c:pt>
                <c:pt idx="1365">
                  <c:v>0.67625900000000005</c:v>
                </c:pt>
                <c:pt idx="1366">
                  <c:v>0.67687399999999998</c:v>
                </c:pt>
                <c:pt idx="1367">
                  <c:v>0.67748799999999998</c:v>
                </c:pt>
                <c:pt idx="1368">
                  <c:v>0.67810300000000001</c:v>
                </c:pt>
                <c:pt idx="1369">
                  <c:v>0.67871700000000001</c:v>
                </c:pt>
                <c:pt idx="1370">
                  <c:v>0.67933200000000005</c:v>
                </c:pt>
                <c:pt idx="1371">
                  <c:v>0.67994600000000005</c:v>
                </c:pt>
                <c:pt idx="1372">
                  <c:v>0.68056099999999997</c:v>
                </c:pt>
                <c:pt idx="1373">
                  <c:v>0.68117499999999997</c:v>
                </c:pt>
                <c:pt idx="1374">
                  <c:v>0.68179000000000001</c:v>
                </c:pt>
                <c:pt idx="1375">
                  <c:v>0.68240400000000001</c:v>
                </c:pt>
                <c:pt idx="1376">
                  <c:v>0.68301900000000004</c:v>
                </c:pt>
                <c:pt idx="1377">
                  <c:v>0.68363300000000005</c:v>
                </c:pt>
                <c:pt idx="1378">
                  <c:v>0.68424799999999997</c:v>
                </c:pt>
                <c:pt idx="1379">
                  <c:v>0.68486199999999997</c:v>
                </c:pt>
                <c:pt idx="1380">
                  <c:v>0.685477</c:v>
                </c:pt>
                <c:pt idx="1381">
                  <c:v>0.68609100000000001</c:v>
                </c:pt>
                <c:pt idx="1382">
                  <c:v>0.68670600000000004</c:v>
                </c:pt>
                <c:pt idx="1383">
                  <c:v>0.68732000000000004</c:v>
                </c:pt>
                <c:pt idx="1384">
                  <c:v>0.68793499999999996</c:v>
                </c:pt>
                <c:pt idx="1385">
                  <c:v>0.68854899999999997</c:v>
                </c:pt>
                <c:pt idx="1386">
                  <c:v>0.689164</c:v>
                </c:pt>
                <c:pt idx="1387">
                  <c:v>0.689778</c:v>
                </c:pt>
                <c:pt idx="1388">
                  <c:v>0.69039300000000003</c:v>
                </c:pt>
                <c:pt idx="1389">
                  <c:v>0.69100700000000004</c:v>
                </c:pt>
                <c:pt idx="1390">
                  <c:v>0.69162199999999996</c:v>
                </c:pt>
                <c:pt idx="1391">
                  <c:v>0.69223599999999996</c:v>
                </c:pt>
                <c:pt idx="1392">
                  <c:v>0.69285099999999999</c:v>
                </c:pt>
                <c:pt idx="1393">
                  <c:v>0.693465</c:v>
                </c:pt>
                <c:pt idx="1394">
                  <c:v>0.69408000000000003</c:v>
                </c:pt>
                <c:pt idx="1395">
                  <c:v>0.69469400000000003</c:v>
                </c:pt>
                <c:pt idx="1396">
                  <c:v>0.69530899999999995</c:v>
                </c:pt>
                <c:pt idx="1397">
                  <c:v>0.69592399999999999</c:v>
                </c:pt>
                <c:pt idx="1398">
                  <c:v>0.69653799999999999</c:v>
                </c:pt>
                <c:pt idx="1399">
                  <c:v>0.69715300000000002</c:v>
                </c:pt>
                <c:pt idx="1400">
                  <c:v>0.69776700000000003</c:v>
                </c:pt>
                <c:pt idx="1401">
                  <c:v>0.69838199999999995</c:v>
                </c:pt>
                <c:pt idx="1402">
                  <c:v>0.69899599999999995</c:v>
                </c:pt>
                <c:pt idx="1403">
                  <c:v>0.69961099999999998</c:v>
                </c:pt>
                <c:pt idx="1404">
                  <c:v>0.70022499999999999</c:v>
                </c:pt>
                <c:pt idx="1405">
                  <c:v>0.70084000000000002</c:v>
                </c:pt>
                <c:pt idx="1406">
                  <c:v>0.70145400000000002</c:v>
                </c:pt>
                <c:pt idx="1407">
                  <c:v>0.70206900000000005</c:v>
                </c:pt>
                <c:pt idx="1408">
                  <c:v>0.70268299999999995</c:v>
                </c:pt>
                <c:pt idx="1409">
                  <c:v>0.70329799999999998</c:v>
                </c:pt>
                <c:pt idx="1410">
                  <c:v>0.70391199999999998</c:v>
                </c:pt>
                <c:pt idx="1411">
                  <c:v>0.70452700000000001</c:v>
                </c:pt>
                <c:pt idx="1412">
                  <c:v>0.70514100000000002</c:v>
                </c:pt>
                <c:pt idx="1413">
                  <c:v>0.70575600000000005</c:v>
                </c:pt>
                <c:pt idx="1414">
                  <c:v>0.70637000000000005</c:v>
                </c:pt>
                <c:pt idx="1415">
                  <c:v>0.70698499999999997</c:v>
                </c:pt>
                <c:pt idx="1416">
                  <c:v>0.70759899999999998</c:v>
                </c:pt>
                <c:pt idx="1417">
                  <c:v>0.70821400000000001</c:v>
                </c:pt>
                <c:pt idx="1418">
                  <c:v>0.70882800000000001</c:v>
                </c:pt>
                <c:pt idx="1419">
                  <c:v>0.70944300000000005</c:v>
                </c:pt>
                <c:pt idx="1420">
                  <c:v>0.71005700000000005</c:v>
                </c:pt>
                <c:pt idx="1421">
                  <c:v>0.71067199999999997</c:v>
                </c:pt>
                <c:pt idx="1422">
                  <c:v>0.71128599999999997</c:v>
                </c:pt>
                <c:pt idx="1423">
                  <c:v>0.71190100000000001</c:v>
                </c:pt>
                <c:pt idx="1424">
                  <c:v>0.71251500000000001</c:v>
                </c:pt>
                <c:pt idx="1425">
                  <c:v>0.71313000000000004</c:v>
                </c:pt>
                <c:pt idx="1426">
                  <c:v>0.71374400000000005</c:v>
                </c:pt>
                <c:pt idx="1427">
                  <c:v>0.71435899999999997</c:v>
                </c:pt>
                <c:pt idx="1428">
                  <c:v>0.71497299999999997</c:v>
                </c:pt>
                <c:pt idx="1429">
                  <c:v>0.715588</c:v>
                </c:pt>
                <c:pt idx="1430">
                  <c:v>0.71620200000000001</c:v>
                </c:pt>
                <c:pt idx="1431">
                  <c:v>0.71681700000000004</c:v>
                </c:pt>
                <c:pt idx="1432">
                  <c:v>0.71743199999999996</c:v>
                </c:pt>
                <c:pt idx="1433">
                  <c:v>0.71804599999999996</c:v>
                </c:pt>
                <c:pt idx="1434">
                  <c:v>0.71866099999999999</c:v>
                </c:pt>
                <c:pt idx="1435">
                  <c:v>0.719275</c:v>
                </c:pt>
                <c:pt idx="1436">
                  <c:v>0.71989000000000003</c:v>
                </c:pt>
                <c:pt idx="1437">
                  <c:v>0.72050400000000003</c:v>
                </c:pt>
                <c:pt idx="1438">
                  <c:v>0.72111899999999995</c:v>
                </c:pt>
                <c:pt idx="1439">
                  <c:v>0.72173299999999996</c:v>
                </c:pt>
                <c:pt idx="1440">
                  <c:v>0.72234799999999999</c:v>
                </c:pt>
                <c:pt idx="1441">
                  <c:v>0.72296199999999999</c:v>
                </c:pt>
                <c:pt idx="1442">
                  <c:v>0.72357700000000003</c:v>
                </c:pt>
                <c:pt idx="1443">
                  <c:v>0.72419100000000003</c:v>
                </c:pt>
                <c:pt idx="1444">
                  <c:v>0.72480599999999995</c:v>
                </c:pt>
                <c:pt idx="1445">
                  <c:v>0.72541999999999995</c:v>
                </c:pt>
                <c:pt idx="1446">
                  <c:v>0.72603499999999999</c:v>
                </c:pt>
                <c:pt idx="1447">
                  <c:v>0.72664899999999999</c:v>
                </c:pt>
                <c:pt idx="1448">
                  <c:v>0.72726400000000002</c:v>
                </c:pt>
                <c:pt idx="1449">
                  <c:v>0.72787800000000002</c:v>
                </c:pt>
                <c:pt idx="1450">
                  <c:v>0.72849299999999995</c:v>
                </c:pt>
                <c:pt idx="1451">
                  <c:v>0.72910699999999995</c:v>
                </c:pt>
                <c:pt idx="1452">
                  <c:v>0.72972199999999998</c:v>
                </c:pt>
                <c:pt idx="1453">
                  <c:v>0.73033599999999999</c:v>
                </c:pt>
                <c:pt idx="1454">
                  <c:v>0.73095100000000002</c:v>
                </c:pt>
                <c:pt idx="1455">
                  <c:v>0.73156500000000002</c:v>
                </c:pt>
                <c:pt idx="1456">
                  <c:v>0.73218000000000005</c:v>
                </c:pt>
                <c:pt idx="1457">
                  <c:v>0.73279399999999995</c:v>
                </c:pt>
                <c:pt idx="1458">
                  <c:v>0.73340899999999998</c:v>
                </c:pt>
                <c:pt idx="1459">
                  <c:v>0.73402299999999998</c:v>
                </c:pt>
                <c:pt idx="1460">
                  <c:v>0.73463800000000001</c:v>
                </c:pt>
                <c:pt idx="1461">
                  <c:v>0.73525200000000002</c:v>
                </c:pt>
                <c:pt idx="1462">
                  <c:v>0.73586700000000005</c:v>
                </c:pt>
                <c:pt idx="1463">
                  <c:v>0.73648100000000005</c:v>
                </c:pt>
                <c:pt idx="1464">
                  <c:v>0.73709599999999997</c:v>
                </c:pt>
                <c:pt idx="1465">
                  <c:v>0.73771100000000001</c:v>
                </c:pt>
                <c:pt idx="1466">
                  <c:v>0.73832500000000001</c:v>
                </c:pt>
                <c:pt idx="1467">
                  <c:v>0.73894000000000004</c:v>
                </c:pt>
                <c:pt idx="1468">
                  <c:v>0.73955400000000004</c:v>
                </c:pt>
                <c:pt idx="1469">
                  <c:v>0.74016899999999997</c:v>
                </c:pt>
                <c:pt idx="1470">
                  <c:v>0.74078299999999997</c:v>
                </c:pt>
                <c:pt idx="1471">
                  <c:v>0.741398</c:v>
                </c:pt>
                <c:pt idx="1472">
                  <c:v>0.742012</c:v>
                </c:pt>
                <c:pt idx="1473">
                  <c:v>0.74262700000000004</c:v>
                </c:pt>
                <c:pt idx="1474">
                  <c:v>0.74324100000000004</c:v>
                </c:pt>
                <c:pt idx="1475">
                  <c:v>0.74385599999999996</c:v>
                </c:pt>
                <c:pt idx="1476">
                  <c:v>0.74446999999999997</c:v>
                </c:pt>
                <c:pt idx="1477">
                  <c:v>0.745085</c:v>
                </c:pt>
                <c:pt idx="1478">
                  <c:v>0.745699</c:v>
                </c:pt>
                <c:pt idx="1479">
                  <c:v>0.74631400000000003</c:v>
                </c:pt>
                <c:pt idx="1480">
                  <c:v>0.74692800000000004</c:v>
                </c:pt>
                <c:pt idx="1481">
                  <c:v>0.74754299999999996</c:v>
                </c:pt>
                <c:pt idx="1482">
                  <c:v>0.74815699999999996</c:v>
                </c:pt>
                <c:pt idx="1483">
                  <c:v>0.74877199999999999</c:v>
                </c:pt>
                <c:pt idx="1484">
                  <c:v>0.749386</c:v>
                </c:pt>
                <c:pt idx="1485">
                  <c:v>0.75000100000000003</c:v>
                </c:pt>
                <c:pt idx="1486">
                  <c:v>0.75061500000000003</c:v>
                </c:pt>
                <c:pt idx="1487">
                  <c:v>0.75122999999999995</c:v>
                </c:pt>
              </c:numCache>
            </c:numRef>
          </c:xVal>
          <c:yVal>
            <c:numRef>
              <c:f>'C:\Users\LU\Fast Timing\04102012\Fe55-calib\[Fe55-1725V.xlsx]Fe55-1725V'!$B$1:$B$1488</c:f>
              <c:numCache>
                <c:formatCode>General</c:formatCode>
                <c:ptCount val="148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1</c:v>
                </c:pt>
                <c:pt idx="327">
                  <c:v>7</c:v>
                </c:pt>
                <c:pt idx="328">
                  <c:v>8</c:v>
                </c:pt>
                <c:pt idx="329">
                  <c:v>6</c:v>
                </c:pt>
                <c:pt idx="330">
                  <c:v>17</c:v>
                </c:pt>
                <c:pt idx="331">
                  <c:v>17</c:v>
                </c:pt>
                <c:pt idx="332">
                  <c:v>19</c:v>
                </c:pt>
                <c:pt idx="333">
                  <c:v>26</c:v>
                </c:pt>
                <c:pt idx="334">
                  <c:v>42</c:v>
                </c:pt>
                <c:pt idx="335">
                  <c:v>51</c:v>
                </c:pt>
                <c:pt idx="336">
                  <c:v>72</c:v>
                </c:pt>
                <c:pt idx="337">
                  <c:v>88</c:v>
                </c:pt>
                <c:pt idx="338">
                  <c:v>71</c:v>
                </c:pt>
                <c:pt idx="339">
                  <c:v>112</c:v>
                </c:pt>
                <c:pt idx="340">
                  <c:v>86</c:v>
                </c:pt>
                <c:pt idx="341">
                  <c:v>79</c:v>
                </c:pt>
                <c:pt idx="342">
                  <c:v>103</c:v>
                </c:pt>
                <c:pt idx="343">
                  <c:v>115</c:v>
                </c:pt>
                <c:pt idx="344">
                  <c:v>100</c:v>
                </c:pt>
                <c:pt idx="345">
                  <c:v>73</c:v>
                </c:pt>
                <c:pt idx="346">
                  <c:v>94</c:v>
                </c:pt>
                <c:pt idx="347">
                  <c:v>89</c:v>
                </c:pt>
                <c:pt idx="348">
                  <c:v>72</c:v>
                </c:pt>
                <c:pt idx="349">
                  <c:v>80</c:v>
                </c:pt>
                <c:pt idx="350">
                  <c:v>72</c:v>
                </c:pt>
                <c:pt idx="351">
                  <c:v>72</c:v>
                </c:pt>
                <c:pt idx="352">
                  <c:v>43</c:v>
                </c:pt>
                <c:pt idx="353">
                  <c:v>56</c:v>
                </c:pt>
                <c:pt idx="354">
                  <c:v>55</c:v>
                </c:pt>
                <c:pt idx="355">
                  <c:v>56</c:v>
                </c:pt>
                <c:pt idx="356">
                  <c:v>62</c:v>
                </c:pt>
                <c:pt idx="357">
                  <c:v>83</c:v>
                </c:pt>
                <c:pt idx="358">
                  <c:v>76</c:v>
                </c:pt>
                <c:pt idx="359">
                  <c:v>92</c:v>
                </c:pt>
                <c:pt idx="360">
                  <c:v>75</c:v>
                </c:pt>
                <c:pt idx="361">
                  <c:v>81</c:v>
                </c:pt>
                <c:pt idx="362">
                  <c:v>85</c:v>
                </c:pt>
                <c:pt idx="363">
                  <c:v>83</c:v>
                </c:pt>
                <c:pt idx="364">
                  <c:v>96</c:v>
                </c:pt>
                <c:pt idx="365">
                  <c:v>109</c:v>
                </c:pt>
                <c:pt idx="366">
                  <c:v>70</c:v>
                </c:pt>
                <c:pt idx="367">
                  <c:v>73</c:v>
                </c:pt>
                <c:pt idx="368">
                  <c:v>72</c:v>
                </c:pt>
                <c:pt idx="369">
                  <c:v>64</c:v>
                </c:pt>
                <c:pt idx="370">
                  <c:v>91</c:v>
                </c:pt>
                <c:pt idx="371">
                  <c:v>75</c:v>
                </c:pt>
                <c:pt idx="372">
                  <c:v>70</c:v>
                </c:pt>
                <c:pt idx="373">
                  <c:v>71</c:v>
                </c:pt>
                <c:pt idx="374">
                  <c:v>63</c:v>
                </c:pt>
                <c:pt idx="375">
                  <c:v>57</c:v>
                </c:pt>
                <c:pt idx="376">
                  <c:v>60</c:v>
                </c:pt>
                <c:pt idx="377">
                  <c:v>71</c:v>
                </c:pt>
                <c:pt idx="378">
                  <c:v>62</c:v>
                </c:pt>
                <c:pt idx="379">
                  <c:v>77</c:v>
                </c:pt>
                <c:pt idx="380">
                  <c:v>85</c:v>
                </c:pt>
                <c:pt idx="381">
                  <c:v>89</c:v>
                </c:pt>
                <c:pt idx="382">
                  <c:v>85</c:v>
                </c:pt>
                <c:pt idx="383">
                  <c:v>90</c:v>
                </c:pt>
                <c:pt idx="384">
                  <c:v>79</c:v>
                </c:pt>
                <c:pt idx="385">
                  <c:v>64</c:v>
                </c:pt>
                <c:pt idx="386">
                  <c:v>87</c:v>
                </c:pt>
                <c:pt idx="387">
                  <c:v>74</c:v>
                </c:pt>
                <c:pt idx="388">
                  <c:v>64</c:v>
                </c:pt>
                <c:pt idx="389">
                  <c:v>70</c:v>
                </c:pt>
                <c:pt idx="390">
                  <c:v>76</c:v>
                </c:pt>
                <c:pt idx="391">
                  <c:v>69</c:v>
                </c:pt>
                <c:pt idx="392">
                  <c:v>94</c:v>
                </c:pt>
                <c:pt idx="393">
                  <c:v>68</c:v>
                </c:pt>
                <c:pt idx="394">
                  <c:v>75</c:v>
                </c:pt>
                <c:pt idx="395">
                  <c:v>62</c:v>
                </c:pt>
                <c:pt idx="396">
                  <c:v>59</c:v>
                </c:pt>
                <c:pt idx="397">
                  <c:v>67</c:v>
                </c:pt>
                <c:pt idx="398">
                  <c:v>56</c:v>
                </c:pt>
                <c:pt idx="399">
                  <c:v>66</c:v>
                </c:pt>
                <c:pt idx="400">
                  <c:v>78</c:v>
                </c:pt>
                <c:pt idx="401">
                  <c:v>83</c:v>
                </c:pt>
                <c:pt idx="402">
                  <c:v>79</c:v>
                </c:pt>
                <c:pt idx="403">
                  <c:v>123</c:v>
                </c:pt>
                <c:pt idx="404">
                  <c:v>127</c:v>
                </c:pt>
                <c:pt idx="405">
                  <c:v>127</c:v>
                </c:pt>
                <c:pt idx="406">
                  <c:v>112</c:v>
                </c:pt>
                <c:pt idx="407">
                  <c:v>90</c:v>
                </c:pt>
                <c:pt idx="408">
                  <c:v>89</c:v>
                </c:pt>
                <c:pt idx="409">
                  <c:v>84</c:v>
                </c:pt>
                <c:pt idx="410">
                  <c:v>78</c:v>
                </c:pt>
                <c:pt idx="411">
                  <c:v>92</c:v>
                </c:pt>
                <c:pt idx="412">
                  <c:v>101</c:v>
                </c:pt>
                <c:pt idx="413">
                  <c:v>107</c:v>
                </c:pt>
                <c:pt idx="414">
                  <c:v>135</c:v>
                </c:pt>
                <c:pt idx="415">
                  <c:v>121</c:v>
                </c:pt>
                <c:pt idx="416">
                  <c:v>119</c:v>
                </c:pt>
                <c:pt idx="417">
                  <c:v>125</c:v>
                </c:pt>
                <c:pt idx="418">
                  <c:v>101</c:v>
                </c:pt>
                <c:pt idx="419">
                  <c:v>113</c:v>
                </c:pt>
                <c:pt idx="420">
                  <c:v>101</c:v>
                </c:pt>
                <c:pt idx="421">
                  <c:v>114</c:v>
                </c:pt>
                <c:pt idx="422">
                  <c:v>127</c:v>
                </c:pt>
                <c:pt idx="423">
                  <c:v>136</c:v>
                </c:pt>
                <c:pt idx="424">
                  <c:v>127</c:v>
                </c:pt>
                <c:pt idx="425">
                  <c:v>160</c:v>
                </c:pt>
                <c:pt idx="426">
                  <c:v>185</c:v>
                </c:pt>
                <c:pt idx="427">
                  <c:v>154</c:v>
                </c:pt>
                <c:pt idx="428">
                  <c:v>163</c:v>
                </c:pt>
                <c:pt idx="429">
                  <c:v>147</c:v>
                </c:pt>
                <c:pt idx="430">
                  <c:v>185</c:v>
                </c:pt>
                <c:pt idx="431">
                  <c:v>179</c:v>
                </c:pt>
                <c:pt idx="432">
                  <c:v>175</c:v>
                </c:pt>
                <c:pt idx="433">
                  <c:v>191</c:v>
                </c:pt>
                <c:pt idx="434">
                  <c:v>207</c:v>
                </c:pt>
                <c:pt idx="435">
                  <c:v>195</c:v>
                </c:pt>
                <c:pt idx="436">
                  <c:v>257</c:v>
                </c:pt>
                <c:pt idx="437">
                  <c:v>251</c:v>
                </c:pt>
                <c:pt idx="438">
                  <c:v>249</c:v>
                </c:pt>
                <c:pt idx="439">
                  <c:v>299</c:v>
                </c:pt>
                <c:pt idx="440">
                  <c:v>337</c:v>
                </c:pt>
                <c:pt idx="441">
                  <c:v>321</c:v>
                </c:pt>
                <c:pt idx="442">
                  <c:v>404</c:v>
                </c:pt>
                <c:pt idx="443">
                  <c:v>366</c:v>
                </c:pt>
                <c:pt idx="444">
                  <c:v>391</c:v>
                </c:pt>
                <c:pt idx="445">
                  <c:v>454</c:v>
                </c:pt>
                <c:pt idx="446">
                  <c:v>454</c:v>
                </c:pt>
                <c:pt idx="447">
                  <c:v>462</c:v>
                </c:pt>
                <c:pt idx="448">
                  <c:v>463</c:v>
                </c:pt>
                <c:pt idx="449">
                  <c:v>411</c:v>
                </c:pt>
                <c:pt idx="450">
                  <c:v>397</c:v>
                </c:pt>
                <c:pt idx="451">
                  <c:v>345</c:v>
                </c:pt>
                <c:pt idx="452">
                  <c:v>408</c:v>
                </c:pt>
                <c:pt idx="453">
                  <c:v>385</c:v>
                </c:pt>
                <c:pt idx="454">
                  <c:v>363</c:v>
                </c:pt>
                <c:pt idx="455">
                  <c:v>406</c:v>
                </c:pt>
                <c:pt idx="456">
                  <c:v>449</c:v>
                </c:pt>
                <c:pt idx="457">
                  <c:v>411</c:v>
                </c:pt>
                <c:pt idx="458">
                  <c:v>419</c:v>
                </c:pt>
                <c:pt idx="459">
                  <c:v>444</c:v>
                </c:pt>
                <c:pt idx="460">
                  <c:v>492</c:v>
                </c:pt>
                <c:pt idx="461">
                  <c:v>499</c:v>
                </c:pt>
                <c:pt idx="462">
                  <c:v>498</c:v>
                </c:pt>
                <c:pt idx="463">
                  <c:v>481</c:v>
                </c:pt>
                <c:pt idx="464">
                  <c:v>406</c:v>
                </c:pt>
                <c:pt idx="465">
                  <c:v>324</c:v>
                </c:pt>
                <c:pt idx="466">
                  <c:v>327</c:v>
                </c:pt>
                <c:pt idx="467">
                  <c:v>296</c:v>
                </c:pt>
                <c:pt idx="468">
                  <c:v>303</c:v>
                </c:pt>
                <c:pt idx="469">
                  <c:v>279</c:v>
                </c:pt>
                <c:pt idx="470">
                  <c:v>283</c:v>
                </c:pt>
                <c:pt idx="471">
                  <c:v>294</c:v>
                </c:pt>
                <c:pt idx="472">
                  <c:v>314</c:v>
                </c:pt>
                <c:pt idx="473">
                  <c:v>291</c:v>
                </c:pt>
                <c:pt idx="474">
                  <c:v>240</c:v>
                </c:pt>
                <c:pt idx="475">
                  <c:v>232</c:v>
                </c:pt>
                <c:pt idx="476">
                  <c:v>240</c:v>
                </c:pt>
                <c:pt idx="477">
                  <c:v>189</c:v>
                </c:pt>
                <c:pt idx="478">
                  <c:v>180</c:v>
                </c:pt>
                <c:pt idx="479">
                  <c:v>189</c:v>
                </c:pt>
                <c:pt idx="480">
                  <c:v>186</c:v>
                </c:pt>
                <c:pt idx="481">
                  <c:v>190</c:v>
                </c:pt>
                <c:pt idx="482">
                  <c:v>223</c:v>
                </c:pt>
                <c:pt idx="483">
                  <c:v>162</c:v>
                </c:pt>
                <c:pt idx="484">
                  <c:v>152</c:v>
                </c:pt>
                <c:pt idx="485">
                  <c:v>129</c:v>
                </c:pt>
                <c:pt idx="486">
                  <c:v>107</c:v>
                </c:pt>
                <c:pt idx="487">
                  <c:v>137</c:v>
                </c:pt>
                <c:pt idx="488">
                  <c:v>114</c:v>
                </c:pt>
                <c:pt idx="489">
                  <c:v>91</c:v>
                </c:pt>
                <c:pt idx="490">
                  <c:v>68</c:v>
                </c:pt>
                <c:pt idx="491">
                  <c:v>65</c:v>
                </c:pt>
                <c:pt idx="492">
                  <c:v>56</c:v>
                </c:pt>
                <c:pt idx="493">
                  <c:v>48</c:v>
                </c:pt>
                <c:pt idx="494">
                  <c:v>38</c:v>
                </c:pt>
                <c:pt idx="495">
                  <c:v>43</c:v>
                </c:pt>
                <c:pt idx="496">
                  <c:v>35</c:v>
                </c:pt>
                <c:pt idx="497">
                  <c:v>28</c:v>
                </c:pt>
                <c:pt idx="498">
                  <c:v>30</c:v>
                </c:pt>
                <c:pt idx="499">
                  <c:v>20</c:v>
                </c:pt>
                <c:pt idx="500">
                  <c:v>20</c:v>
                </c:pt>
                <c:pt idx="501">
                  <c:v>21</c:v>
                </c:pt>
                <c:pt idx="502">
                  <c:v>19</c:v>
                </c:pt>
                <c:pt idx="503">
                  <c:v>16</c:v>
                </c:pt>
                <c:pt idx="504">
                  <c:v>16</c:v>
                </c:pt>
                <c:pt idx="505">
                  <c:v>9</c:v>
                </c:pt>
                <c:pt idx="506">
                  <c:v>6</c:v>
                </c:pt>
                <c:pt idx="507">
                  <c:v>13</c:v>
                </c:pt>
                <c:pt idx="508">
                  <c:v>12</c:v>
                </c:pt>
                <c:pt idx="509">
                  <c:v>8</c:v>
                </c:pt>
                <c:pt idx="510">
                  <c:v>5</c:v>
                </c:pt>
                <c:pt idx="511">
                  <c:v>8</c:v>
                </c:pt>
                <c:pt idx="512">
                  <c:v>10</c:v>
                </c:pt>
                <c:pt idx="513">
                  <c:v>0</c:v>
                </c:pt>
                <c:pt idx="514">
                  <c:v>1</c:v>
                </c:pt>
                <c:pt idx="515">
                  <c:v>4</c:v>
                </c:pt>
                <c:pt idx="516">
                  <c:v>0</c:v>
                </c:pt>
                <c:pt idx="517">
                  <c:v>1</c:v>
                </c:pt>
                <c:pt idx="518">
                  <c:v>1</c:v>
                </c:pt>
                <c:pt idx="519">
                  <c:v>0</c:v>
                </c:pt>
                <c:pt idx="520">
                  <c:v>1</c:v>
                </c:pt>
                <c:pt idx="521">
                  <c:v>1</c:v>
                </c:pt>
                <c:pt idx="522">
                  <c:v>0</c:v>
                </c:pt>
                <c:pt idx="523">
                  <c:v>1</c:v>
                </c:pt>
                <c:pt idx="524">
                  <c:v>1</c:v>
                </c:pt>
                <c:pt idx="525">
                  <c:v>1</c:v>
                </c:pt>
                <c:pt idx="526">
                  <c:v>1</c:v>
                </c:pt>
                <c:pt idx="527">
                  <c:v>0</c:v>
                </c:pt>
                <c:pt idx="528">
                  <c:v>0</c:v>
                </c:pt>
                <c:pt idx="529">
                  <c:v>0</c:v>
                </c:pt>
                <c:pt idx="530">
                  <c:v>0</c:v>
                </c:pt>
                <c:pt idx="531">
                  <c:v>0</c:v>
                </c:pt>
                <c:pt idx="532">
                  <c:v>1</c:v>
                </c:pt>
                <c:pt idx="533">
                  <c:v>1</c:v>
                </c:pt>
                <c:pt idx="534">
                  <c:v>0</c:v>
                </c:pt>
                <c:pt idx="535">
                  <c:v>1</c:v>
                </c:pt>
                <c:pt idx="536">
                  <c:v>0</c:v>
                </c:pt>
                <c:pt idx="537">
                  <c:v>0</c:v>
                </c:pt>
                <c:pt idx="538">
                  <c:v>0</c:v>
                </c:pt>
                <c:pt idx="539">
                  <c:v>0</c:v>
                </c:pt>
                <c:pt idx="540">
                  <c:v>0</c:v>
                </c:pt>
                <c:pt idx="541">
                  <c:v>1</c:v>
                </c:pt>
                <c:pt idx="542">
                  <c:v>0</c:v>
                </c:pt>
                <c:pt idx="543">
                  <c:v>0</c:v>
                </c:pt>
                <c:pt idx="544">
                  <c:v>0</c:v>
                </c:pt>
                <c:pt idx="545">
                  <c:v>1</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1</c:v>
                </c:pt>
                <c:pt idx="594">
                  <c:v>0</c:v>
                </c:pt>
                <c:pt idx="595">
                  <c:v>0</c:v>
                </c:pt>
                <c:pt idx="596">
                  <c:v>0</c:v>
                </c:pt>
                <c:pt idx="597">
                  <c:v>0</c:v>
                </c:pt>
                <c:pt idx="598">
                  <c:v>1</c:v>
                </c:pt>
                <c:pt idx="599">
                  <c:v>1</c:v>
                </c:pt>
                <c:pt idx="600">
                  <c:v>0</c:v>
                </c:pt>
                <c:pt idx="601">
                  <c:v>0</c:v>
                </c:pt>
                <c:pt idx="602">
                  <c:v>1</c:v>
                </c:pt>
                <c:pt idx="603">
                  <c:v>0</c:v>
                </c:pt>
                <c:pt idx="604">
                  <c:v>0</c:v>
                </c:pt>
                <c:pt idx="605">
                  <c:v>0</c:v>
                </c:pt>
                <c:pt idx="606">
                  <c:v>0</c:v>
                </c:pt>
                <c:pt idx="607">
                  <c:v>0</c:v>
                </c:pt>
                <c:pt idx="608">
                  <c:v>0</c:v>
                </c:pt>
                <c:pt idx="609">
                  <c:v>0</c:v>
                </c:pt>
                <c:pt idx="610">
                  <c:v>1</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pt idx="626">
                  <c:v>0</c:v>
                </c:pt>
                <c:pt idx="627">
                  <c:v>0</c:v>
                </c:pt>
                <c:pt idx="628">
                  <c:v>0</c:v>
                </c:pt>
                <c:pt idx="629">
                  <c:v>0</c:v>
                </c:pt>
                <c:pt idx="630">
                  <c:v>0</c:v>
                </c:pt>
                <c:pt idx="631">
                  <c:v>0</c:v>
                </c:pt>
                <c:pt idx="632">
                  <c:v>0</c:v>
                </c:pt>
                <c:pt idx="633">
                  <c:v>0</c:v>
                </c:pt>
                <c:pt idx="634">
                  <c:v>0</c:v>
                </c:pt>
                <c:pt idx="635">
                  <c:v>0</c:v>
                </c:pt>
                <c:pt idx="636">
                  <c:v>0</c:v>
                </c:pt>
                <c:pt idx="637">
                  <c:v>0</c:v>
                </c:pt>
                <c:pt idx="638">
                  <c:v>0</c:v>
                </c:pt>
                <c:pt idx="639">
                  <c:v>0</c:v>
                </c:pt>
                <c:pt idx="640">
                  <c:v>0</c:v>
                </c:pt>
                <c:pt idx="641">
                  <c:v>0</c:v>
                </c:pt>
                <c:pt idx="642">
                  <c:v>1</c:v>
                </c:pt>
                <c:pt idx="643">
                  <c:v>0</c:v>
                </c:pt>
                <c:pt idx="644">
                  <c:v>0</c:v>
                </c:pt>
                <c:pt idx="645">
                  <c:v>0</c:v>
                </c:pt>
                <c:pt idx="646">
                  <c:v>0</c:v>
                </c:pt>
                <c:pt idx="647">
                  <c:v>0</c:v>
                </c:pt>
                <c:pt idx="648">
                  <c:v>0</c:v>
                </c:pt>
                <c:pt idx="649">
                  <c:v>1</c:v>
                </c:pt>
                <c:pt idx="650">
                  <c:v>0</c:v>
                </c:pt>
                <c:pt idx="651">
                  <c:v>0</c:v>
                </c:pt>
                <c:pt idx="652">
                  <c:v>0</c:v>
                </c:pt>
                <c:pt idx="653">
                  <c:v>0</c:v>
                </c:pt>
                <c:pt idx="654">
                  <c:v>0</c:v>
                </c:pt>
                <c:pt idx="655">
                  <c:v>0</c:v>
                </c:pt>
                <c:pt idx="656">
                  <c:v>0</c:v>
                </c:pt>
                <c:pt idx="657">
                  <c:v>0</c:v>
                </c:pt>
                <c:pt idx="658">
                  <c:v>0</c:v>
                </c:pt>
                <c:pt idx="659">
                  <c:v>0</c:v>
                </c:pt>
                <c:pt idx="660">
                  <c:v>1</c:v>
                </c:pt>
                <c:pt idx="661">
                  <c:v>0</c:v>
                </c:pt>
                <c:pt idx="662">
                  <c:v>0</c:v>
                </c:pt>
                <c:pt idx="663">
                  <c:v>0</c:v>
                </c:pt>
                <c:pt idx="664">
                  <c:v>1</c:v>
                </c:pt>
                <c:pt idx="665">
                  <c:v>0</c:v>
                </c:pt>
                <c:pt idx="666">
                  <c:v>0</c:v>
                </c:pt>
                <c:pt idx="667">
                  <c:v>0</c:v>
                </c:pt>
                <c:pt idx="668">
                  <c:v>0</c:v>
                </c:pt>
                <c:pt idx="669">
                  <c:v>0</c:v>
                </c:pt>
                <c:pt idx="670">
                  <c:v>0</c:v>
                </c:pt>
                <c:pt idx="671">
                  <c:v>0</c:v>
                </c:pt>
                <c:pt idx="672">
                  <c:v>0</c:v>
                </c:pt>
                <c:pt idx="673">
                  <c:v>0</c:v>
                </c:pt>
                <c:pt idx="674">
                  <c:v>0</c:v>
                </c:pt>
                <c:pt idx="675">
                  <c:v>0</c:v>
                </c:pt>
                <c:pt idx="676">
                  <c:v>0</c:v>
                </c:pt>
                <c:pt idx="677">
                  <c:v>0</c:v>
                </c:pt>
                <c:pt idx="678">
                  <c:v>0</c:v>
                </c:pt>
                <c:pt idx="679">
                  <c:v>0</c:v>
                </c:pt>
                <c:pt idx="680">
                  <c:v>0</c:v>
                </c:pt>
                <c:pt idx="681">
                  <c:v>0</c:v>
                </c:pt>
                <c:pt idx="682">
                  <c:v>0</c:v>
                </c:pt>
                <c:pt idx="683">
                  <c:v>0</c:v>
                </c:pt>
                <c:pt idx="684">
                  <c:v>0</c:v>
                </c:pt>
                <c:pt idx="685">
                  <c:v>0</c:v>
                </c:pt>
                <c:pt idx="686">
                  <c:v>0</c:v>
                </c:pt>
                <c:pt idx="687">
                  <c:v>0</c:v>
                </c:pt>
                <c:pt idx="688">
                  <c:v>0</c:v>
                </c:pt>
                <c:pt idx="689">
                  <c:v>0</c:v>
                </c:pt>
                <c:pt idx="690">
                  <c:v>0</c:v>
                </c:pt>
                <c:pt idx="691">
                  <c:v>1</c:v>
                </c:pt>
                <c:pt idx="692">
                  <c:v>0</c:v>
                </c:pt>
                <c:pt idx="693">
                  <c:v>0</c:v>
                </c:pt>
                <c:pt idx="694">
                  <c:v>0</c:v>
                </c:pt>
                <c:pt idx="695">
                  <c:v>0</c:v>
                </c:pt>
                <c:pt idx="696">
                  <c:v>0</c:v>
                </c:pt>
                <c:pt idx="697">
                  <c:v>0</c:v>
                </c:pt>
                <c:pt idx="698">
                  <c:v>0</c:v>
                </c:pt>
                <c:pt idx="699">
                  <c:v>0</c:v>
                </c:pt>
                <c:pt idx="700">
                  <c:v>0</c:v>
                </c:pt>
                <c:pt idx="701">
                  <c:v>0</c:v>
                </c:pt>
                <c:pt idx="702">
                  <c:v>0</c:v>
                </c:pt>
                <c:pt idx="703">
                  <c:v>0</c:v>
                </c:pt>
                <c:pt idx="704">
                  <c:v>0</c:v>
                </c:pt>
                <c:pt idx="705">
                  <c:v>0</c:v>
                </c:pt>
                <c:pt idx="706">
                  <c:v>0</c:v>
                </c:pt>
                <c:pt idx="707">
                  <c:v>0</c:v>
                </c:pt>
                <c:pt idx="708">
                  <c:v>0</c:v>
                </c:pt>
                <c:pt idx="709">
                  <c:v>0</c:v>
                </c:pt>
                <c:pt idx="710">
                  <c:v>0</c:v>
                </c:pt>
                <c:pt idx="711">
                  <c:v>0</c:v>
                </c:pt>
                <c:pt idx="712">
                  <c:v>0</c:v>
                </c:pt>
                <c:pt idx="713">
                  <c:v>0</c:v>
                </c:pt>
                <c:pt idx="714">
                  <c:v>0</c:v>
                </c:pt>
                <c:pt idx="715">
                  <c:v>0</c:v>
                </c:pt>
                <c:pt idx="716">
                  <c:v>0</c:v>
                </c:pt>
                <c:pt idx="717">
                  <c:v>0</c:v>
                </c:pt>
                <c:pt idx="718">
                  <c:v>0</c:v>
                </c:pt>
                <c:pt idx="719">
                  <c:v>0</c:v>
                </c:pt>
                <c:pt idx="720">
                  <c:v>0</c:v>
                </c:pt>
                <c:pt idx="721">
                  <c:v>0</c:v>
                </c:pt>
                <c:pt idx="722">
                  <c:v>0</c:v>
                </c:pt>
                <c:pt idx="723">
                  <c:v>0</c:v>
                </c:pt>
                <c:pt idx="724">
                  <c:v>0</c:v>
                </c:pt>
                <c:pt idx="725">
                  <c:v>0</c:v>
                </c:pt>
                <c:pt idx="726">
                  <c:v>0</c:v>
                </c:pt>
                <c:pt idx="727">
                  <c:v>0</c:v>
                </c:pt>
                <c:pt idx="728">
                  <c:v>0</c:v>
                </c:pt>
                <c:pt idx="729">
                  <c:v>0</c:v>
                </c:pt>
                <c:pt idx="730">
                  <c:v>0</c:v>
                </c:pt>
                <c:pt idx="731">
                  <c:v>0</c:v>
                </c:pt>
                <c:pt idx="732">
                  <c:v>0</c:v>
                </c:pt>
                <c:pt idx="733">
                  <c:v>0</c:v>
                </c:pt>
                <c:pt idx="734">
                  <c:v>0</c:v>
                </c:pt>
                <c:pt idx="735">
                  <c:v>0</c:v>
                </c:pt>
                <c:pt idx="736">
                  <c:v>0</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0</c:v>
                </c:pt>
                <c:pt idx="752">
                  <c:v>0</c:v>
                </c:pt>
                <c:pt idx="753">
                  <c:v>0</c:v>
                </c:pt>
                <c:pt idx="754">
                  <c:v>0</c:v>
                </c:pt>
                <c:pt idx="755">
                  <c:v>0</c:v>
                </c:pt>
                <c:pt idx="756">
                  <c:v>0</c:v>
                </c:pt>
                <c:pt idx="757">
                  <c:v>0</c:v>
                </c:pt>
                <c:pt idx="758">
                  <c:v>0</c:v>
                </c:pt>
                <c:pt idx="759">
                  <c:v>0</c:v>
                </c:pt>
                <c:pt idx="760">
                  <c:v>0</c:v>
                </c:pt>
                <c:pt idx="761">
                  <c:v>0</c:v>
                </c:pt>
                <c:pt idx="762">
                  <c:v>0</c:v>
                </c:pt>
                <c:pt idx="763">
                  <c:v>0</c:v>
                </c:pt>
                <c:pt idx="764">
                  <c:v>0</c:v>
                </c:pt>
                <c:pt idx="765">
                  <c:v>0</c:v>
                </c:pt>
                <c:pt idx="766">
                  <c:v>0</c:v>
                </c:pt>
                <c:pt idx="767">
                  <c:v>0</c:v>
                </c:pt>
                <c:pt idx="768">
                  <c:v>0</c:v>
                </c:pt>
                <c:pt idx="769">
                  <c:v>0</c:v>
                </c:pt>
                <c:pt idx="770">
                  <c:v>0</c:v>
                </c:pt>
                <c:pt idx="771">
                  <c:v>0</c:v>
                </c:pt>
                <c:pt idx="772">
                  <c:v>0</c:v>
                </c:pt>
                <c:pt idx="773">
                  <c:v>0</c:v>
                </c:pt>
                <c:pt idx="774">
                  <c:v>0</c:v>
                </c:pt>
                <c:pt idx="775">
                  <c:v>0</c:v>
                </c:pt>
                <c:pt idx="776">
                  <c:v>0</c:v>
                </c:pt>
                <c:pt idx="777">
                  <c:v>0</c:v>
                </c:pt>
                <c:pt idx="778">
                  <c:v>0</c:v>
                </c:pt>
                <c:pt idx="779">
                  <c:v>0</c:v>
                </c:pt>
                <c:pt idx="780">
                  <c:v>0</c:v>
                </c:pt>
                <c:pt idx="781">
                  <c:v>0</c:v>
                </c:pt>
                <c:pt idx="782">
                  <c:v>0</c:v>
                </c:pt>
                <c:pt idx="783">
                  <c:v>0</c:v>
                </c:pt>
                <c:pt idx="784">
                  <c:v>0</c:v>
                </c:pt>
                <c:pt idx="785">
                  <c:v>0</c:v>
                </c:pt>
                <c:pt idx="786">
                  <c:v>0</c:v>
                </c:pt>
                <c:pt idx="787">
                  <c:v>0</c:v>
                </c:pt>
                <c:pt idx="788">
                  <c:v>0</c:v>
                </c:pt>
                <c:pt idx="789">
                  <c:v>0</c:v>
                </c:pt>
                <c:pt idx="790">
                  <c:v>0</c:v>
                </c:pt>
                <c:pt idx="791">
                  <c:v>0</c:v>
                </c:pt>
                <c:pt idx="792">
                  <c:v>0</c:v>
                </c:pt>
                <c:pt idx="793">
                  <c:v>0</c:v>
                </c:pt>
                <c:pt idx="794">
                  <c:v>0</c:v>
                </c:pt>
                <c:pt idx="795">
                  <c:v>0</c:v>
                </c:pt>
                <c:pt idx="796">
                  <c:v>0</c:v>
                </c:pt>
                <c:pt idx="797">
                  <c:v>0</c:v>
                </c:pt>
                <c:pt idx="798">
                  <c:v>0</c:v>
                </c:pt>
                <c:pt idx="799">
                  <c:v>0</c:v>
                </c:pt>
                <c:pt idx="800">
                  <c:v>0</c:v>
                </c:pt>
                <c:pt idx="801">
                  <c:v>0</c:v>
                </c:pt>
                <c:pt idx="802">
                  <c:v>0</c:v>
                </c:pt>
                <c:pt idx="803">
                  <c:v>0</c:v>
                </c:pt>
                <c:pt idx="804">
                  <c:v>0</c:v>
                </c:pt>
                <c:pt idx="805">
                  <c:v>0</c:v>
                </c:pt>
                <c:pt idx="806">
                  <c:v>0</c:v>
                </c:pt>
                <c:pt idx="807">
                  <c:v>0</c:v>
                </c:pt>
                <c:pt idx="808">
                  <c:v>0</c:v>
                </c:pt>
                <c:pt idx="809">
                  <c:v>0</c:v>
                </c:pt>
                <c:pt idx="810">
                  <c:v>0</c:v>
                </c:pt>
                <c:pt idx="811">
                  <c:v>0</c:v>
                </c:pt>
                <c:pt idx="812">
                  <c:v>0</c:v>
                </c:pt>
                <c:pt idx="813">
                  <c:v>0</c:v>
                </c:pt>
                <c:pt idx="814">
                  <c:v>0</c:v>
                </c:pt>
                <c:pt idx="815">
                  <c:v>0</c:v>
                </c:pt>
                <c:pt idx="816">
                  <c:v>0</c:v>
                </c:pt>
                <c:pt idx="817">
                  <c:v>0</c:v>
                </c:pt>
                <c:pt idx="818">
                  <c:v>0</c:v>
                </c:pt>
                <c:pt idx="819">
                  <c:v>0</c:v>
                </c:pt>
                <c:pt idx="820">
                  <c:v>0</c:v>
                </c:pt>
                <c:pt idx="821">
                  <c:v>0</c:v>
                </c:pt>
                <c:pt idx="822">
                  <c:v>0</c:v>
                </c:pt>
                <c:pt idx="823">
                  <c:v>0</c:v>
                </c:pt>
                <c:pt idx="824">
                  <c:v>0</c:v>
                </c:pt>
                <c:pt idx="825">
                  <c:v>0</c:v>
                </c:pt>
                <c:pt idx="826">
                  <c:v>0</c:v>
                </c:pt>
                <c:pt idx="827">
                  <c:v>0</c:v>
                </c:pt>
                <c:pt idx="828">
                  <c:v>0</c:v>
                </c:pt>
                <c:pt idx="829">
                  <c:v>0</c:v>
                </c:pt>
                <c:pt idx="830">
                  <c:v>0</c:v>
                </c:pt>
                <c:pt idx="831">
                  <c:v>0</c:v>
                </c:pt>
                <c:pt idx="832">
                  <c:v>0</c:v>
                </c:pt>
                <c:pt idx="833">
                  <c:v>0</c:v>
                </c:pt>
                <c:pt idx="834">
                  <c:v>0</c:v>
                </c:pt>
                <c:pt idx="835">
                  <c:v>0</c:v>
                </c:pt>
                <c:pt idx="836">
                  <c:v>0</c:v>
                </c:pt>
                <c:pt idx="837">
                  <c:v>0</c:v>
                </c:pt>
                <c:pt idx="838">
                  <c:v>0</c:v>
                </c:pt>
                <c:pt idx="839">
                  <c:v>0</c:v>
                </c:pt>
                <c:pt idx="840">
                  <c:v>0</c:v>
                </c:pt>
                <c:pt idx="841">
                  <c:v>0</c:v>
                </c:pt>
                <c:pt idx="842">
                  <c:v>0</c:v>
                </c:pt>
                <c:pt idx="843">
                  <c:v>0</c:v>
                </c:pt>
                <c:pt idx="844">
                  <c:v>0</c:v>
                </c:pt>
                <c:pt idx="845">
                  <c:v>0</c:v>
                </c:pt>
                <c:pt idx="846">
                  <c:v>0</c:v>
                </c:pt>
                <c:pt idx="847">
                  <c:v>0</c:v>
                </c:pt>
                <c:pt idx="848">
                  <c:v>0</c:v>
                </c:pt>
                <c:pt idx="849">
                  <c:v>0</c:v>
                </c:pt>
                <c:pt idx="850">
                  <c:v>0</c:v>
                </c:pt>
                <c:pt idx="851">
                  <c:v>0</c:v>
                </c:pt>
                <c:pt idx="852">
                  <c:v>0</c:v>
                </c:pt>
                <c:pt idx="853">
                  <c:v>0</c:v>
                </c:pt>
                <c:pt idx="854">
                  <c:v>0</c:v>
                </c:pt>
                <c:pt idx="855">
                  <c:v>0</c:v>
                </c:pt>
                <c:pt idx="856">
                  <c:v>0</c:v>
                </c:pt>
                <c:pt idx="857">
                  <c:v>0</c:v>
                </c:pt>
                <c:pt idx="858">
                  <c:v>0</c:v>
                </c:pt>
                <c:pt idx="859">
                  <c:v>0</c:v>
                </c:pt>
                <c:pt idx="860">
                  <c:v>0</c:v>
                </c:pt>
                <c:pt idx="861">
                  <c:v>0</c:v>
                </c:pt>
                <c:pt idx="862">
                  <c:v>0</c:v>
                </c:pt>
                <c:pt idx="863">
                  <c:v>0</c:v>
                </c:pt>
                <c:pt idx="864">
                  <c:v>0</c:v>
                </c:pt>
                <c:pt idx="865">
                  <c:v>0</c:v>
                </c:pt>
                <c:pt idx="866">
                  <c:v>0</c:v>
                </c:pt>
                <c:pt idx="867">
                  <c:v>0</c:v>
                </c:pt>
                <c:pt idx="868">
                  <c:v>0</c:v>
                </c:pt>
                <c:pt idx="869">
                  <c:v>0</c:v>
                </c:pt>
                <c:pt idx="870">
                  <c:v>0</c:v>
                </c:pt>
                <c:pt idx="871">
                  <c:v>0</c:v>
                </c:pt>
                <c:pt idx="872">
                  <c:v>0</c:v>
                </c:pt>
                <c:pt idx="873">
                  <c:v>0</c:v>
                </c:pt>
                <c:pt idx="874">
                  <c:v>0</c:v>
                </c:pt>
                <c:pt idx="875">
                  <c:v>0</c:v>
                </c:pt>
                <c:pt idx="876">
                  <c:v>0</c:v>
                </c:pt>
                <c:pt idx="877">
                  <c:v>0</c:v>
                </c:pt>
                <c:pt idx="878">
                  <c:v>1</c:v>
                </c:pt>
                <c:pt idx="879">
                  <c:v>0</c:v>
                </c:pt>
                <c:pt idx="880">
                  <c:v>0</c:v>
                </c:pt>
                <c:pt idx="881">
                  <c:v>0</c:v>
                </c:pt>
                <c:pt idx="882">
                  <c:v>0</c:v>
                </c:pt>
                <c:pt idx="883">
                  <c:v>0</c:v>
                </c:pt>
                <c:pt idx="884">
                  <c:v>0</c:v>
                </c:pt>
                <c:pt idx="885">
                  <c:v>0</c:v>
                </c:pt>
                <c:pt idx="886">
                  <c:v>0</c:v>
                </c:pt>
                <c:pt idx="887">
                  <c:v>0</c:v>
                </c:pt>
                <c:pt idx="888">
                  <c:v>0</c:v>
                </c:pt>
                <c:pt idx="889">
                  <c:v>0</c:v>
                </c:pt>
                <c:pt idx="890">
                  <c:v>0</c:v>
                </c:pt>
                <c:pt idx="891">
                  <c:v>0</c:v>
                </c:pt>
                <c:pt idx="892">
                  <c:v>0</c:v>
                </c:pt>
                <c:pt idx="893">
                  <c:v>0</c:v>
                </c:pt>
                <c:pt idx="894">
                  <c:v>0</c:v>
                </c:pt>
                <c:pt idx="895">
                  <c:v>0</c:v>
                </c:pt>
                <c:pt idx="896">
                  <c:v>0</c:v>
                </c:pt>
                <c:pt idx="897">
                  <c:v>0</c:v>
                </c:pt>
                <c:pt idx="898">
                  <c:v>0</c:v>
                </c:pt>
                <c:pt idx="899">
                  <c:v>0</c:v>
                </c:pt>
                <c:pt idx="900">
                  <c:v>0</c:v>
                </c:pt>
                <c:pt idx="901">
                  <c:v>0</c:v>
                </c:pt>
                <c:pt idx="902">
                  <c:v>0</c:v>
                </c:pt>
                <c:pt idx="903">
                  <c:v>0</c:v>
                </c:pt>
                <c:pt idx="904">
                  <c:v>0</c:v>
                </c:pt>
                <c:pt idx="905">
                  <c:v>0</c:v>
                </c:pt>
                <c:pt idx="906">
                  <c:v>0</c:v>
                </c:pt>
                <c:pt idx="907">
                  <c:v>0</c:v>
                </c:pt>
                <c:pt idx="908">
                  <c:v>0</c:v>
                </c:pt>
                <c:pt idx="909">
                  <c:v>0</c:v>
                </c:pt>
                <c:pt idx="910">
                  <c:v>0</c:v>
                </c:pt>
                <c:pt idx="911">
                  <c:v>0</c:v>
                </c:pt>
                <c:pt idx="912">
                  <c:v>0</c:v>
                </c:pt>
                <c:pt idx="913">
                  <c:v>0</c:v>
                </c:pt>
                <c:pt idx="914">
                  <c:v>0</c:v>
                </c:pt>
                <c:pt idx="915">
                  <c:v>0</c:v>
                </c:pt>
                <c:pt idx="916">
                  <c:v>0</c:v>
                </c:pt>
                <c:pt idx="917">
                  <c:v>0</c:v>
                </c:pt>
                <c:pt idx="918">
                  <c:v>0</c:v>
                </c:pt>
                <c:pt idx="919">
                  <c:v>0</c:v>
                </c:pt>
                <c:pt idx="920">
                  <c:v>0</c:v>
                </c:pt>
                <c:pt idx="921">
                  <c:v>0</c:v>
                </c:pt>
                <c:pt idx="922">
                  <c:v>0</c:v>
                </c:pt>
                <c:pt idx="923">
                  <c:v>0</c:v>
                </c:pt>
                <c:pt idx="924">
                  <c:v>0</c:v>
                </c:pt>
                <c:pt idx="925">
                  <c:v>0</c:v>
                </c:pt>
                <c:pt idx="926">
                  <c:v>0</c:v>
                </c:pt>
                <c:pt idx="927">
                  <c:v>0</c:v>
                </c:pt>
                <c:pt idx="928">
                  <c:v>0</c:v>
                </c:pt>
                <c:pt idx="929">
                  <c:v>0</c:v>
                </c:pt>
                <c:pt idx="930">
                  <c:v>0</c:v>
                </c:pt>
                <c:pt idx="931">
                  <c:v>0</c:v>
                </c:pt>
                <c:pt idx="932">
                  <c:v>0</c:v>
                </c:pt>
                <c:pt idx="933">
                  <c:v>0</c:v>
                </c:pt>
                <c:pt idx="934">
                  <c:v>0</c:v>
                </c:pt>
                <c:pt idx="935">
                  <c:v>0</c:v>
                </c:pt>
                <c:pt idx="936">
                  <c:v>0</c:v>
                </c:pt>
                <c:pt idx="937">
                  <c:v>0</c:v>
                </c:pt>
                <c:pt idx="938">
                  <c:v>0</c:v>
                </c:pt>
                <c:pt idx="939">
                  <c:v>0</c:v>
                </c:pt>
                <c:pt idx="940">
                  <c:v>0</c:v>
                </c:pt>
                <c:pt idx="941">
                  <c:v>0</c:v>
                </c:pt>
                <c:pt idx="942">
                  <c:v>0</c:v>
                </c:pt>
                <c:pt idx="943">
                  <c:v>0</c:v>
                </c:pt>
                <c:pt idx="944">
                  <c:v>0</c:v>
                </c:pt>
                <c:pt idx="945">
                  <c:v>0</c:v>
                </c:pt>
                <c:pt idx="946">
                  <c:v>0</c:v>
                </c:pt>
                <c:pt idx="947">
                  <c:v>0</c:v>
                </c:pt>
                <c:pt idx="948">
                  <c:v>0</c:v>
                </c:pt>
                <c:pt idx="949">
                  <c:v>0</c:v>
                </c:pt>
                <c:pt idx="950">
                  <c:v>0</c:v>
                </c:pt>
                <c:pt idx="951">
                  <c:v>0</c:v>
                </c:pt>
                <c:pt idx="952">
                  <c:v>0</c:v>
                </c:pt>
                <c:pt idx="953">
                  <c:v>0</c:v>
                </c:pt>
                <c:pt idx="954">
                  <c:v>0</c:v>
                </c:pt>
                <c:pt idx="955">
                  <c:v>0</c:v>
                </c:pt>
                <c:pt idx="956">
                  <c:v>0</c:v>
                </c:pt>
                <c:pt idx="957">
                  <c:v>0</c:v>
                </c:pt>
                <c:pt idx="958">
                  <c:v>0</c:v>
                </c:pt>
                <c:pt idx="959">
                  <c:v>0</c:v>
                </c:pt>
                <c:pt idx="960">
                  <c:v>0</c:v>
                </c:pt>
                <c:pt idx="961">
                  <c:v>0</c:v>
                </c:pt>
                <c:pt idx="962">
                  <c:v>0</c:v>
                </c:pt>
                <c:pt idx="963">
                  <c:v>0</c:v>
                </c:pt>
                <c:pt idx="964">
                  <c:v>0</c:v>
                </c:pt>
                <c:pt idx="965">
                  <c:v>0</c:v>
                </c:pt>
                <c:pt idx="966">
                  <c:v>0</c:v>
                </c:pt>
                <c:pt idx="967">
                  <c:v>0</c:v>
                </c:pt>
                <c:pt idx="968">
                  <c:v>0</c:v>
                </c:pt>
                <c:pt idx="969">
                  <c:v>0</c:v>
                </c:pt>
                <c:pt idx="970">
                  <c:v>0</c:v>
                </c:pt>
                <c:pt idx="971">
                  <c:v>0</c:v>
                </c:pt>
                <c:pt idx="972">
                  <c:v>0</c:v>
                </c:pt>
                <c:pt idx="973">
                  <c:v>0</c:v>
                </c:pt>
                <c:pt idx="974">
                  <c:v>0</c:v>
                </c:pt>
                <c:pt idx="975">
                  <c:v>0</c:v>
                </c:pt>
                <c:pt idx="976">
                  <c:v>0</c:v>
                </c:pt>
                <c:pt idx="977">
                  <c:v>0</c:v>
                </c:pt>
                <c:pt idx="978">
                  <c:v>0</c:v>
                </c:pt>
                <c:pt idx="979">
                  <c:v>0</c:v>
                </c:pt>
                <c:pt idx="980">
                  <c:v>0</c:v>
                </c:pt>
                <c:pt idx="981">
                  <c:v>0</c:v>
                </c:pt>
                <c:pt idx="982">
                  <c:v>0</c:v>
                </c:pt>
                <c:pt idx="983">
                  <c:v>0</c:v>
                </c:pt>
                <c:pt idx="984">
                  <c:v>0</c:v>
                </c:pt>
                <c:pt idx="985">
                  <c:v>0</c:v>
                </c:pt>
                <c:pt idx="986">
                  <c:v>0</c:v>
                </c:pt>
                <c:pt idx="987">
                  <c:v>0</c:v>
                </c:pt>
                <c:pt idx="988">
                  <c:v>0</c:v>
                </c:pt>
                <c:pt idx="989">
                  <c:v>0</c:v>
                </c:pt>
                <c:pt idx="990">
                  <c:v>0</c:v>
                </c:pt>
                <c:pt idx="991">
                  <c:v>0</c:v>
                </c:pt>
                <c:pt idx="992">
                  <c:v>0</c:v>
                </c:pt>
                <c:pt idx="993">
                  <c:v>0</c:v>
                </c:pt>
                <c:pt idx="994">
                  <c:v>0</c:v>
                </c:pt>
                <c:pt idx="995">
                  <c:v>0</c:v>
                </c:pt>
                <c:pt idx="996">
                  <c:v>0</c:v>
                </c:pt>
                <c:pt idx="997">
                  <c:v>0</c:v>
                </c:pt>
                <c:pt idx="998">
                  <c:v>0</c:v>
                </c:pt>
                <c:pt idx="999">
                  <c:v>0</c:v>
                </c:pt>
                <c:pt idx="1000">
                  <c:v>0</c:v>
                </c:pt>
                <c:pt idx="1001">
                  <c:v>0</c:v>
                </c:pt>
                <c:pt idx="1002">
                  <c:v>0</c:v>
                </c:pt>
                <c:pt idx="1003">
                  <c:v>0</c:v>
                </c:pt>
                <c:pt idx="1004">
                  <c:v>0</c:v>
                </c:pt>
                <c:pt idx="1005">
                  <c:v>0</c:v>
                </c:pt>
                <c:pt idx="1006">
                  <c:v>0</c:v>
                </c:pt>
                <c:pt idx="1007">
                  <c:v>0</c:v>
                </c:pt>
                <c:pt idx="1008">
                  <c:v>0</c:v>
                </c:pt>
                <c:pt idx="1009">
                  <c:v>0</c:v>
                </c:pt>
                <c:pt idx="1010">
                  <c:v>0</c:v>
                </c:pt>
                <c:pt idx="1011">
                  <c:v>0</c:v>
                </c:pt>
                <c:pt idx="1012">
                  <c:v>0</c:v>
                </c:pt>
                <c:pt idx="1013">
                  <c:v>0</c:v>
                </c:pt>
                <c:pt idx="1014">
                  <c:v>0</c:v>
                </c:pt>
                <c:pt idx="1015">
                  <c:v>0</c:v>
                </c:pt>
                <c:pt idx="1016">
                  <c:v>0</c:v>
                </c:pt>
                <c:pt idx="1017">
                  <c:v>0</c:v>
                </c:pt>
                <c:pt idx="1018">
                  <c:v>0</c:v>
                </c:pt>
                <c:pt idx="1019">
                  <c:v>0</c:v>
                </c:pt>
                <c:pt idx="1020">
                  <c:v>0</c:v>
                </c:pt>
                <c:pt idx="1021">
                  <c:v>0</c:v>
                </c:pt>
                <c:pt idx="1022">
                  <c:v>0</c:v>
                </c:pt>
                <c:pt idx="1023">
                  <c:v>0</c:v>
                </c:pt>
                <c:pt idx="1024">
                  <c:v>0</c:v>
                </c:pt>
                <c:pt idx="1025">
                  <c:v>0</c:v>
                </c:pt>
                <c:pt idx="1026">
                  <c:v>0</c:v>
                </c:pt>
                <c:pt idx="1027">
                  <c:v>0</c:v>
                </c:pt>
                <c:pt idx="1028">
                  <c:v>0</c:v>
                </c:pt>
                <c:pt idx="1029">
                  <c:v>0</c:v>
                </c:pt>
                <c:pt idx="1030">
                  <c:v>0</c:v>
                </c:pt>
                <c:pt idx="1031">
                  <c:v>0</c:v>
                </c:pt>
                <c:pt idx="1032">
                  <c:v>0</c:v>
                </c:pt>
                <c:pt idx="1033">
                  <c:v>0</c:v>
                </c:pt>
                <c:pt idx="1034">
                  <c:v>0</c:v>
                </c:pt>
                <c:pt idx="1035">
                  <c:v>0</c:v>
                </c:pt>
                <c:pt idx="1036">
                  <c:v>0</c:v>
                </c:pt>
                <c:pt idx="1037">
                  <c:v>0</c:v>
                </c:pt>
                <c:pt idx="1038">
                  <c:v>1</c:v>
                </c:pt>
                <c:pt idx="1039">
                  <c:v>0</c:v>
                </c:pt>
                <c:pt idx="1040">
                  <c:v>0</c:v>
                </c:pt>
                <c:pt idx="1041">
                  <c:v>0</c:v>
                </c:pt>
                <c:pt idx="1042">
                  <c:v>0</c:v>
                </c:pt>
                <c:pt idx="1043">
                  <c:v>0</c:v>
                </c:pt>
                <c:pt idx="1044">
                  <c:v>0</c:v>
                </c:pt>
                <c:pt idx="1045">
                  <c:v>0</c:v>
                </c:pt>
                <c:pt idx="1046">
                  <c:v>0</c:v>
                </c:pt>
                <c:pt idx="1047">
                  <c:v>0</c:v>
                </c:pt>
                <c:pt idx="1048">
                  <c:v>0</c:v>
                </c:pt>
                <c:pt idx="1049">
                  <c:v>0</c:v>
                </c:pt>
                <c:pt idx="1050">
                  <c:v>0</c:v>
                </c:pt>
                <c:pt idx="1051">
                  <c:v>0</c:v>
                </c:pt>
                <c:pt idx="1052">
                  <c:v>0</c:v>
                </c:pt>
                <c:pt idx="1053">
                  <c:v>0</c:v>
                </c:pt>
                <c:pt idx="1054">
                  <c:v>0</c:v>
                </c:pt>
                <c:pt idx="1055">
                  <c:v>0</c:v>
                </c:pt>
                <c:pt idx="1056">
                  <c:v>0</c:v>
                </c:pt>
                <c:pt idx="1057">
                  <c:v>0</c:v>
                </c:pt>
                <c:pt idx="1058">
                  <c:v>0</c:v>
                </c:pt>
                <c:pt idx="1059">
                  <c:v>0</c:v>
                </c:pt>
                <c:pt idx="1060">
                  <c:v>0</c:v>
                </c:pt>
                <c:pt idx="1061">
                  <c:v>0</c:v>
                </c:pt>
                <c:pt idx="1062">
                  <c:v>0</c:v>
                </c:pt>
                <c:pt idx="1063">
                  <c:v>1</c:v>
                </c:pt>
                <c:pt idx="1064">
                  <c:v>0</c:v>
                </c:pt>
                <c:pt idx="1065">
                  <c:v>0</c:v>
                </c:pt>
                <c:pt idx="1066">
                  <c:v>0</c:v>
                </c:pt>
                <c:pt idx="1067">
                  <c:v>0</c:v>
                </c:pt>
                <c:pt idx="1068">
                  <c:v>0</c:v>
                </c:pt>
                <c:pt idx="1069">
                  <c:v>0</c:v>
                </c:pt>
                <c:pt idx="1070">
                  <c:v>0</c:v>
                </c:pt>
                <c:pt idx="1071">
                  <c:v>0</c:v>
                </c:pt>
                <c:pt idx="1072">
                  <c:v>0</c:v>
                </c:pt>
                <c:pt idx="1073">
                  <c:v>0</c:v>
                </c:pt>
                <c:pt idx="1074">
                  <c:v>0</c:v>
                </c:pt>
                <c:pt idx="1075">
                  <c:v>0</c:v>
                </c:pt>
                <c:pt idx="1076">
                  <c:v>0</c:v>
                </c:pt>
                <c:pt idx="1077">
                  <c:v>0</c:v>
                </c:pt>
                <c:pt idx="1078">
                  <c:v>0</c:v>
                </c:pt>
                <c:pt idx="1079">
                  <c:v>0</c:v>
                </c:pt>
                <c:pt idx="1080">
                  <c:v>0</c:v>
                </c:pt>
                <c:pt idx="1081">
                  <c:v>0</c:v>
                </c:pt>
                <c:pt idx="1082">
                  <c:v>0</c:v>
                </c:pt>
                <c:pt idx="1083">
                  <c:v>0</c:v>
                </c:pt>
                <c:pt idx="1084">
                  <c:v>0</c:v>
                </c:pt>
                <c:pt idx="1085">
                  <c:v>0</c:v>
                </c:pt>
                <c:pt idx="1086">
                  <c:v>0</c:v>
                </c:pt>
                <c:pt idx="1087">
                  <c:v>0</c:v>
                </c:pt>
                <c:pt idx="1088">
                  <c:v>0</c:v>
                </c:pt>
                <c:pt idx="1089">
                  <c:v>0</c:v>
                </c:pt>
                <c:pt idx="1090">
                  <c:v>0</c:v>
                </c:pt>
                <c:pt idx="1091">
                  <c:v>0</c:v>
                </c:pt>
                <c:pt idx="1092">
                  <c:v>0</c:v>
                </c:pt>
                <c:pt idx="1093">
                  <c:v>0</c:v>
                </c:pt>
                <c:pt idx="1094">
                  <c:v>0</c:v>
                </c:pt>
                <c:pt idx="1095">
                  <c:v>0</c:v>
                </c:pt>
                <c:pt idx="1096">
                  <c:v>0</c:v>
                </c:pt>
                <c:pt idx="1097">
                  <c:v>0</c:v>
                </c:pt>
                <c:pt idx="1098">
                  <c:v>0</c:v>
                </c:pt>
                <c:pt idx="1099">
                  <c:v>0</c:v>
                </c:pt>
                <c:pt idx="1100">
                  <c:v>0</c:v>
                </c:pt>
                <c:pt idx="1101">
                  <c:v>0</c:v>
                </c:pt>
                <c:pt idx="1102">
                  <c:v>0</c:v>
                </c:pt>
                <c:pt idx="1103">
                  <c:v>0</c:v>
                </c:pt>
                <c:pt idx="1104">
                  <c:v>0</c:v>
                </c:pt>
                <c:pt idx="1105">
                  <c:v>0</c:v>
                </c:pt>
                <c:pt idx="1106">
                  <c:v>0</c:v>
                </c:pt>
                <c:pt idx="1107">
                  <c:v>0</c:v>
                </c:pt>
                <c:pt idx="1108">
                  <c:v>0</c:v>
                </c:pt>
                <c:pt idx="1109">
                  <c:v>0</c:v>
                </c:pt>
                <c:pt idx="1110">
                  <c:v>0</c:v>
                </c:pt>
                <c:pt idx="1111">
                  <c:v>0</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0</c:v>
                </c:pt>
                <c:pt idx="1128">
                  <c:v>0</c:v>
                </c:pt>
                <c:pt idx="1129">
                  <c:v>0</c:v>
                </c:pt>
                <c:pt idx="1130">
                  <c:v>0</c:v>
                </c:pt>
                <c:pt idx="1131">
                  <c:v>0</c:v>
                </c:pt>
                <c:pt idx="1132">
                  <c:v>0</c:v>
                </c:pt>
                <c:pt idx="1133">
                  <c:v>0</c:v>
                </c:pt>
                <c:pt idx="1134">
                  <c:v>0</c:v>
                </c:pt>
                <c:pt idx="1135">
                  <c:v>0</c:v>
                </c:pt>
                <c:pt idx="1136">
                  <c:v>0</c:v>
                </c:pt>
                <c:pt idx="1137">
                  <c:v>0</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0</c:v>
                </c:pt>
                <c:pt idx="1184">
                  <c:v>0</c:v>
                </c:pt>
                <c:pt idx="1185">
                  <c:v>0</c:v>
                </c:pt>
                <c:pt idx="1186">
                  <c:v>0</c:v>
                </c:pt>
                <c:pt idx="1187">
                  <c:v>0</c:v>
                </c:pt>
                <c:pt idx="1188">
                  <c:v>0</c:v>
                </c:pt>
                <c:pt idx="1189">
                  <c:v>0</c:v>
                </c:pt>
                <c:pt idx="1190">
                  <c:v>0</c:v>
                </c:pt>
                <c:pt idx="1191">
                  <c:v>0</c:v>
                </c:pt>
                <c:pt idx="1192">
                  <c:v>0</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0</c:v>
                </c:pt>
                <c:pt idx="1233">
                  <c:v>0</c:v>
                </c:pt>
                <c:pt idx="1234">
                  <c:v>0</c:v>
                </c:pt>
                <c:pt idx="1235">
                  <c:v>0</c:v>
                </c:pt>
                <c:pt idx="1236">
                  <c:v>0</c:v>
                </c:pt>
                <c:pt idx="1237">
                  <c:v>0</c:v>
                </c:pt>
                <c:pt idx="1238">
                  <c:v>0</c:v>
                </c:pt>
                <c:pt idx="1239">
                  <c:v>0</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0</c:v>
                </c:pt>
                <c:pt idx="1265">
                  <c:v>0</c:v>
                </c:pt>
                <c:pt idx="1266">
                  <c:v>0</c:v>
                </c:pt>
                <c:pt idx="1267">
                  <c:v>0</c:v>
                </c:pt>
                <c:pt idx="1268">
                  <c:v>0</c:v>
                </c:pt>
                <c:pt idx="1269">
                  <c:v>0</c:v>
                </c:pt>
                <c:pt idx="1270">
                  <c:v>0</c:v>
                </c:pt>
                <c:pt idx="1271">
                  <c:v>0</c:v>
                </c:pt>
                <c:pt idx="1272">
                  <c:v>0</c:v>
                </c:pt>
                <c:pt idx="1273">
                  <c:v>0</c:v>
                </c:pt>
                <c:pt idx="1274">
                  <c:v>0</c:v>
                </c:pt>
                <c:pt idx="1275">
                  <c:v>0</c:v>
                </c:pt>
                <c:pt idx="1276">
                  <c:v>0</c:v>
                </c:pt>
                <c:pt idx="1277">
                  <c:v>0</c:v>
                </c:pt>
                <c:pt idx="1278">
                  <c:v>0</c:v>
                </c:pt>
                <c:pt idx="1279">
                  <c:v>0</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0</c:v>
                </c:pt>
                <c:pt idx="1301">
                  <c:v>0</c:v>
                </c:pt>
                <c:pt idx="1302">
                  <c:v>1</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0</c:v>
                </c:pt>
                <c:pt idx="1335">
                  <c:v>0</c:v>
                </c:pt>
                <c:pt idx="1336">
                  <c:v>0</c:v>
                </c:pt>
                <c:pt idx="1337">
                  <c:v>0</c:v>
                </c:pt>
                <c:pt idx="1338">
                  <c:v>0</c:v>
                </c:pt>
                <c:pt idx="1339">
                  <c:v>0</c:v>
                </c:pt>
                <c:pt idx="1340">
                  <c:v>0</c:v>
                </c:pt>
                <c:pt idx="1341">
                  <c:v>0</c:v>
                </c:pt>
                <c:pt idx="1342">
                  <c:v>0</c:v>
                </c:pt>
                <c:pt idx="1343">
                  <c:v>0</c:v>
                </c:pt>
                <c:pt idx="1344">
                  <c:v>0</c:v>
                </c:pt>
                <c:pt idx="1345">
                  <c:v>0</c:v>
                </c:pt>
                <c:pt idx="1346">
                  <c:v>0</c:v>
                </c:pt>
                <c:pt idx="1347">
                  <c:v>0</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0</c:v>
                </c:pt>
                <c:pt idx="1381">
                  <c:v>0</c:v>
                </c:pt>
                <c:pt idx="1382">
                  <c:v>0</c:v>
                </c:pt>
                <c:pt idx="1383">
                  <c:v>0</c:v>
                </c:pt>
                <c:pt idx="1384">
                  <c:v>0</c:v>
                </c:pt>
                <c:pt idx="1385">
                  <c:v>0</c:v>
                </c:pt>
                <c:pt idx="1386">
                  <c:v>0</c:v>
                </c:pt>
                <c:pt idx="1387">
                  <c:v>0</c:v>
                </c:pt>
                <c:pt idx="1388">
                  <c:v>0</c:v>
                </c:pt>
                <c:pt idx="1389">
                  <c:v>0</c:v>
                </c:pt>
                <c:pt idx="1390">
                  <c:v>0</c:v>
                </c:pt>
                <c:pt idx="1391">
                  <c:v>0</c:v>
                </c:pt>
                <c:pt idx="1392">
                  <c:v>0</c:v>
                </c:pt>
                <c:pt idx="1393">
                  <c:v>0</c:v>
                </c:pt>
                <c:pt idx="1394">
                  <c:v>0</c:v>
                </c:pt>
                <c:pt idx="1395">
                  <c:v>0</c:v>
                </c:pt>
                <c:pt idx="1396">
                  <c:v>0</c:v>
                </c:pt>
                <c:pt idx="1397">
                  <c:v>0</c:v>
                </c:pt>
                <c:pt idx="1398">
                  <c:v>0</c:v>
                </c:pt>
                <c:pt idx="1399">
                  <c:v>0</c:v>
                </c:pt>
                <c:pt idx="1400">
                  <c:v>0</c:v>
                </c:pt>
                <c:pt idx="1401">
                  <c:v>0</c:v>
                </c:pt>
                <c:pt idx="1402">
                  <c:v>0</c:v>
                </c:pt>
                <c:pt idx="1403">
                  <c:v>0</c:v>
                </c:pt>
                <c:pt idx="1404">
                  <c:v>0</c:v>
                </c:pt>
                <c:pt idx="1405">
                  <c:v>0</c:v>
                </c:pt>
                <c:pt idx="1406">
                  <c:v>0</c:v>
                </c:pt>
                <c:pt idx="1407">
                  <c:v>0</c:v>
                </c:pt>
                <c:pt idx="1408">
                  <c:v>0</c:v>
                </c:pt>
                <c:pt idx="1409">
                  <c:v>0</c:v>
                </c:pt>
                <c:pt idx="1410">
                  <c:v>0</c:v>
                </c:pt>
                <c:pt idx="1411">
                  <c:v>0</c:v>
                </c:pt>
                <c:pt idx="1412">
                  <c:v>0</c:v>
                </c:pt>
                <c:pt idx="1413">
                  <c:v>0</c:v>
                </c:pt>
                <c:pt idx="1414">
                  <c:v>0</c:v>
                </c:pt>
                <c:pt idx="1415">
                  <c:v>0</c:v>
                </c:pt>
                <c:pt idx="1416">
                  <c:v>0</c:v>
                </c:pt>
                <c:pt idx="1417">
                  <c:v>0</c:v>
                </c:pt>
                <c:pt idx="1418">
                  <c:v>0</c:v>
                </c:pt>
                <c:pt idx="1419">
                  <c:v>0</c:v>
                </c:pt>
                <c:pt idx="1420">
                  <c:v>0</c:v>
                </c:pt>
                <c:pt idx="1421">
                  <c:v>0</c:v>
                </c:pt>
                <c:pt idx="1422">
                  <c:v>0</c:v>
                </c:pt>
                <c:pt idx="1423">
                  <c:v>0</c:v>
                </c:pt>
                <c:pt idx="1424">
                  <c:v>0</c:v>
                </c:pt>
                <c:pt idx="1425">
                  <c:v>0</c:v>
                </c:pt>
                <c:pt idx="1426">
                  <c:v>0</c:v>
                </c:pt>
                <c:pt idx="1427">
                  <c:v>0</c:v>
                </c:pt>
                <c:pt idx="1428">
                  <c:v>0</c:v>
                </c:pt>
                <c:pt idx="1429">
                  <c:v>0</c:v>
                </c:pt>
                <c:pt idx="1430">
                  <c:v>0</c:v>
                </c:pt>
                <c:pt idx="1431">
                  <c:v>0</c:v>
                </c:pt>
                <c:pt idx="1432">
                  <c:v>0</c:v>
                </c:pt>
                <c:pt idx="1433">
                  <c:v>0</c:v>
                </c:pt>
                <c:pt idx="1434">
                  <c:v>0</c:v>
                </c:pt>
                <c:pt idx="1435">
                  <c:v>0</c:v>
                </c:pt>
                <c:pt idx="1436">
                  <c:v>0</c:v>
                </c:pt>
                <c:pt idx="1437">
                  <c:v>0</c:v>
                </c:pt>
                <c:pt idx="1438">
                  <c:v>0</c:v>
                </c:pt>
                <c:pt idx="1439">
                  <c:v>0</c:v>
                </c:pt>
                <c:pt idx="1440">
                  <c:v>0</c:v>
                </c:pt>
                <c:pt idx="1441">
                  <c:v>0</c:v>
                </c:pt>
                <c:pt idx="1442">
                  <c:v>0</c:v>
                </c:pt>
                <c:pt idx="1443">
                  <c:v>0</c:v>
                </c:pt>
                <c:pt idx="1444">
                  <c:v>0</c:v>
                </c:pt>
                <c:pt idx="1445">
                  <c:v>0</c:v>
                </c:pt>
                <c:pt idx="1446">
                  <c:v>0</c:v>
                </c:pt>
                <c:pt idx="1447">
                  <c:v>0</c:v>
                </c:pt>
                <c:pt idx="1448">
                  <c:v>0</c:v>
                </c:pt>
                <c:pt idx="1449">
                  <c:v>0</c:v>
                </c:pt>
                <c:pt idx="1450">
                  <c:v>0</c:v>
                </c:pt>
                <c:pt idx="1451">
                  <c:v>0</c:v>
                </c:pt>
                <c:pt idx="1452">
                  <c:v>0</c:v>
                </c:pt>
                <c:pt idx="1453">
                  <c:v>0</c:v>
                </c:pt>
                <c:pt idx="1454">
                  <c:v>0</c:v>
                </c:pt>
                <c:pt idx="1455">
                  <c:v>0</c:v>
                </c:pt>
                <c:pt idx="1456">
                  <c:v>0</c:v>
                </c:pt>
                <c:pt idx="1457">
                  <c:v>0</c:v>
                </c:pt>
                <c:pt idx="1458">
                  <c:v>0</c:v>
                </c:pt>
                <c:pt idx="1459">
                  <c:v>0</c:v>
                </c:pt>
                <c:pt idx="1460">
                  <c:v>0</c:v>
                </c:pt>
                <c:pt idx="1461">
                  <c:v>0</c:v>
                </c:pt>
                <c:pt idx="1462">
                  <c:v>0</c:v>
                </c:pt>
                <c:pt idx="1463">
                  <c:v>0</c:v>
                </c:pt>
                <c:pt idx="1464">
                  <c:v>0</c:v>
                </c:pt>
                <c:pt idx="1465">
                  <c:v>0</c:v>
                </c:pt>
                <c:pt idx="1466">
                  <c:v>0</c:v>
                </c:pt>
                <c:pt idx="1467">
                  <c:v>0</c:v>
                </c:pt>
                <c:pt idx="1468">
                  <c:v>0</c:v>
                </c:pt>
                <c:pt idx="1469">
                  <c:v>0</c:v>
                </c:pt>
                <c:pt idx="1470">
                  <c:v>0</c:v>
                </c:pt>
                <c:pt idx="1471">
                  <c:v>0</c:v>
                </c:pt>
                <c:pt idx="1472">
                  <c:v>0</c:v>
                </c:pt>
                <c:pt idx="1473">
                  <c:v>0</c:v>
                </c:pt>
                <c:pt idx="1474">
                  <c:v>0</c:v>
                </c:pt>
                <c:pt idx="1475">
                  <c:v>0</c:v>
                </c:pt>
                <c:pt idx="1476">
                  <c:v>0</c:v>
                </c:pt>
                <c:pt idx="1477">
                  <c:v>0</c:v>
                </c:pt>
                <c:pt idx="1478">
                  <c:v>0</c:v>
                </c:pt>
                <c:pt idx="1479">
                  <c:v>0</c:v>
                </c:pt>
                <c:pt idx="1480">
                  <c:v>0</c:v>
                </c:pt>
                <c:pt idx="1481">
                  <c:v>0</c:v>
                </c:pt>
                <c:pt idx="1482">
                  <c:v>0</c:v>
                </c:pt>
                <c:pt idx="1483">
                  <c:v>0</c:v>
                </c:pt>
                <c:pt idx="1484">
                  <c:v>0</c:v>
                </c:pt>
                <c:pt idx="1485">
                  <c:v>0</c:v>
                </c:pt>
                <c:pt idx="1486">
                  <c:v>0</c:v>
                </c:pt>
                <c:pt idx="1487">
                  <c:v>0</c:v>
                </c:pt>
              </c:numCache>
            </c:numRef>
          </c:yVal>
          <c:smooth val="1"/>
        </c:ser>
        <c:dLbls>
          <c:showLegendKey val="0"/>
          <c:showVal val="0"/>
          <c:showCatName val="0"/>
          <c:showSerName val="0"/>
          <c:showPercent val="0"/>
          <c:showBubbleSize val="0"/>
        </c:dLbls>
        <c:axId val="42777344"/>
        <c:axId val="42777920"/>
      </c:scatterChart>
      <c:valAx>
        <c:axId val="42777344"/>
        <c:scaling>
          <c:orientation val="minMax"/>
          <c:max val="0.5"/>
          <c:min val="0"/>
        </c:scaling>
        <c:delete val="0"/>
        <c:axPos val="b"/>
        <c:numFmt formatCode="#,##0.00" sourceLinked="0"/>
        <c:majorTickMark val="out"/>
        <c:minorTickMark val="none"/>
        <c:tickLblPos val="nextTo"/>
        <c:crossAx val="42777920"/>
        <c:crosses val="autoZero"/>
        <c:crossBetween val="midCat"/>
      </c:valAx>
      <c:valAx>
        <c:axId val="42777920"/>
        <c:scaling>
          <c:orientation val="minMax"/>
          <c:min val="0"/>
        </c:scaling>
        <c:delete val="0"/>
        <c:axPos val="l"/>
        <c:majorGridlines/>
        <c:numFmt formatCode="General" sourceLinked="1"/>
        <c:majorTickMark val="out"/>
        <c:minorTickMark val="none"/>
        <c:tickLblPos val="nextTo"/>
        <c:crossAx val="42777344"/>
        <c:crosses val="autoZero"/>
        <c:crossBetween val="midCat"/>
      </c:valAx>
    </c:plotArea>
    <c:plotVisOnly val="1"/>
    <c:dispBlanksAs val="gap"/>
    <c:showDLblsOverMax val="0"/>
  </c:chart>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939129483814523"/>
          <c:y val="2.8252405949256341E-2"/>
          <c:w val="0.66106561679790021"/>
          <c:h val="0.8326195683872849"/>
        </c:manualLayout>
      </c:layout>
      <c:scatterChart>
        <c:scatterStyle val="lineMarker"/>
        <c:varyColors val="0"/>
        <c:ser>
          <c:idx val="1"/>
          <c:order val="1"/>
          <c:tx>
            <c:v>APD Gain</c:v>
          </c:tx>
          <c:spPr>
            <a:ln w="28575">
              <a:noFill/>
            </a:ln>
          </c:spPr>
          <c:xVal>
            <c:numRef>
              <c:f>'Fe55-1750V'!$O$2:$O$8</c:f>
              <c:numCache>
                <c:formatCode>General</c:formatCode>
                <c:ptCount val="7"/>
                <c:pt idx="0">
                  <c:v>1875</c:v>
                </c:pt>
                <c:pt idx="1">
                  <c:v>1850</c:v>
                </c:pt>
                <c:pt idx="2">
                  <c:v>1825</c:v>
                </c:pt>
                <c:pt idx="3">
                  <c:v>1800</c:v>
                </c:pt>
                <c:pt idx="4">
                  <c:v>1775</c:v>
                </c:pt>
                <c:pt idx="5">
                  <c:v>1750</c:v>
                </c:pt>
                <c:pt idx="6">
                  <c:v>1725</c:v>
                </c:pt>
              </c:numCache>
            </c:numRef>
          </c:xVal>
          <c:yVal>
            <c:numRef>
              <c:f>'Fe55-1750V'!$T$2:$T$8</c:f>
              <c:numCache>
                <c:formatCode>General</c:formatCode>
                <c:ptCount val="7"/>
                <c:pt idx="0">
                  <c:v>1990.9394115254238</c:v>
                </c:pt>
                <c:pt idx="1">
                  <c:v>929.65121084745772</c:v>
                </c:pt>
                <c:pt idx="2">
                  <c:v>394.41499810169495</c:v>
                </c:pt>
                <c:pt idx="3">
                  <c:v>205.11792</c:v>
                </c:pt>
                <c:pt idx="4">
                  <c:v>123.99060081355933</c:v>
                </c:pt>
                <c:pt idx="5">
                  <c:v>80.620650305084752</c:v>
                </c:pt>
                <c:pt idx="6">
                  <c:v>52.557741152542384</c:v>
                </c:pt>
              </c:numCache>
            </c:numRef>
          </c:yVal>
          <c:smooth val="0"/>
        </c:ser>
        <c:dLbls>
          <c:showLegendKey val="0"/>
          <c:showVal val="0"/>
          <c:showCatName val="0"/>
          <c:showSerName val="0"/>
          <c:showPercent val="0"/>
          <c:showBubbleSize val="0"/>
        </c:dLbls>
        <c:axId val="121484928"/>
        <c:axId val="121485504"/>
      </c:scatterChart>
      <c:scatterChart>
        <c:scatterStyle val="lineMarker"/>
        <c:varyColors val="0"/>
        <c:ser>
          <c:idx val="0"/>
          <c:order val="0"/>
          <c:tx>
            <c:strRef>
              <c:f>'Fe55-1750V'!$P$1</c:f>
              <c:strCache>
                <c:ptCount val="1"/>
                <c:pt idx="0">
                  <c:v>Peak(V)</c:v>
                </c:pt>
              </c:strCache>
            </c:strRef>
          </c:tx>
          <c:spPr>
            <a:ln w="28575">
              <a:noFill/>
            </a:ln>
          </c:spPr>
          <c:xVal>
            <c:numRef>
              <c:f>'Fe55-1750V'!$O$2:$O$8</c:f>
              <c:numCache>
                <c:formatCode>General</c:formatCode>
                <c:ptCount val="7"/>
                <c:pt idx="0">
                  <c:v>1875</c:v>
                </c:pt>
                <c:pt idx="1">
                  <c:v>1850</c:v>
                </c:pt>
                <c:pt idx="2">
                  <c:v>1825</c:v>
                </c:pt>
                <c:pt idx="3">
                  <c:v>1800</c:v>
                </c:pt>
                <c:pt idx="4">
                  <c:v>1775</c:v>
                </c:pt>
                <c:pt idx="5">
                  <c:v>1750</c:v>
                </c:pt>
                <c:pt idx="6">
                  <c:v>1725</c:v>
                </c:pt>
              </c:numCache>
            </c:numRef>
          </c:xVal>
          <c:yVal>
            <c:numRef>
              <c:f>'Fe55-1750V'!$P$2:$P$8</c:f>
              <c:numCache>
                <c:formatCode>General</c:formatCode>
                <c:ptCount val="7"/>
                <c:pt idx="0">
                  <c:v>3.91</c:v>
                </c:pt>
                <c:pt idx="1">
                  <c:v>1.83</c:v>
                </c:pt>
                <c:pt idx="2">
                  <c:v>0.78100000000000003</c:v>
                </c:pt>
                <c:pt idx="3">
                  <c:v>0.41</c:v>
                </c:pt>
                <c:pt idx="4">
                  <c:v>0.251</c:v>
                </c:pt>
                <c:pt idx="5">
                  <c:v>0.16600000000000001</c:v>
                </c:pt>
                <c:pt idx="6">
                  <c:v>0.111</c:v>
                </c:pt>
              </c:numCache>
            </c:numRef>
          </c:yVal>
          <c:smooth val="0"/>
        </c:ser>
        <c:dLbls>
          <c:showLegendKey val="0"/>
          <c:showVal val="0"/>
          <c:showCatName val="0"/>
          <c:showSerName val="0"/>
          <c:showPercent val="0"/>
          <c:showBubbleSize val="0"/>
        </c:dLbls>
        <c:axId val="121486656"/>
        <c:axId val="121486080"/>
      </c:scatterChart>
      <c:valAx>
        <c:axId val="121484928"/>
        <c:scaling>
          <c:orientation val="minMax"/>
        </c:scaling>
        <c:delete val="0"/>
        <c:axPos val="b"/>
        <c:title>
          <c:tx>
            <c:rich>
              <a:bodyPr/>
              <a:lstStyle/>
              <a:p>
                <a:pPr>
                  <a:defRPr/>
                </a:pPr>
                <a:r>
                  <a:rPr lang="en-US"/>
                  <a:t>HV(V)</a:t>
                </a:r>
              </a:p>
            </c:rich>
          </c:tx>
          <c:layout/>
          <c:overlay val="0"/>
        </c:title>
        <c:numFmt formatCode="General" sourceLinked="1"/>
        <c:majorTickMark val="cross"/>
        <c:minorTickMark val="out"/>
        <c:tickLblPos val="nextTo"/>
        <c:crossAx val="121485504"/>
        <c:crosses val="autoZero"/>
        <c:crossBetween val="midCat"/>
        <c:minorUnit val="25"/>
      </c:valAx>
      <c:valAx>
        <c:axId val="121485504"/>
        <c:scaling>
          <c:logBase val="10"/>
          <c:orientation val="minMax"/>
          <c:max val="10000"/>
        </c:scaling>
        <c:delete val="0"/>
        <c:axPos val="l"/>
        <c:majorGridlines/>
        <c:title>
          <c:tx>
            <c:rich>
              <a:bodyPr rot="-5400000" vert="horz"/>
              <a:lstStyle/>
              <a:p>
                <a:pPr>
                  <a:defRPr baseline="0">
                    <a:solidFill>
                      <a:srgbClr val="C00000"/>
                    </a:solidFill>
                  </a:defRPr>
                </a:pPr>
                <a:r>
                  <a:rPr lang="en-US" baseline="0">
                    <a:solidFill>
                      <a:srgbClr val="C00000"/>
                    </a:solidFill>
                  </a:rPr>
                  <a:t>APD Gain</a:t>
                </a:r>
              </a:p>
            </c:rich>
          </c:tx>
          <c:layout/>
          <c:overlay val="0"/>
        </c:title>
        <c:numFmt formatCode="0" sourceLinked="0"/>
        <c:majorTickMark val="out"/>
        <c:minorTickMark val="out"/>
        <c:tickLblPos val="nextTo"/>
        <c:txPr>
          <a:bodyPr/>
          <a:lstStyle/>
          <a:p>
            <a:pPr>
              <a:defRPr baseline="0">
                <a:solidFill>
                  <a:srgbClr val="C00000"/>
                </a:solidFill>
              </a:defRPr>
            </a:pPr>
            <a:endParaRPr lang="en-US"/>
          </a:p>
        </c:txPr>
        <c:crossAx val="121484928"/>
        <c:crosses val="autoZero"/>
        <c:crossBetween val="midCat"/>
      </c:valAx>
      <c:valAx>
        <c:axId val="121486080"/>
        <c:scaling>
          <c:logBase val="10"/>
          <c:orientation val="minMax"/>
          <c:max val="10"/>
        </c:scaling>
        <c:delete val="0"/>
        <c:axPos val="r"/>
        <c:title>
          <c:tx>
            <c:rich>
              <a:bodyPr rot="-5400000" vert="horz"/>
              <a:lstStyle/>
              <a:p>
                <a:pPr>
                  <a:defRPr baseline="0">
                    <a:solidFill>
                      <a:schemeClr val="accent1"/>
                    </a:solidFill>
                  </a:defRPr>
                </a:pPr>
                <a:r>
                  <a:rPr lang="en-US" baseline="0">
                    <a:solidFill>
                      <a:schemeClr val="accent1"/>
                    </a:solidFill>
                  </a:rPr>
                  <a:t>Fe55 peak (V)</a:t>
                </a:r>
              </a:p>
            </c:rich>
          </c:tx>
          <c:layout/>
          <c:overlay val="0"/>
        </c:title>
        <c:numFmt formatCode="General" sourceLinked="1"/>
        <c:majorTickMark val="out"/>
        <c:minorTickMark val="out"/>
        <c:tickLblPos val="nextTo"/>
        <c:spPr>
          <a:ln>
            <a:solidFill>
              <a:schemeClr val="accent1"/>
            </a:solidFill>
          </a:ln>
        </c:spPr>
        <c:txPr>
          <a:bodyPr/>
          <a:lstStyle/>
          <a:p>
            <a:pPr>
              <a:defRPr baseline="0">
                <a:solidFill>
                  <a:schemeClr val="accent1"/>
                </a:solidFill>
              </a:defRPr>
            </a:pPr>
            <a:endParaRPr lang="en-US"/>
          </a:p>
        </c:txPr>
        <c:crossAx val="121486656"/>
        <c:crosses val="max"/>
        <c:crossBetween val="midCat"/>
        <c:majorUnit val="0.4"/>
      </c:valAx>
      <c:valAx>
        <c:axId val="121486656"/>
        <c:scaling>
          <c:orientation val="minMax"/>
        </c:scaling>
        <c:delete val="1"/>
        <c:axPos val="b"/>
        <c:numFmt formatCode="General" sourceLinked="1"/>
        <c:majorTickMark val="out"/>
        <c:minorTickMark val="none"/>
        <c:tickLblPos val="nextTo"/>
        <c:crossAx val="121486080"/>
        <c:crosses val="autoZero"/>
        <c:crossBetween val="midCat"/>
      </c:valAx>
    </c:plotArea>
    <c:legend>
      <c:legendPos val="r"/>
      <c:layout>
        <c:manualLayout>
          <c:xMode val="edge"/>
          <c:yMode val="edge"/>
          <c:x val="0.26451263797504765"/>
          <c:y val="6.4430956547098295E-2"/>
          <c:w val="0.15276290463692038"/>
          <c:h val="0.16743438320209975"/>
        </c:manualLayout>
      </c:layout>
      <c:overlay val="0"/>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marker>
            <c:symbol val="none"/>
          </c:marker>
          <c:xVal>
            <c:numRef>
              <c:f>'V00010'!$A$1:$A$1017</c:f>
              <c:numCache>
                <c:formatCode>0.00E+00</c:formatCode>
                <c:ptCount val="1017"/>
                <c:pt idx="0">
                  <c:v>-5.6796300000000001E-2</c:v>
                </c:pt>
                <c:pt idx="1">
                  <c:v>-5.6746999999999999E-2</c:v>
                </c:pt>
                <c:pt idx="2">
                  <c:v>-5.66978E-2</c:v>
                </c:pt>
                <c:pt idx="3">
                  <c:v>-5.66486E-2</c:v>
                </c:pt>
                <c:pt idx="4">
                  <c:v>-5.6599400000000001E-2</c:v>
                </c:pt>
                <c:pt idx="5">
                  <c:v>-5.6550200000000002E-2</c:v>
                </c:pt>
                <c:pt idx="6">
                  <c:v>-5.6501000000000003E-2</c:v>
                </c:pt>
                <c:pt idx="7">
                  <c:v>-5.6451800000000003E-2</c:v>
                </c:pt>
                <c:pt idx="8">
                  <c:v>-5.6402599999999997E-2</c:v>
                </c:pt>
                <c:pt idx="9">
                  <c:v>-5.6353399999999998E-2</c:v>
                </c:pt>
                <c:pt idx="10">
                  <c:v>-5.6304199999999999E-2</c:v>
                </c:pt>
                <c:pt idx="11">
                  <c:v>-5.6254999999999999E-2</c:v>
                </c:pt>
                <c:pt idx="12">
                  <c:v>-5.62058E-2</c:v>
                </c:pt>
                <c:pt idx="13">
                  <c:v>-5.6156600000000001E-2</c:v>
                </c:pt>
                <c:pt idx="14">
                  <c:v>-5.6107400000000002E-2</c:v>
                </c:pt>
                <c:pt idx="15">
                  <c:v>-5.6058200000000002E-2</c:v>
                </c:pt>
                <c:pt idx="16">
                  <c:v>-5.6009000000000003E-2</c:v>
                </c:pt>
                <c:pt idx="17">
                  <c:v>-5.5959799999999997E-2</c:v>
                </c:pt>
                <c:pt idx="18">
                  <c:v>-5.5910599999999998E-2</c:v>
                </c:pt>
                <c:pt idx="19">
                  <c:v>-5.5861399999999999E-2</c:v>
                </c:pt>
                <c:pt idx="20">
                  <c:v>-5.5812199999999999E-2</c:v>
                </c:pt>
                <c:pt idx="21">
                  <c:v>-5.5763E-2</c:v>
                </c:pt>
                <c:pt idx="22">
                  <c:v>-5.5713699999999998E-2</c:v>
                </c:pt>
                <c:pt idx="23">
                  <c:v>-5.5664499999999999E-2</c:v>
                </c:pt>
                <c:pt idx="24">
                  <c:v>-5.5615299999999999E-2</c:v>
                </c:pt>
                <c:pt idx="25">
                  <c:v>-5.55661E-2</c:v>
                </c:pt>
                <c:pt idx="26">
                  <c:v>-5.5516900000000001E-2</c:v>
                </c:pt>
                <c:pt idx="27">
                  <c:v>-5.5467700000000002E-2</c:v>
                </c:pt>
                <c:pt idx="28">
                  <c:v>-5.5418500000000002E-2</c:v>
                </c:pt>
                <c:pt idx="29">
                  <c:v>-5.5369300000000003E-2</c:v>
                </c:pt>
                <c:pt idx="30">
                  <c:v>-5.5320099999999997E-2</c:v>
                </c:pt>
                <c:pt idx="31">
                  <c:v>-5.5270899999999998E-2</c:v>
                </c:pt>
                <c:pt idx="32">
                  <c:v>-5.5221699999999999E-2</c:v>
                </c:pt>
                <c:pt idx="33">
                  <c:v>-5.5172499999999999E-2</c:v>
                </c:pt>
                <c:pt idx="34">
                  <c:v>-5.51233E-2</c:v>
                </c:pt>
                <c:pt idx="35">
                  <c:v>-5.5074100000000001E-2</c:v>
                </c:pt>
                <c:pt idx="36">
                  <c:v>-5.5024900000000002E-2</c:v>
                </c:pt>
                <c:pt idx="37">
                  <c:v>-5.4975700000000002E-2</c:v>
                </c:pt>
                <c:pt idx="38">
                  <c:v>-5.4926500000000003E-2</c:v>
                </c:pt>
                <c:pt idx="39">
                  <c:v>-5.4877299999999997E-2</c:v>
                </c:pt>
                <c:pt idx="40">
                  <c:v>-5.4828099999999998E-2</c:v>
                </c:pt>
                <c:pt idx="41">
                  <c:v>-5.4778899999999998E-2</c:v>
                </c:pt>
                <c:pt idx="42">
                  <c:v>-5.4729600000000003E-2</c:v>
                </c:pt>
                <c:pt idx="43">
                  <c:v>-5.4680399999999997E-2</c:v>
                </c:pt>
                <c:pt idx="44">
                  <c:v>-5.4631199999999998E-2</c:v>
                </c:pt>
                <c:pt idx="45">
                  <c:v>-5.4581999999999999E-2</c:v>
                </c:pt>
                <c:pt idx="46">
                  <c:v>-5.4532799999999999E-2</c:v>
                </c:pt>
                <c:pt idx="47">
                  <c:v>-5.44836E-2</c:v>
                </c:pt>
                <c:pt idx="48">
                  <c:v>-5.4434400000000001E-2</c:v>
                </c:pt>
                <c:pt idx="49">
                  <c:v>-5.4385200000000002E-2</c:v>
                </c:pt>
                <c:pt idx="50">
                  <c:v>-5.4336000000000002E-2</c:v>
                </c:pt>
                <c:pt idx="51">
                  <c:v>-5.4286800000000003E-2</c:v>
                </c:pt>
                <c:pt idx="52">
                  <c:v>-5.4237599999999997E-2</c:v>
                </c:pt>
                <c:pt idx="53">
                  <c:v>-5.4188399999999998E-2</c:v>
                </c:pt>
                <c:pt idx="54">
                  <c:v>-5.4139199999999998E-2</c:v>
                </c:pt>
                <c:pt idx="55">
                  <c:v>-5.4089999999999999E-2</c:v>
                </c:pt>
                <c:pt idx="56">
                  <c:v>-5.40408E-2</c:v>
                </c:pt>
                <c:pt idx="57">
                  <c:v>-5.3991600000000001E-2</c:v>
                </c:pt>
                <c:pt idx="58">
                  <c:v>-5.3942400000000001E-2</c:v>
                </c:pt>
                <c:pt idx="59">
                  <c:v>-5.3893200000000002E-2</c:v>
                </c:pt>
                <c:pt idx="60">
                  <c:v>-5.3844000000000003E-2</c:v>
                </c:pt>
                <c:pt idx="61">
                  <c:v>-5.3794799999999997E-2</c:v>
                </c:pt>
                <c:pt idx="62">
                  <c:v>-5.3745500000000002E-2</c:v>
                </c:pt>
                <c:pt idx="63">
                  <c:v>-5.3696300000000002E-2</c:v>
                </c:pt>
                <c:pt idx="64">
                  <c:v>-5.3647100000000003E-2</c:v>
                </c:pt>
                <c:pt idx="65">
                  <c:v>-5.3597899999999997E-2</c:v>
                </c:pt>
                <c:pt idx="66">
                  <c:v>-5.3548699999999998E-2</c:v>
                </c:pt>
                <c:pt idx="67">
                  <c:v>-5.3499499999999998E-2</c:v>
                </c:pt>
                <c:pt idx="68">
                  <c:v>-5.3450299999999999E-2</c:v>
                </c:pt>
                <c:pt idx="69">
                  <c:v>-5.34011E-2</c:v>
                </c:pt>
                <c:pt idx="70">
                  <c:v>-5.3351900000000001E-2</c:v>
                </c:pt>
                <c:pt idx="71">
                  <c:v>-5.3302700000000001E-2</c:v>
                </c:pt>
                <c:pt idx="72">
                  <c:v>-5.3253500000000002E-2</c:v>
                </c:pt>
                <c:pt idx="73">
                  <c:v>-5.3204300000000003E-2</c:v>
                </c:pt>
                <c:pt idx="74">
                  <c:v>-5.3155099999999997E-2</c:v>
                </c:pt>
                <c:pt idx="75">
                  <c:v>-5.3105899999999998E-2</c:v>
                </c:pt>
                <c:pt idx="76">
                  <c:v>-5.3056699999999998E-2</c:v>
                </c:pt>
                <c:pt idx="77">
                  <c:v>-5.3007499999999999E-2</c:v>
                </c:pt>
                <c:pt idx="78">
                  <c:v>-5.29583E-2</c:v>
                </c:pt>
                <c:pt idx="79">
                  <c:v>-5.2909100000000001E-2</c:v>
                </c:pt>
                <c:pt idx="80">
                  <c:v>-5.2859900000000001E-2</c:v>
                </c:pt>
                <c:pt idx="81">
                  <c:v>-5.2810700000000002E-2</c:v>
                </c:pt>
                <c:pt idx="82">
                  <c:v>-5.2761500000000003E-2</c:v>
                </c:pt>
                <c:pt idx="83">
                  <c:v>-5.2712200000000001E-2</c:v>
                </c:pt>
                <c:pt idx="84">
                  <c:v>-5.2663000000000001E-2</c:v>
                </c:pt>
                <c:pt idx="85">
                  <c:v>-5.2613800000000002E-2</c:v>
                </c:pt>
                <c:pt idx="86">
                  <c:v>-5.2564600000000003E-2</c:v>
                </c:pt>
                <c:pt idx="87">
                  <c:v>-5.2515399999999997E-2</c:v>
                </c:pt>
                <c:pt idx="88">
                  <c:v>-5.2466199999999998E-2</c:v>
                </c:pt>
                <c:pt idx="89">
                  <c:v>-5.2416999999999998E-2</c:v>
                </c:pt>
                <c:pt idx="90">
                  <c:v>-5.2367799999999999E-2</c:v>
                </c:pt>
                <c:pt idx="91">
                  <c:v>-5.23186E-2</c:v>
                </c:pt>
                <c:pt idx="92">
                  <c:v>-5.2269400000000001E-2</c:v>
                </c:pt>
                <c:pt idx="93">
                  <c:v>-5.2220200000000001E-2</c:v>
                </c:pt>
                <c:pt idx="94">
                  <c:v>-5.2171000000000002E-2</c:v>
                </c:pt>
                <c:pt idx="95">
                  <c:v>-5.2121800000000003E-2</c:v>
                </c:pt>
                <c:pt idx="96">
                  <c:v>-5.2072599999999997E-2</c:v>
                </c:pt>
                <c:pt idx="97">
                  <c:v>-5.2023399999999997E-2</c:v>
                </c:pt>
                <c:pt idx="98">
                  <c:v>-5.1974199999999998E-2</c:v>
                </c:pt>
                <c:pt idx="99">
                  <c:v>-5.1924999999999999E-2</c:v>
                </c:pt>
                <c:pt idx="100">
                  <c:v>-5.18758E-2</c:v>
                </c:pt>
                <c:pt idx="101">
                  <c:v>-5.18266E-2</c:v>
                </c:pt>
                <c:pt idx="102">
                  <c:v>-5.1777400000000001E-2</c:v>
                </c:pt>
                <c:pt idx="103">
                  <c:v>-5.1728099999999999E-2</c:v>
                </c:pt>
                <c:pt idx="104">
                  <c:v>-5.16789E-2</c:v>
                </c:pt>
                <c:pt idx="105">
                  <c:v>-5.1629700000000001E-2</c:v>
                </c:pt>
                <c:pt idx="106">
                  <c:v>-5.1580500000000001E-2</c:v>
                </c:pt>
                <c:pt idx="107">
                  <c:v>-5.1531300000000002E-2</c:v>
                </c:pt>
                <c:pt idx="108">
                  <c:v>-5.1482100000000003E-2</c:v>
                </c:pt>
                <c:pt idx="109">
                  <c:v>-5.1432899999999997E-2</c:v>
                </c:pt>
                <c:pt idx="110">
                  <c:v>-5.1383699999999997E-2</c:v>
                </c:pt>
                <c:pt idx="111">
                  <c:v>-5.1334499999999998E-2</c:v>
                </c:pt>
                <c:pt idx="112">
                  <c:v>-5.1285299999999999E-2</c:v>
                </c:pt>
                <c:pt idx="113">
                  <c:v>-5.12361E-2</c:v>
                </c:pt>
                <c:pt idx="114">
                  <c:v>-5.11869E-2</c:v>
                </c:pt>
                <c:pt idx="115">
                  <c:v>-5.1137700000000001E-2</c:v>
                </c:pt>
                <c:pt idx="116">
                  <c:v>-5.1088500000000002E-2</c:v>
                </c:pt>
                <c:pt idx="117">
                  <c:v>-5.1039300000000003E-2</c:v>
                </c:pt>
                <c:pt idx="118">
                  <c:v>-5.0990099999999997E-2</c:v>
                </c:pt>
                <c:pt idx="119">
                  <c:v>-5.0940899999999997E-2</c:v>
                </c:pt>
                <c:pt idx="120">
                  <c:v>-5.0891699999999998E-2</c:v>
                </c:pt>
                <c:pt idx="121">
                  <c:v>-5.0842499999999999E-2</c:v>
                </c:pt>
                <c:pt idx="122">
                  <c:v>-5.07933E-2</c:v>
                </c:pt>
                <c:pt idx="123">
                  <c:v>-5.0743999999999997E-2</c:v>
                </c:pt>
                <c:pt idx="124">
                  <c:v>-5.0694799999999998E-2</c:v>
                </c:pt>
                <c:pt idx="125">
                  <c:v>-5.0645599999999999E-2</c:v>
                </c:pt>
                <c:pt idx="126">
                  <c:v>-5.05964E-2</c:v>
                </c:pt>
                <c:pt idx="127">
                  <c:v>-5.05472E-2</c:v>
                </c:pt>
                <c:pt idx="128">
                  <c:v>-5.0498000000000001E-2</c:v>
                </c:pt>
                <c:pt idx="129">
                  <c:v>-5.0448800000000002E-2</c:v>
                </c:pt>
                <c:pt idx="130">
                  <c:v>-5.0399600000000003E-2</c:v>
                </c:pt>
                <c:pt idx="131">
                  <c:v>-5.0350399999999997E-2</c:v>
                </c:pt>
                <c:pt idx="132">
                  <c:v>-5.0301199999999997E-2</c:v>
                </c:pt>
                <c:pt idx="133">
                  <c:v>-5.0251999999999998E-2</c:v>
                </c:pt>
                <c:pt idx="134">
                  <c:v>-5.0202799999999999E-2</c:v>
                </c:pt>
                <c:pt idx="135">
                  <c:v>-5.01536E-2</c:v>
                </c:pt>
                <c:pt idx="136">
                  <c:v>-5.01044E-2</c:v>
                </c:pt>
                <c:pt idx="137">
                  <c:v>-5.0055200000000001E-2</c:v>
                </c:pt>
                <c:pt idx="138">
                  <c:v>-5.0006000000000002E-2</c:v>
                </c:pt>
                <c:pt idx="139">
                  <c:v>-4.9956800000000003E-2</c:v>
                </c:pt>
                <c:pt idx="140">
                  <c:v>-4.9907600000000003E-2</c:v>
                </c:pt>
                <c:pt idx="141">
                  <c:v>-4.9858399999999997E-2</c:v>
                </c:pt>
                <c:pt idx="142">
                  <c:v>-4.9809199999999998E-2</c:v>
                </c:pt>
                <c:pt idx="143">
                  <c:v>-4.9759999999999999E-2</c:v>
                </c:pt>
                <c:pt idx="144">
                  <c:v>-4.9710699999999997E-2</c:v>
                </c:pt>
                <c:pt idx="145">
                  <c:v>-4.9661499999999997E-2</c:v>
                </c:pt>
                <c:pt idx="146">
                  <c:v>-4.9612299999999998E-2</c:v>
                </c:pt>
                <c:pt idx="147">
                  <c:v>-4.9563099999999999E-2</c:v>
                </c:pt>
                <c:pt idx="148">
                  <c:v>-4.95139E-2</c:v>
                </c:pt>
                <c:pt idx="149">
                  <c:v>-4.94647E-2</c:v>
                </c:pt>
                <c:pt idx="150">
                  <c:v>-4.9415500000000001E-2</c:v>
                </c:pt>
                <c:pt idx="151">
                  <c:v>-4.9366300000000002E-2</c:v>
                </c:pt>
                <c:pt idx="152">
                  <c:v>-4.9317100000000003E-2</c:v>
                </c:pt>
                <c:pt idx="153">
                  <c:v>-4.9267900000000003E-2</c:v>
                </c:pt>
                <c:pt idx="154">
                  <c:v>-4.9218699999999997E-2</c:v>
                </c:pt>
                <c:pt idx="155">
                  <c:v>-4.9169499999999998E-2</c:v>
                </c:pt>
                <c:pt idx="156">
                  <c:v>-4.9120299999999999E-2</c:v>
                </c:pt>
                <c:pt idx="157">
                  <c:v>-4.9071099999999999E-2</c:v>
                </c:pt>
                <c:pt idx="158">
                  <c:v>-4.90219E-2</c:v>
                </c:pt>
                <c:pt idx="159">
                  <c:v>-4.8972700000000001E-2</c:v>
                </c:pt>
                <c:pt idx="160">
                  <c:v>-4.8923500000000002E-2</c:v>
                </c:pt>
                <c:pt idx="161">
                  <c:v>-4.8874300000000002E-2</c:v>
                </c:pt>
                <c:pt idx="162">
                  <c:v>-4.8825100000000003E-2</c:v>
                </c:pt>
                <c:pt idx="163">
                  <c:v>-4.8775899999999997E-2</c:v>
                </c:pt>
                <c:pt idx="164">
                  <c:v>-4.8726600000000002E-2</c:v>
                </c:pt>
                <c:pt idx="165">
                  <c:v>-4.8677400000000003E-2</c:v>
                </c:pt>
                <c:pt idx="166">
                  <c:v>-4.8628200000000003E-2</c:v>
                </c:pt>
                <c:pt idx="167">
                  <c:v>-4.8578999999999997E-2</c:v>
                </c:pt>
                <c:pt idx="168">
                  <c:v>-4.8529799999999998E-2</c:v>
                </c:pt>
                <c:pt idx="169">
                  <c:v>-4.8480599999999999E-2</c:v>
                </c:pt>
                <c:pt idx="170">
                  <c:v>-4.8431399999999999E-2</c:v>
                </c:pt>
                <c:pt idx="171">
                  <c:v>-4.83822E-2</c:v>
                </c:pt>
                <c:pt idx="172">
                  <c:v>-4.8333000000000001E-2</c:v>
                </c:pt>
                <c:pt idx="173">
                  <c:v>-4.8283800000000002E-2</c:v>
                </c:pt>
                <c:pt idx="174">
                  <c:v>-4.8234600000000002E-2</c:v>
                </c:pt>
                <c:pt idx="175">
                  <c:v>-4.8185400000000003E-2</c:v>
                </c:pt>
                <c:pt idx="176">
                  <c:v>-4.8136199999999997E-2</c:v>
                </c:pt>
                <c:pt idx="177">
                  <c:v>-4.8086999999999998E-2</c:v>
                </c:pt>
                <c:pt idx="178">
                  <c:v>-4.8037799999999999E-2</c:v>
                </c:pt>
                <c:pt idx="179">
                  <c:v>-4.7988599999999999E-2</c:v>
                </c:pt>
                <c:pt idx="180">
                  <c:v>-4.79394E-2</c:v>
                </c:pt>
                <c:pt idx="181">
                  <c:v>-4.7890200000000001E-2</c:v>
                </c:pt>
                <c:pt idx="182">
                  <c:v>-4.7841000000000002E-2</c:v>
                </c:pt>
                <c:pt idx="183">
                  <c:v>-4.7791800000000002E-2</c:v>
                </c:pt>
                <c:pt idx="184">
                  <c:v>-4.77425E-2</c:v>
                </c:pt>
                <c:pt idx="185">
                  <c:v>-4.7693300000000001E-2</c:v>
                </c:pt>
                <c:pt idx="186">
                  <c:v>-4.7644100000000002E-2</c:v>
                </c:pt>
                <c:pt idx="187">
                  <c:v>-4.7594900000000002E-2</c:v>
                </c:pt>
                <c:pt idx="188">
                  <c:v>-4.7545700000000003E-2</c:v>
                </c:pt>
                <c:pt idx="189">
                  <c:v>-4.7496499999999997E-2</c:v>
                </c:pt>
                <c:pt idx="190">
                  <c:v>-4.7447299999999998E-2</c:v>
                </c:pt>
                <c:pt idx="191">
                  <c:v>-4.7398099999999999E-2</c:v>
                </c:pt>
                <c:pt idx="192">
                  <c:v>-4.7348899999999999E-2</c:v>
                </c:pt>
                <c:pt idx="193">
                  <c:v>-4.72997E-2</c:v>
                </c:pt>
                <c:pt idx="194">
                  <c:v>-4.7250500000000001E-2</c:v>
                </c:pt>
                <c:pt idx="195">
                  <c:v>-4.7201300000000002E-2</c:v>
                </c:pt>
                <c:pt idx="196">
                  <c:v>-4.7152100000000002E-2</c:v>
                </c:pt>
                <c:pt idx="197">
                  <c:v>-4.7102900000000003E-2</c:v>
                </c:pt>
                <c:pt idx="198">
                  <c:v>-4.7053699999999997E-2</c:v>
                </c:pt>
                <c:pt idx="199">
                  <c:v>-4.7004499999999998E-2</c:v>
                </c:pt>
                <c:pt idx="200">
                  <c:v>-4.6955299999999998E-2</c:v>
                </c:pt>
                <c:pt idx="201">
                  <c:v>-4.6906099999999999E-2</c:v>
                </c:pt>
                <c:pt idx="202">
                  <c:v>-4.68569E-2</c:v>
                </c:pt>
                <c:pt idx="203">
                  <c:v>-4.6807700000000001E-2</c:v>
                </c:pt>
                <c:pt idx="204">
                  <c:v>-4.6758500000000001E-2</c:v>
                </c:pt>
                <c:pt idx="205">
                  <c:v>-4.6709199999999999E-2</c:v>
                </c:pt>
                <c:pt idx="206">
                  <c:v>-4.666E-2</c:v>
                </c:pt>
                <c:pt idx="207">
                  <c:v>-4.6610800000000001E-2</c:v>
                </c:pt>
                <c:pt idx="208">
                  <c:v>-4.6561600000000002E-2</c:v>
                </c:pt>
                <c:pt idx="209">
                  <c:v>-4.6512400000000002E-2</c:v>
                </c:pt>
                <c:pt idx="210">
                  <c:v>-4.6463200000000003E-2</c:v>
                </c:pt>
                <c:pt idx="211">
                  <c:v>-4.6413999999999997E-2</c:v>
                </c:pt>
                <c:pt idx="212">
                  <c:v>-4.6364799999999998E-2</c:v>
                </c:pt>
                <c:pt idx="213">
                  <c:v>-4.6315599999999998E-2</c:v>
                </c:pt>
                <c:pt idx="214">
                  <c:v>-4.6266399999999999E-2</c:v>
                </c:pt>
                <c:pt idx="215">
                  <c:v>-4.62172E-2</c:v>
                </c:pt>
                <c:pt idx="216">
                  <c:v>-4.6168000000000001E-2</c:v>
                </c:pt>
                <c:pt idx="217">
                  <c:v>-4.6118800000000001E-2</c:v>
                </c:pt>
                <c:pt idx="218">
                  <c:v>-4.6069600000000002E-2</c:v>
                </c:pt>
                <c:pt idx="219">
                  <c:v>-4.6020400000000003E-2</c:v>
                </c:pt>
                <c:pt idx="220">
                  <c:v>-4.5971199999999997E-2</c:v>
                </c:pt>
                <c:pt idx="221">
                  <c:v>-4.5921999999999998E-2</c:v>
                </c:pt>
                <c:pt idx="222">
                  <c:v>-4.5872799999999998E-2</c:v>
                </c:pt>
                <c:pt idx="223">
                  <c:v>-4.5823599999999999E-2</c:v>
                </c:pt>
                <c:pt idx="224">
                  <c:v>-4.57744E-2</c:v>
                </c:pt>
                <c:pt idx="225">
                  <c:v>-4.5725099999999998E-2</c:v>
                </c:pt>
                <c:pt idx="226">
                  <c:v>-4.5675899999999998E-2</c:v>
                </c:pt>
                <c:pt idx="227">
                  <c:v>-4.5626699999999999E-2</c:v>
                </c:pt>
                <c:pt idx="228">
                  <c:v>-4.55775E-2</c:v>
                </c:pt>
                <c:pt idx="229">
                  <c:v>-4.5528300000000001E-2</c:v>
                </c:pt>
                <c:pt idx="230">
                  <c:v>-4.5479100000000001E-2</c:v>
                </c:pt>
                <c:pt idx="231">
                  <c:v>-4.5429900000000002E-2</c:v>
                </c:pt>
                <c:pt idx="232">
                  <c:v>-4.5380700000000003E-2</c:v>
                </c:pt>
                <c:pt idx="233">
                  <c:v>-4.5331499999999997E-2</c:v>
                </c:pt>
                <c:pt idx="234">
                  <c:v>-4.5282299999999998E-2</c:v>
                </c:pt>
                <c:pt idx="235">
                  <c:v>-4.5233099999999998E-2</c:v>
                </c:pt>
                <c:pt idx="236">
                  <c:v>-4.5183899999999999E-2</c:v>
                </c:pt>
                <c:pt idx="237">
                  <c:v>-4.51347E-2</c:v>
                </c:pt>
                <c:pt idx="238">
                  <c:v>-4.5085500000000001E-2</c:v>
                </c:pt>
                <c:pt idx="239">
                  <c:v>-4.5036300000000001E-2</c:v>
                </c:pt>
                <c:pt idx="240">
                  <c:v>-4.4987100000000002E-2</c:v>
                </c:pt>
                <c:pt idx="241">
                  <c:v>-4.4937900000000003E-2</c:v>
                </c:pt>
                <c:pt idx="242">
                  <c:v>-4.4888699999999997E-2</c:v>
                </c:pt>
                <c:pt idx="243">
                  <c:v>-4.4839499999999997E-2</c:v>
                </c:pt>
                <c:pt idx="244">
                  <c:v>-4.4790299999999998E-2</c:v>
                </c:pt>
                <c:pt idx="245">
                  <c:v>-4.4741000000000003E-2</c:v>
                </c:pt>
                <c:pt idx="246">
                  <c:v>-4.4691799999999997E-2</c:v>
                </c:pt>
                <c:pt idx="247">
                  <c:v>-4.4642599999999998E-2</c:v>
                </c:pt>
                <c:pt idx="248">
                  <c:v>-4.4593399999999998E-2</c:v>
                </c:pt>
                <c:pt idx="249">
                  <c:v>-4.4544199999999999E-2</c:v>
                </c:pt>
                <c:pt idx="250">
                  <c:v>-4.4495E-2</c:v>
                </c:pt>
                <c:pt idx="251">
                  <c:v>-4.4445800000000001E-2</c:v>
                </c:pt>
                <c:pt idx="252">
                  <c:v>-4.4396600000000001E-2</c:v>
                </c:pt>
                <c:pt idx="253">
                  <c:v>-4.4347400000000002E-2</c:v>
                </c:pt>
                <c:pt idx="254">
                  <c:v>-4.4298200000000003E-2</c:v>
                </c:pt>
                <c:pt idx="255">
                  <c:v>-4.4248999999999997E-2</c:v>
                </c:pt>
                <c:pt idx="256">
                  <c:v>-4.4199799999999997E-2</c:v>
                </c:pt>
                <c:pt idx="257">
                  <c:v>-4.4150599999999998E-2</c:v>
                </c:pt>
                <c:pt idx="258">
                  <c:v>-4.4101399999999999E-2</c:v>
                </c:pt>
                <c:pt idx="259">
                  <c:v>-4.40522E-2</c:v>
                </c:pt>
                <c:pt idx="260">
                  <c:v>-4.4003E-2</c:v>
                </c:pt>
                <c:pt idx="261">
                  <c:v>-4.3953800000000001E-2</c:v>
                </c:pt>
                <c:pt idx="262">
                  <c:v>-4.3904600000000002E-2</c:v>
                </c:pt>
                <c:pt idx="263">
                  <c:v>-4.3855400000000003E-2</c:v>
                </c:pt>
                <c:pt idx="264">
                  <c:v>-4.3806200000000003E-2</c:v>
                </c:pt>
                <c:pt idx="265">
                  <c:v>-4.3756999999999997E-2</c:v>
                </c:pt>
                <c:pt idx="266">
                  <c:v>-4.3707700000000002E-2</c:v>
                </c:pt>
                <c:pt idx="267">
                  <c:v>-4.3658500000000003E-2</c:v>
                </c:pt>
                <c:pt idx="268">
                  <c:v>-4.3609299999999997E-2</c:v>
                </c:pt>
                <c:pt idx="269">
                  <c:v>-4.3560099999999997E-2</c:v>
                </c:pt>
                <c:pt idx="270">
                  <c:v>-4.3510899999999998E-2</c:v>
                </c:pt>
                <c:pt idx="271">
                  <c:v>-4.3461699999999999E-2</c:v>
                </c:pt>
                <c:pt idx="272">
                  <c:v>-4.34125E-2</c:v>
                </c:pt>
                <c:pt idx="273">
                  <c:v>-4.33633E-2</c:v>
                </c:pt>
                <c:pt idx="274">
                  <c:v>-4.3314100000000001E-2</c:v>
                </c:pt>
                <c:pt idx="275">
                  <c:v>-4.3264900000000002E-2</c:v>
                </c:pt>
                <c:pt idx="276">
                  <c:v>-4.3215700000000003E-2</c:v>
                </c:pt>
                <c:pt idx="277">
                  <c:v>-4.3166499999999997E-2</c:v>
                </c:pt>
                <c:pt idx="278">
                  <c:v>-4.3117299999999997E-2</c:v>
                </c:pt>
                <c:pt idx="279">
                  <c:v>-4.3068099999999998E-2</c:v>
                </c:pt>
                <c:pt idx="280">
                  <c:v>-4.3018899999999999E-2</c:v>
                </c:pt>
                <c:pt idx="281">
                  <c:v>-4.29697E-2</c:v>
                </c:pt>
                <c:pt idx="282">
                  <c:v>-4.29205E-2</c:v>
                </c:pt>
                <c:pt idx="283">
                  <c:v>-4.2871300000000001E-2</c:v>
                </c:pt>
                <c:pt idx="284">
                  <c:v>-4.2822100000000002E-2</c:v>
                </c:pt>
                <c:pt idx="285">
                  <c:v>-4.2772900000000003E-2</c:v>
                </c:pt>
                <c:pt idx="286">
                  <c:v>-4.27236E-2</c:v>
                </c:pt>
                <c:pt idx="287">
                  <c:v>-4.2674400000000001E-2</c:v>
                </c:pt>
                <c:pt idx="288">
                  <c:v>-4.2625200000000002E-2</c:v>
                </c:pt>
                <c:pt idx="289">
                  <c:v>-4.2576000000000003E-2</c:v>
                </c:pt>
                <c:pt idx="290">
                  <c:v>-4.2526799999999997E-2</c:v>
                </c:pt>
                <c:pt idx="291">
                  <c:v>-4.2477599999999997E-2</c:v>
                </c:pt>
                <c:pt idx="292">
                  <c:v>-4.2428399999999998E-2</c:v>
                </c:pt>
                <c:pt idx="293">
                  <c:v>-4.2379199999999999E-2</c:v>
                </c:pt>
                <c:pt idx="294">
                  <c:v>-4.233E-2</c:v>
                </c:pt>
                <c:pt idx="295">
                  <c:v>-4.22808E-2</c:v>
                </c:pt>
                <c:pt idx="296">
                  <c:v>-4.2231600000000001E-2</c:v>
                </c:pt>
                <c:pt idx="297">
                  <c:v>-4.2182400000000002E-2</c:v>
                </c:pt>
                <c:pt idx="298">
                  <c:v>-4.2133200000000003E-2</c:v>
                </c:pt>
                <c:pt idx="299">
                  <c:v>-4.2084000000000003E-2</c:v>
                </c:pt>
                <c:pt idx="300">
                  <c:v>-4.2034799999999997E-2</c:v>
                </c:pt>
                <c:pt idx="301">
                  <c:v>-4.1985599999999998E-2</c:v>
                </c:pt>
                <c:pt idx="302">
                  <c:v>-4.1936399999999999E-2</c:v>
                </c:pt>
                <c:pt idx="303">
                  <c:v>-4.1887199999999999E-2</c:v>
                </c:pt>
                <c:pt idx="304">
                  <c:v>-4.1838E-2</c:v>
                </c:pt>
                <c:pt idx="305">
                  <c:v>-4.1788800000000001E-2</c:v>
                </c:pt>
                <c:pt idx="306">
                  <c:v>-4.1739499999999999E-2</c:v>
                </c:pt>
                <c:pt idx="307">
                  <c:v>-4.16903E-2</c:v>
                </c:pt>
                <c:pt idx="308">
                  <c:v>-4.16411E-2</c:v>
                </c:pt>
                <c:pt idx="309">
                  <c:v>-4.1591900000000001E-2</c:v>
                </c:pt>
                <c:pt idx="310">
                  <c:v>-4.1542700000000002E-2</c:v>
                </c:pt>
                <c:pt idx="311">
                  <c:v>-4.1493500000000003E-2</c:v>
                </c:pt>
                <c:pt idx="312">
                  <c:v>-4.1444300000000003E-2</c:v>
                </c:pt>
                <c:pt idx="313">
                  <c:v>-4.1395099999999997E-2</c:v>
                </c:pt>
                <c:pt idx="314">
                  <c:v>-4.1345899999999998E-2</c:v>
                </c:pt>
                <c:pt idx="315">
                  <c:v>-4.1296699999999999E-2</c:v>
                </c:pt>
                <c:pt idx="316">
                  <c:v>-4.1247499999999999E-2</c:v>
                </c:pt>
                <c:pt idx="317">
                  <c:v>-4.11983E-2</c:v>
                </c:pt>
                <c:pt idx="318">
                  <c:v>-4.1149100000000001E-2</c:v>
                </c:pt>
                <c:pt idx="319">
                  <c:v>-4.1099900000000002E-2</c:v>
                </c:pt>
                <c:pt idx="320">
                  <c:v>-4.1050700000000002E-2</c:v>
                </c:pt>
                <c:pt idx="321">
                  <c:v>-4.1001500000000003E-2</c:v>
                </c:pt>
                <c:pt idx="322">
                  <c:v>-4.0952299999999997E-2</c:v>
                </c:pt>
                <c:pt idx="323">
                  <c:v>-4.0903099999999998E-2</c:v>
                </c:pt>
                <c:pt idx="324">
                  <c:v>-4.0853899999999999E-2</c:v>
                </c:pt>
                <c:pt idx="325">
                  <c:v>-4.0804699999999999E-2</c:v>
                </c:pt>
                <c:pt idx="326">
                  <c:v>-4.07555E-2</c:v>
                </c:pt>
                <c:pt idx="327">
                  <c:v>-4.0706199999999998E-2</c:v>
                </c:pt>
                <c:pt idx="328">
                  <c:v>-4.0656999999999999E-2</c:v>
                </c:pt>
                <c:pt idx="329">
                  <c:v>-4.0607799999999999E-2</c:v>
                </c:pt>
                <c:pt idx="330">
                  <c:v>-4.05586E-2</c:v>
                </c:pt>
                <c:pt idx="331">
                  <c:v>-4.0509400000000001E-2</c:v>
                </c:pt>
                <c:pt idx="332">
                  <c:v>-4.0460200000000002E-2</c:v>
                </c:pt>
                <c:pt idx="333">
                  <c:v>-4.0411000000000002E-2</c:v>
                </c:pt>
                <c:pt idx="334">
                  <c:v>-4.0361800000000003E-2</c:v>
                </c:pt>
                <c:pt idx="335">
                  <c:v>-4.0312599999999997E-2</c:v>
                </c:pt>
                <c:pt idx="336">
                  <c:v>-4.0263399999999998E-2</c:v>
                </c:pt>
                <c:pt idx="337">
                  <c:v>-4.0214199999999999E-2</c:v>
                </c:pt>
                <c:pt idx="338">
                  <c:v>-4.0164999999999999E-2</c:v>
                </c:pt>
                <c:pt idx="339">
                  <c:v>-4.01158E-2</c:v>
                </c:pt>
                <c:pt idx="340">
                  <c:v>-4.0066600000000001E-2</c:v>
                </c:pt>
                <c:pt idx="341">
                  <c:v>-4.0017400000000002E-2</c:v>
                </c:pt>
                <c:pt idx="342">
                  <c:v>-3.9968200000000002E-2</c:v>
                </c:pt>
                <c:pt idx="343">
                  <c:v>-3.9919000000000003E-2</c:v>
                </c:pt>
                <c:pt idx="344">
                  <c:v>-3.9869799999999997E-2</c:v>
                </c:pt>
                <c:pt idx="345">
                  <c:v>-3.9820599999999998E-2</c:v>
                </c:pt>
                <c:pt idx="346">
                  <c:v>-3.9771399999999998E-2</c:v>
                </c:pt>
                <c:pt idx="347">
                  <c:v>-3.9722100000000003E-2</c:v>
                </c:pt>
                <c:pt idx="348">
                  <c:v>-3.9672899999999997E-2</c:v>
                </c:pt>
                <c:pt idx="349">
                  <c:v>-3.9623699999999998E-2</c:v>
                </c:pt>
                <c:pt idx="350">
                  <c:v>-3.9574499999999999E-2</c:v>
                </c:pt>
                <c:pt idx="351">
                  <c:v>-3.9525299999999999E-2</c:v>
                </c:pt>
                <c:pt idx="352">
                  <c:v>-3.94761E-2</c:v>
                </c:pt>
                <c:pt idx="353">
                  <c:v>-3.9426900000000001E-2</c:v>
                </c:pt>
                <c:pt idx="354">
                  <c:v>-3.9377700000000002E-2</c:v>
                </c:pt>
                <c:pt idx="355">
                  <c:v>-3.9328500000000002E-2</c:v>
                </c:pt>
                <c:pt idx="356">
                  <c:v>-3.9279300000000003E-2</c:v>
                </c:pt>
                <c:pt idx="357">
                  <c:v>-3.9230099999999997E-2</c:v>
                </c:pt>
                <c:pt idx="358">
                  <c:v>-3.9180899999999998E-2</c:v>
                </c:pt>
                <c:pt idx="359">
                  <c:v>-3.9131699999999998E-2</c:v>
                </c:pt>
                <c:pt idx="360">
                  <c:v>-3.9082499999999999E-2</c:v>
                </c:pt>
                <c:pt idx="361">
                  <c:v>-3.90333E-2</c:v>
                </c:pt>
                <c:pt idx="362">
                  <c:v>-3.8984100000000001E-2</c:v>
                </c:pt>
                <c:pt idx="363">
                  <c:v>-3.8934900000000001E-2</c:v>
                </c:pt>
                <c:pt idx="364">
                  <c:v>-3.8885700000000002E-2</c:v>
                </c:pt>
                <c:pt idx="365">
                  <c:v>-3.8836500000000003E-2</c:v>
                </c:pt>
                <c:pt idx="366">
                  <c:v>-3.8787299999999997E-2</c:v>
                </c:pt>
                <c:pt idx="367">
                  <c:v>-3.8738000000000002E-2</c:v>
                </c:pt>
                <c:pt idx="368">
                  <c:v>-3.8688800000000002E-2</c:v>
                </c:pt>
                <c:pt idx="369">
                  <c:v>-3.8639600000000003E-2</c:v>
                </c:pt>
                <c:pt idx="370">
                  <c:v>-3.8590399999999997E-2</c:v>
                </c:pt>
                <c:pt idx="371">
                  <c:v>-3.8541199999999998E-2</c:v>
                </c:pt>
                <c:pt idx="372">
                  <c:v>-3.8491999999999998E-2</c:v>
                </c:pt>
                <c:pt idx="373">
                  <c:v>-3.8442799999999999E-2</c:v>
                </c:pt>
                <c:pt idx="374">
                  <c:v>-3.83936E-2</c:v>
                </c:pt>
                <c:pt idx="375">
                  <c:v>-3.8344400000000001E-2</c:v>
                </c:pt>
                <c:pt idx="376">
                  <c:v>-3.8295200000000001E-2</c:v>
                </c:pt>
                <c:pt idx="377">
                  <c:v>-3.8246000000000002E-2</c:v>
                </c:pt>
                <c:pt idx="378">
                  <c:v>-3.8196800000000003E-2</c:v>
                </c:pt>
                <c:pt idx="379">
                  <c:v>-3.8147599999999997E-2</c:v>
                </c:pt>
                <c:pt idx="380">
                  <c:v>-3.8098399999999998E-2</c:v>
                </c:pt>
                <c:pt idx="381">
                  <c:v>-3.8049199999999998E-2</c:v>
                </c:pt>
                <c:pt idx="382">
                  <c:v>-3.7999999999999999E-2</c:v>
                </c:pt>
                <c:pt idx="383">
                  <c:v>-3.79508E-2</c:v>
                </c:pt>
                <c:pt idx="384">
                  <c:v>-3.7901600000000001E-2</c:v>
                </c:pt>
                <c:pt idx="385">
                  <c:v>-3.7852400000000001E-2</c:v>
                </c:pt>
                <c:pt idx="386">
                  <c:v>-3.7803200000000002E-2</c:v>
                </c:pt>
                <c:pt idx="387">
                  <c:v>-3.7754000000000003E-2</c:v>
                </c:pt>
                <c:pt idx="388">
                  <c:v>-3.7704700000000001E-2</c:v>
                </c:pt>
                <c:pt idx="389">
                  <c:v>-3.7655500000000001E-2</c:v>
                </c:pt>
                <c:pt idx="390">
                  <c:v>-3.7606300000000002E-2</c:v>
                </c:pt>
                <c:pt idx="391">
                  <c:v>-3.7557100000000003E-2</c:v>
                </c:pt>
                <c:pt idx="392">
                  <c:v>-3.7507899999999997E-2</c:v>
                </c:pt>
                <c:pt idx="393">
                  <c:v>-3.7458699999999998E-2</c:v>
                </c:pt>
                <c:pt idx="394">
                  <c:v>-3.7409499999999998E-2</c:v>
                </c:pt>
                <c:pt idx="395">
                  <c:v>-3.7360299999999999E-2</c:v>
                </c:pt>
                <c:pt idx="396">
                  <c:v>-3.73111E-2</c:v>
                </c:pt>
                <c:pt idx="397">
                  <c:v>-3.7261900000000001E-2</c:v>
                </c:pt>
                <c:pt idx="398">
                  <c:v>-3.7212700000000001E-2</c:v>
                </c:pt>
                <c:pt idx="399">
                  <c:v>-3.7163500000000002E-2</c:v>
                </c:pt>
                <c:pt idx="400">
                  <c:v>-3.7114300000000003E-2</c:v>
                </c:pt>
                <c:pt idx="401">
                  <c:v>-3.7065099999999997E-2</c:v>
                </c:pt>
                <c:pt idx="402">
                  <c:v>-3.7015899999999997E-2</c:v>
                </c:pt>
                <c:pt idx="403">
                  <c:v>-3.6966699999999998E-2</c:v>
                </c:pt>
                <c:pt idx="404">
                  <c:v>-3.6917499999999999E-2</c:v>
                </c:pt>
                <c:pt idx="405">
                  <c:v>-3.68683E-2</c:v>
                </c:pt>
                <c:pt idx="406">
                  <c:v>-3.68191E-2</c:v>
                </c:pt>
                <c:pt idx="407">
                  <c:v>-3.6769900000000001E-2</c:v>
                </c:pt>
                <c:pt idx="408">
                  <c:v>-3.6720599999999999E-2</c:v>
                </c:pt>
                <c:pt idx="409">
                  <c:v>-3.66714E-2</c:v>
                </c:pt>
                <c:pt idx="410">
                  <c:v>-3.6622200000000001E-2</c:v>
                </c:pt>
                <c:pt idx="411">
                  <c:v>-3.6573000000000001E-2</c:v>
                </c:pt>
                <c:pt idx="412">
                  <c:v>-3.6523800000000002E-2</c:v>
                </c:pt>
                <c:pt idx="413">
                  <c:v>-3.6474600000000003E-2</c:v>
                </c:pt>
                <c:pt idx="414">
                  <c:v>-3.6425399999999997E-2</c:v>
                </c:pt>
                <c:pt idx="415">
                  <c:v>-3.6376199999999997E-2</c:v>
                </c:pt>
                <c:pt idx="416">
                  <c:v>-3.6326999999999998E-2</c:v>
                </c:pt>
                <c:pt idx="417">
                  <c:v>-3.6277799999999999E-2</c:v>
                </c:pt>
                <c:pt idx="418">
                  <c:v>-3.62286E-2</c:v>
                </c:pt>
                <c:pt idx="419">
                  <c:v>-3.61794E-2</c:v>
                </c:pt>
                <c:pt idx="420">
                  <c:v>-3.6130200000000001E-2</c:v>
                </c:pt>
                <c:pt idx="421">
                  <c:v>-3.6081000000000002E-2</c:v>
                </c:pt>
                <c:pt idx="422">
                  <c:v>-3.6031800000000003E-2</c:v>
                </c:pt>
                <c:pt idx="423">
                  <c:v>-3.5982599999999997E-2</c:v>
                </c:pt>
                <c:pt idx="424">
                  <c:v>-3.5933399999999997E-2</c:v>
                </c:pt>
                <c:pt idx="425">
                  <c:v>-3.5884199999999998E-2</c:v>
                </c:pt>
                <c:pt idx="426">
                  <c:v>-3.5834999999999999E-2</c:v>
                </c:pt>
                <c:pt idx="427">
                  <c:v>-3.57858E-2</c:v>
                </c:pt>
                <c:pt idx="428">
                  <c:v>-3.5736499999999997E-2</c:v>
                </c:pt>
                <c:pt idx="429">
                  <c:v>-3.5687299999999998E-2</c:v>
                </c:pt>
                <c:pt idx="430">
                  <c:v>-3.5638099999999999E-2</c:v>
                </c:pt>
                <c:pt idx="431">
                  <c:v>-3.55889E-2</c:v>
                </c:pt>
                <c:pt idx="432">
                  <c:v>-3.55397E-2</c:v>
                </c:pt>
                <c:pt idx="433">
                  <c:v>-3.5490500000000001E-2</c:v>
                </c:pt>
                <c:pt idx="434">
                  <c:v>-3.5441300000000002E-2</c:v>
                </c:pt>
                <c:pt idx="435">
                  <c:v>-3.5392100000000003E-2</c:v>
                </c:pt>
                <c:pt idx="436">
                  <c:v>-3.5342899999999997E-2</c:v>
                </c:pt>
                <c:pt idx="437">
                  <c:v>-3.5293699999999997E-2</c:v>
                </c:pt>
                <c:pt idx="438">
                  <c:v>-3.5244499999999998E-2</c:v>
                </c:pt>
                <c:pt idx="439">
                  <c:v>-3.5195299999999999E-2</c:v>
                </c:pt>
                <c:pt idx="440">
                  <c:v>-3.51461E-2</c:v>
                </c:pt>
                <c:pt idx="441">
                  <c:v>-3.50969E-2</c:v>
                </c:pt>
                <c:pt idx="442">
                  <c:v>-3.5047700000000001E-2</c:v>
                </c:pt>
                <c:pt idx="443">
                  <c:v>-3.4998500000000002E-2</c:v>
                </c:pt>
                <c:pt idx="444">
                  <c:v>-3.4949300000000003E-2</c:v>
                </c:pt>
                <c:pt idx="445">
                  <c:v>-3.4900100000000003E-2</c:v>
                </c:pt>
                <c:pt idx="446">
                  <c:v>-3.4850899999999997E-2</c:v>
                </c:pt>
                <c:pt idx="447">
                  <c:v>-3.4801699999999998E-2</c:v>
                </c:pt>
                <c:pt idx="448">
                  <c:v>-3.4752499999999999E-2</c:v>
                </c:pt>
                <c:pt idx="449">
                  <c:v>-3.4703199999999997E-2</c:v>
                </c:pt>
                <c:pt idx="450">
                  <c:v>-3.4653999999999997E-2</c:v>
                </c:pt>
                <c:pt idx="451">
                  <c:v>-3.4604799999999998E-2</c:v>
                </c:pt>
                <c:pt idx="452">
                  <c:v>-3.4555599999999999E-2</c:v>
                </c:pt>
                <c:pt idx="453">
                  <c:v>-3.45064E-2</c:v>
                </c:pt>
                <c:pt idx="454">
                  <c:v>-3.44572E-2</c:v>
                </c:pt>
                <c:pt idx="455">
                  <c:v>-3.4408000000000001E-2</c:v>
                </c:pt>
                <c:pt idx="456">
                  <c:v>-3.4358800000000002E-2</c:v>
                </c:pt>
                <c:pt idx="457">
                  <c:v>-3.4309600000000003E-2</c:v>
                </c:pt>
                <c:pt idx="458">
                  <c:v>-3.4260400000000003E-2</c:v>
                </c:pt>
                <c:pt idx="459">
                  <c:v>-3.4211199999999997E-2</c:v>
                </c:pt>
                <c:pt idx="460">
                  <c:v>-3.4161999999999998E-2</c:v>
                </c:pt>
                <c:pt idx="461">
                  <c:v>-3.4112799999999999E-2</c:v>
                </c:pt>
                <c:pt idx="462">
                  <c:v>-3.4063599999999999E-2</c:v>
                </c:pt>
                <c:pt idx="463">
                  <c:v>-3.40144E-2</c:v>
                </c:pt>
                <c:pt idx="464">
                  <c:v>-3.3965200000000001E-2</c:v>
                </c:pt>
                <c:pt idx="465">
                  <c:v>-3.3916000000000002E-2</c:v>
                </c:pt>
                <c:pt idx="466">
                  <c:v>-3.3866800000000002E-2</c:v>
                </c:pt>
                <c:pt idx="467">
                  <c:v>-3.3817600000000003E-2</c:v>
                </c:pt>
                <c:pt idx="468">
                  <c:v>-3.3768399999999997E-2</c:v>
                </c:pt>
                <c:pt idx="469">
                  <c:v>-3.3719100000000002E-2</c:v>
                </c:pt>
                <c:pt idx="470">
                  <c:v>-3.3669900000000003E-2</c:v>
                </c:pt>
                <c:pt idx="471">
                  <c:v>-3.3620700000000003E-2</c:v>
                </c:pt>
                <c:pt idx="472">
                  <c:v>-3.3571499999999997E-2</c:v>
                </c:pt>
                <c:pt idx="473">
                  <c:v>-3.3522299999999998E-2</c:v>
                </c:pt>
                <c:pt idx="474">
                  <c:v>-3.3473099999999999E-2</c:v>
                </c:pt>
                <c:pt idx="475">
                  <c:v>-3.3423899999999999E-2</c:v>
                </c:pt>
                <c:pt idx="476">
                  <c:v>-3.33747E-2</c:v>
                </c:pt>
                <c:pt idx="477">
                  <c:v>-3.3325500000000001E-2</c:v>
                </c:pt>
                <c:pt idx="478">
                  <c:v>-3.3276300000000002E-2</c:v>
                </c:pt>
                <c:pt idx="479">
                  <c:v>-3.3227100000000002E-2</c:v>
                </c:pt>
                <c:pt idx="480">
                  <c:v>-3.3177900000000003E-2</c:v>
                </c:pt>
                <c:pt idx="481">
                  <c:v>-3.3128699999999997E-2</c:v>
                </c:pt>
                <c:pt idx="482">
                  <c:v>-3.3079499999999998E-2</c:v>
                </c:pt>
                <c:pt idx="483">
                  <c:v>-3.3030299999999999E-2</c:v>
                </c:pt>
                <c:pt idx="484">
                  <c:v>-3.2981099999999999E-2</c:v>
                </c:pt>
                <c:pt idx="485">
                  <c:v>-3.29319E-2</c:v>
                </c:pt>
                <c:pt idx="486">
                  <c:v>-3.2882700000000001E-2</c:v>
                </c:pt>
                <c:pt idx="487">
                  <c:v>-3.2833500000000002E-2</c:v>
                </c:pt>
                <c:pt idx="488">
                  <c:v>-3.2784300000000002E-2</c:v>
                </c:pt>
                <c:pt idx="489">
                  <c:v>-3.2735E-2</c:v>
                </c:pt>
                <c:pt idx="490">
                  <c:v>-3.2685800000000001E-2</c:v>
                </c:pt>
                <c:pt idx="491">
                  <c:v>-3.2636600000000002E-2</c:v>
                </c:pt>
                <c:pt idx="492">
                  <c:v>-3.2587400000000002E-2</c:v>
                </c:pt>
                <c:pt idx="493">
                  <c:v>-3.2538200000000003E-2</c:v>
                </c:pt>
                <c:pt idx="494">
                  <c:v>-3.2488999999999997E-2</c:v>
                </c:pt>
                <c:pt idx="495">
                  <c:v>-3.2439799999999998E-2</c:v>
                </c:pt>
                <c:pt idx="496">
                  <c:v>-3.2390599999999999E-2</c:v>
                </c:pt>
                <c:pt idx="497">
                  <c:v>-3.2341399999999999E-2</c:v>
                </c:pt>
                <c:pt idx="498">
                  <c:v>-3.22922E-2</c:v>
                </c:pt>
                <c:pt idx="499">
                  <c:v>-3.2243000000000001E-2</c:v>
                </c:pt>
                <c:pt idx="500">
                  <c:v>-3.2193800000000002E-2</c:v>
                </c:pt>
                <c:pt idx="501">
                  <c:v>-3.2144600000000002E-2</c:v>
                </c:pt>
                <c:pt idx="502">
                  <c:v>-3.2095400000000003E-2</c:v>
                </c:pt>
                <c:pt idx="503">
                  <c:v>-3.2046199999999997E-2</c:v>
                </c:pt>
                <c:pt idx="504">
                  <c:v>-3.1996999999999998E-2</c:v>
                </c:pt>
                <c:pt idx="505">
                  <c:v>-3.1947799999999998E-2</c:v>
                </c:pt>
                <c:pt idx="506">
                  <c:v>-3.1898599999999999E-2</c:v>
                </c:pt>
                <c:pt idx="507">
                  <c:v>-3.18494E-2</c:v>
                </c:pt>
                <c:pt idx="508">
                  <c:v>-3.1800200000000001E-2</c:v>
                </c:pt>
                <c:pt idx="509">
                  <c:v>-3.1751000000000001E-2</c:v>
                </c:pt>
                <c:pt idx="510">
                  <c:v>-3.1701699999999999E-2</c:v>
                </c:pt>
                <c:pt idx="511">
                  <c:v>-3.16525E-2</c:v>
                </c:pt>
                <c:pt idx="512">
                  <c:v>-3.1603300000000001E-2</c:v>
                </c:pt>
                <c:pt idx="513">
                  <c:v>-3.1554100000000002E-2</c:v>
                </c:pt>
                <c:pt idx="514">
                  <c:v>-3.1504900000000002E-2</c:v>
                </c:pt>
                <c:pt idx="515">
                  <c:v>-3.1455700000000003E-2</c:v>
                </c:pt>
                <c:pt idx="516">
                  <c:v>-3.1406499999999997E-2</c:v>
                </c:pt>
                <c:pt idx="517">
                  <c:v>-3.1357299999999998E-2</c:v>
                </c:pt>
                <c:pt idx="518">
                  <c:v>-3.1308099999999998E-2</c:v>
                </c:pt>
                <c:pt idx="519">
                  <c:v>-3.1258899999999999E-2</c:v>
                </c:pt>
                <c:pt idx="520">
                  <c:v>-3.12097E-2</c:v>
                </c:pt>
                <c:pt idx="521">
                  <c:v>-3.1160500000000001E-2</c:v>
                </c:pt>
                <c:pt idx="522">
                  <c:v>-3.1111300000000001E-2</c:v>
                </c:pt>
                <c:pt idx="523">
                  <c:v>-3.1062099999999999E-2</c:v>
                </c:pt>
                <c:pt idx="524">
                  <c:v>-3.1012899999999999E-2</c:v>
                </c:pt>
                <c:pt idx="525">
                  <c:v>-3.09637E-2</c:v>
                </c:pt>
                <c:pt idx="526">
                  <c:v>-3.0914500000000001E-2</c:v>
                </c:pt>
                <c:pt idx="527">
                  <c:v>-3.0865299999999998E-2</c:v>
                </c:pt>
                <c:pt idx="528">
                  <c:v>-3.0816099999999999E-2</c:v>
                </c:pt>
                <c:pt idx="529">
                  <c:v>-3.07669E-2</c:v>
                </c:pt>
                <c:pt idx="530">
                  <c:v>-3.0717600000000001E-2</c:v>
                </c:pt>
                <c:pt idx="531">
                  <c:v>-3.0668399999999998E-2</c:v>
                </c:pt>
                <c:pt idx="532">
                  <c:v>-3.0619199999999999E-2</c:v>
                </c:pt>
                <c:pt idx="533">
                  <c:v>-3.057E-2</c:v>
                </c:pt>
                <c:pt idx="534">
                  <c:v>-3.0520800000000001E-2</c:v>
                </c:pt>
                <c:pt idx="535">
                  <c:v>-3.0471600000000001E-2</c:v>
                </c:pt>
                <c:pt idx="536">
                  <c:v>-3.0422399999999999E-2</c:v>
                </c:pt>
                <c:pt idx="537">
                  <c:v>-3.03732E-2</c:v>
                </c:pt>
                <c:pt idx="538">
                  <c:v>-3.0324E-2</c:v>
                </c:pt>
                <c:pt idx="539">
                  <c:v>-3.0274800000000001E-2</c:v>
                </c:pt>
                <c:pt idx="540">
                  <c:v>-3.0225599999999998E-2</c:v>
                </c:pt>
                <c:pt idx="541">
                  <c:v>-3.0176399999999999E-2</c:v>
                </c:pt>
                <c:pt idx="542">
                  <c:v>-3.01272E-2</c:v>
                </c:pt>
                <c:pt idx="543">
                  <c:v>-3.0078000000000001E-2</c:v>
                </c:pt>
                <c:pt idx="544">
                  <c:v>-3.0028800000000001E-2</c:v>
                </c:pt>
                <c:pt idx="545">
                  <c:v>-2.9979599999999999E-2</c:v>
                </c:pt>
                <c:pt idx="546">
                  <c:v>-2.9930399999999999E-2</c:v>
                </c:pt>
                <c:pt idx="547">
                  <c:v>-2.98812E-2</c:v>
                </c:pt>
                <c:pt idx="548">
                  <c:v>-2.9832000000000001E-2</c:v>
                </c:pt>
                <c:pt idx="549">
                  <c:v>-2.9782800000000002E-2</c:v>
                </c:pt>
                <c:pt idx="550">
                  <c:v>-2.97335E-2</c:v>
                </c:pt>
                <c:pt idx="551">
                  <c:v>-2.96843E-2</c:v>
                </c:pt>
                <c:pt idx="552">
                  <c:v>-2.9635100000000001E-2</c:v>
                </c:pt>
                <c:pt idx="553">
                  <c:v>-2.9585899999999998E-2</c:v>
                </c:pt>
                <c:pt idx="554">
                  <c:v>-2.9536699999999999E-2</c:v>
                </c:pt>
                <c:pt idx="555">
                  <c:v>-2.94875E-2</c:v>
                </c:pt>
                <c:pt idx="556">
                  <c:v>-2.9438300000000001E-2</c:v>
                </c:pt>
                <c:pt idx="557">
                  <c:v>-2.9389100000000001E-2</c:v>
                </c:pt>
                <c:pt idx="558">
                  <c:v>-2.9339899999999999E-2</c:v>
                </c:pt>
                <c:pt idx="559">
                  <c:v>-2.9290699999999999E-2</c:v>
                </c:pt>
                <c:pt idx="560">
                  <c:v>-2.92415E-2</c:v>
                </c:pt>
                <c:pt idx="561">
                  <c:v>-2.9192300000000001E-2</c:v>
                </c:pt>
                <c:pt idx="562">
                  <c:v>-2.9143100000000002E-2</c:v>
                </c:pt>
                <c:pt idx="563">
                  <c:v>-2.9093899999999999E-2</c:v>
                </c:pt>
                <c:pt idx="564">
                  <c:v>-2.90447E-2</c:v>
                </c:pt>
                <c:pt idx="565">
                  <c:v>-2.89955E-2</c:v>
                </c:pt>
                <c:pt idx="566">
                  <c:v>-2.8946300000000001E-2</c:v>
                </c:pt>
                <c:pt idx="567">
                  <c:v>-2.8897099999999998E-2</c:v>
                </c:pt>
                <c:pt idx="568">
                  <c:v>-2.8847899999999999E-2</c:v>
                </c:pt>
                <c:pt idx="569">
                  <c:v>-2.87987E-2</c:v>
                </c:pt>
                <c:pt idx="570">
                  <c:v>-2.8749500000000001E-2</c:v>
                </c:pt>
                <c:pt idx="571">
                  <c:v>-2.8700199999999999E-2</c:v>
                </c:pt>
                <c:pt idx="572">
                  <c:v>-2.8650999999999999E-2</c:v>
                </c:pt>
                <c:pt idx="573">
                  <c:v>-2.86018E-2</c:v>
                </c:pt>
                <c:pt idx="574">
                  <c:v>-2.8552600000000001E-2</c:v>
                </c:pt>
                <c:pt idx="575">
                  <c:v>-2.8503400000000002E-2</c:v>
                </c:pt>
                <c:pt idx="576">
                  <c:v>-2.8454199999999999E-2</c:v>
                </c:pt>
                <c:pt idx="577">
                  <c:v>-2.8405E-2</c:v>
                </c:pt>
                <c:pt idx="578">
                  <c:v>-2.83558E-2</c:v>
                </c:pt>
                <c:pt idx="579">
                  <c:v>-2.8306600000000001E-2</c:v>
                </c:pt>
                <c:pt idx="580">
                  <c:v>-2.8257399999999998E-2</c:v>
                </c:pt>
                <c:pt idx="581">
                  <c:v>-2.8208199999999999E-2</c:v>
                </c:pt>
                <c:pt idx="582">
                  <c:v>-2.8159E-2</c:v>
                </c:pt>
                <c:pt idx="583">
                  <c:v>-2.8109800000000001E-2</c:v>
                </c:pt>
                <c:pt idx="584">
                  <c:v>-2.8060600000000002E-2</c:v>
                </c:pt>
                <c:pt idx="585">
                  <c:v>-2.8011399999999999E-2</c:v>
                </c:pt>
                <c:pt idx="586">
                  <c:v>-2.79622E-2</c:v>
                </c:pt>
                <c:pt idx="587">
                  <c:v>-2.7913E-2</c:v>
                </c:pt>
                <c:pt idx="588">
                  <c:v>-2.7863800000000001E-2</c:v>
                </c:pt>
                <c:pt idx="589">
                  <c:v>-2.7814599999999998E-2</c:v>
                </c:pt>
                <c:pt idx="590">
                  <c:v>-2.7765399999999999E-2</c:v>
                </c:pt>
                <c:pt idx="591">
                  <c:v>-2.77161E-2</c:v>
                </c:pt>
                <c:pt idx="592">
                  <c:v>-2.7666900000000001E-2</c:v>
                </c:pt>
                <c:pt idx="593">
                  <c:v>-2.7617699999999999E-2</c:v>
                </c:pt>
                <c:pt idx="594">
                  <c:v>-2.7568499999999999E-2</c:v>
                </c:pt>
                <c:pt idx="595">
                  <c:v>-2.75193E-2</c:v>
                </c:pt>
                <c:pt idx="596">
                  <c:v>-2.7470100000000001E-2</c:v>
                </c:pt>
                <c:pt idx="597">
                  <c:v>-2.7420900000000002E-2</c:v>
                </c:pt>
                <c:pt idx="598">
                  <c:v>-2.7371699999999999E-2</c:v>
                </c:pt>
                <c:pt idx="599">
                  <c:v>-2.73225E-2</c:v>
                </c:pt>
                <c:pt idx="600">
                  <c:v>-2.72733E-2</c:v>
                </c:pt>
                <c:pt idx="601">
                  <c:v>-2.7224100000000001E-2</c:v>
                </c:pt>
                <c:pt idx="602">
                  <c:v>-2.7174899999999998E-2</c:v>
                </c:pt>
                <c:pt idx="603">
                  <c:v>-2.7125699999999999E-2</c:v>
                </c:pt>
                <c:pt idx="604">
                  <c:v>-2.70765E-2</c:v>
                </c:pt>
                <c:pt idx="605">
                  <c:v>-2.7027300000000001E-2</c:v>
                </c:pt>
                <c:pt idx="606">
                  <c:v>-2.6978100000000001E-2</c:v>
                </c:pt>
                <c:pt idx="607">
                  <c:v>-2.6928899999999999E-2</c:v>
                </c:pt>
                <c:pt idx="608">
                  <c:v>-2.6879699999999999E-2</c:v>
                </c:pt>
                <c:pt idx="609">
                  <c:v>-2.68305E-2</c:v>
                </c:pt>
                <c:pt idx="610">
                  <c:v>-2.6781300000000001E-2</c:v>
                </c:pt>
                <c:pt idx="611">
                  <c:v>-2.6731999999999999E-2</c:v>
                </c:pt>
                <c:pt idx="612">
                  <c:v>-2.66828E-2</c:v>
                </c:pt>
                <c:pt idx="613">
                  <c:v>-2.66336E-2</c:v>
                </c:pt>
                <c:pt idx="614">
                  <c:v>-2.6584400000000001E-2</c:v>
                </c:pt>
                <c:pt idx="615">
                  <c:v>-2.6535199999999998E-2</c:v>
                </c:pt>
                <c:pt idx="616">
                  <c:v>-2.6485999999999999E-2</c:v>
                </c:pt>
                <c:pt idx="617">
                  <c:v>-2.64368E-2</c:v>
                </c:pt>
                <c:pt idx="618">
                  <c:v>-2.6387600000000001E-2</c:v>
                </c:pt>
                <c:pt idx="619">
                  <c:v>-2.6338400000000001E-2</c:v>
                </c:pt>
                <c:pt idx="620">
                  <c:v>-2.6289199999999999E-2</c:v>
                </c:pt>
                <c:pt idx="621">
                  <c:v>-2.6239999999999999E-2</c:v>
                </c:pt>
                <c:pt idx="622">
                  <c:v>-2.61908E-2</c:v>
                </c:pt>
                <c:pt idx="623">
                  <c:v>-2.6141600000000001E-2</c:v>
                </c:pt>
                <c:pt idx="624">
                  <c:v>-2.6092400000000002E-2</c:v>
                </c:pt>
                <c:pt idx="625">
                  <c:v>-2.6043199999999999E-2</c:v>
                </c:pt>
                <c:pt idx="626">
                  <c:v>-2.5994E-2</c:v>
                </c:pt>
                <c:pt idx="627">
                  <c:v>-2.5944800000000001E-2</c:v>
                </c:pt>
                <c:pt idx="628">
                  <c:v>-2.5895600000000001E-2</c:v>
                </c:pt>
                <c:pt idx="629">
                  <c:v>-2.5846399999999999E-2</c:v>
                </c:pt>
                <c:pt idx="630">
                  <c:v>-2.5797199999999999E-2</c:v>
                </c:pt>
                <c:pt idx="631">
                  <c:v>-2.5748E-2</c:v>
                </c:pt>
                <c:pt idx="632">
                  <c:v>-2.5698700000000001E-2</c:v>
                </c:pt>
                <c:pt idx="633">
                  <c:v>-2.5649499999999999E-2</c:v>
                </c:pt>
                <c:pt idx="634">
                  <c:v>-2.5600299999999999E-2</c:v>
                </c:pt>
                <c:pt idx="635">
                  <c:v>-2.55511E-2</c:v>
                </c:pt>
                <c:pt idx="636">
                  <c:v>-2.5501900000000001E-2</c:v>
                </c:pt>
                <c:pt idx="637">
                  <c:v>-2.5452700000000002E-2</c:v>
                </c:pt>
                <c:pt idx="638">
                  <c:v>-2.5403499999999999E-2</c:v>
                </c:pt>
                <c:pt idx="639">
                  <c:v>-2.53543E-2</c:v>
                </c:pt>
                <c:pt idx="640">
                  <c:v>-2.5305100000000001E-2</c:v>
                </c:pt>
                <c:pt idx="641">
                  <c:v>-2.5255900000000001E-2</c:v>
                </c:pt>
                <c:pt idx="642">
                  <c:v>-2.5206699999999999E-2</c:v>
                </c:pt>
                <c:pt idx="643">
                  <c:v>-2.5157499999999999E-2</c:v>
                </c:pt>
                <c:pt idx="644">
                  <c:v>-2.51083E-2</c:v>
                </c:pt>
                <c:pt idx="645">
                  <c:v>-2.5059100000000001E-2</c:v>
                </c:pt>
                <c:pt idx="646">
                  <c:v>-2.5009900000000002E-2</c:v>
                </c:pt>
                <c:pt idx="647">
                  <c:v>-2.4960699999999999E-2</c:v>
                </c:pt>
                <c:pt idx="648">
                  <c:v>-2.49115E-2</c:v>
                </c:pt>
                <c:pt idx="649">
                  <c:v>-2.48623E-2</c:v>
                </c:pt>
                <c:pt idx="650">
                  <c:v>-2.4813100000000001E-2</c:v>
                </c:pt>
                <c:pt idx="651">
                  <c:v>-2.4763899999999998E-2</c:v>
                </c:pt>
                <c:pt idx="652">
                  <c:v>-2.47146E-2</c:v>
                </c:pt>
                <c:pt idx="653">
                  <c:v>-2.4665400000000001E-2</c:v>
                </c:pt>
                <c:pt idx="654">
                  <c:v>-2.4616200000000001E-2</c:v>
                </c:pt>
                <c:pt idx="655">
                  <c:v>-2.4566999999999999E-2</c:v>
                </c:pt>
                <c:pt idx="656">
                  <c:v>-2.4517799999999999E-2</c:v>
                </c:pt>
                <c:pt idx="657">
                  <c:v>-2.44686E-2</c:v>
                </c:pt>
                <c:pt idx="658">
                  <c:v>-2.4419400000000001E-2</c:v>
                </c:pt>
                <c:pt idx="659">
                  <c:v>-2.4370200000000002E-2</c:v>
                </c:pt>
                <c:pt idx="660">
                  <c:v>-2.4320999999999999E-2</c:v>
                </c:pt>
                <c:pt idx="661">
                  <c:v>-2.42718E-2</c:v>
                </c:pt>
                <c:pt idx="662">
                  <c:v>-2.42226E-2</c:v>
                </c:pt>
                <c:pt idx="663">
                  <c:v>-2.4173400000000001E-2</c:v>
                </c:pt>
                <c:pt idx="664">
                  <c:v>-2.4124199999999998E-2</c:v>
                </c:pt>
                <c:pt idx="665">
                  <c:v>-2.4074999999999999E-2</c:v>
                </c:pt>
                <c:pt idx="666">
                  <c:v>-2.40258E-2</c:v>
                </c:pt>
                <c:pt idx="667">
                  <c:v>-2.3976600000000001E-2</c:v>
                </c:pt>
                <c:pt idx="668">
                  <c:v>-2.3927400000000001E-2</c:v>
                </c:pt>
                <c:pt idx="669">
                  <c:v>-2.3878199999999999E-2</c:v>
                </c:pt>
                <c:pt idx="670">
                  <c:v>-2.3828999999999999E-2</c:v>
                </c:pt>
                <c:pt idx="671">
                  <c:v>-2.37798E-2</c:v>
                </c:pt>
                <c:pt idx="672">
                  <c:v>-2.3730500000000002E-2</c:v>
                </c:pt>
                <c:pt idx="673">
                  <c:v>-2.3681299999999999E-2</c:v>
                </c:pt>
                <c:pt idx="674">
                  <c:v>-2.36321E-2</c:v>
                </c:pt>
                <c:pt idx="675">
                  <c:v>-2.35829E-2</c:v>
                </c:pt>
                <c:pt idx="676">
                  <c:v>-2.3533700000000001E-2</c:v>
                </c:pt>
                <c:pt idx="677">
                  <c:v>-2.3484499999999998E-2</c:v>
                </c:pt>
                <c:pt idx="678">
                  <c:v>-2.3435299999999999E-2</c:v>
                </c:pt>
                <c:pt idx="679">
                  <c:v>-2.33861E-2</c:v>
                </c:pt>
                <c:pt idx="680">
                  <c:v>-2.3336900000000001E-2</c:v>
                </c:pt>
                <c:pt idx="681">
                  <c:v>-2.3287700000000001E-2</c:v>
                </c:pt>
                <c:pt idx="682">
                  <c:v>-2.3238499999999999E-2</c:v>
                </c:pt>
                <c:pt idx="683">
                  <c:v>-2.3189299999999999E-2</c:v>
                </c:pt>
                <c:pt idx="684">
                  <c:v>-2.31401E-2</c:v>
                </c:pt>
                <c:pt idx="685">
                  <c:v>-2.3090900000000001E-2</c:v>
                </c:pt>
                <c:pt idx="686">
                  <c:v>-2.3041699999999998E-2</c:v>
                </c:pt>
                <c:pt idx="687">
                  <c:v>-2.2992499999999999E-2</c:v>
                </c:pt>
                <c:pt idx="688">
                  <c:v>-2.29433E-2</c:v>
                </c:pt>
                <c:pt idx="689">
                  <c:v>-2.2894100000000001E-2</c:v>
                </c:pt>
                <c:pt idx="690">
                  <c:v>-2.2844900000000001E-2</c:v>
                </c:pt>
                <c:pt idx="691">
                  <c:v>-2.2795699999999999E-2</c:v>
                </c:pt>
                <c:pt idx="692">
                  <c:v>-2.2746499999999999E-2</c:v>
                </c:pt>
                <c:pt idx="693">
                  <c:v>-2.2697200000000001E-2</c:v>
                </c:pt>
                <c:pt idx="694">
                  <c:v>-2.2648000000000001E-2</c:v>
                </c:pt>
                <c:pt idx="695">
                  <c:v>-2.2598799999999999E-2</c:v>
                </c:pt>
                <c:pt idx="696">
                  <c:v>-2.25496E-2</c:v>
                </c:pt>
                <c:pt idx="697">
                  <c:v>-2.25004E-2</c:v>
                </c:pt>
                <c:pt idx="698">
                  <c:v>-2.2451200000000001E-2</c:v>
                </c:pt>
                <c:pt idx="699">
                  <c:v>-2.2401999999999998E-2</c:v>
                </c:pt>
                <c:pt idx="700">
                  <c:v>-2.2352799999999999E-2</c:v>
                </c:pt>
                <c:pt idx="701">
                  <c:v>-2.23036E-2</c:v>
                </c:pt>
                <c:pt idx="702">
                  <c:v>-2.2254400000000001E-2</c:v>
                </c:pt>
                <c:pt idx="703">
                  <c:v>-2.2205200000000001E-2</c:v>
                </c:pt>
                <c:pt idx="704">
                  <c:v>-2.2155999999999999E-2</c:v>
                </c:pt>
                <c:pt idx="705">
                  <c:v>-2.2106799999999999E-2</c:v>
                </c:pt>
                <c:pt idx="706">
                  <c:v>-2.20576E-2</c:v>
                </c:pt>
                <c:pt idx="707">
                  <c:v>-2.2008400000000001E-2</c:v>
                </c:pt>
                <c:pt idx="708">
                  <c:v>-2.1959200000000002E-2</c:v>
                </c:pt>
                <c:pt idx="709">
                  <c:v>-2.1909999999999999E-2</c:v>
                </c:pt>
                <c:pt idx="710">
                  <c:v>-2.18608E-2</c:v>
                </c:pt>
                <c:pt idx="711">
                  <c:v>-2.18116E-2</c:v>
                </c:pt>
                <c:pt idx="712">
                  <c:v>-2.1762400000000001E-2</c:v>
                </c:pt>
                <c:pt idx="713">
                  <c:v>-2.1713099999999999E-2</c:v>
                </c:pt>
                <c:pt idx="714">
                  <c:v>-2.16639E-2</c:v>
                </c:pt>
                <c:pt idx="715">
                  <c:v>-2.1614700000000001E-2</c:v>
                </c:pt>
                <c:pt idx="716">
                  <c:v>-2.1565500000000001E-2</c:v>
                </c:pt>
                <c:pt idx="717">
                  <c:v>-2.1516299999999999E-2</c:v>
                </c:pt>
                <c:pt idx="718">
                  <c:v>-2.1467099999999999E-2</c:v>
                </c:pt>
                <c:pt idx="719">
                  <c:v>-2.14179E-2</c:v>
                </c:pt>
                <c:pt idx="720">
                  <c:v>-2.1368700000000001E-2</c:v>
                </c:pt>
                <c:pt idx="721">
                  <c:v>-2.1319500000000002E-2</c:v>
                </c:pt>
                <c:pt idx="722">
                  <c:v>-2.1270299999999999E-2</c:v>
                </c:pt>
                <c:pt idx="723">
                  <c:v>-2.12211E-2</c:v>
                </c:pt>
                <c:pt idx="724">
                  <c:v>-2.11719E-2</c:v>
                </c:pt>
                <c:pt idx="725">
                  <c:v>-2.1122700000000001E-2</c:v>
                </c:pt>
                <c:pt idx="726">
                  <c:v>-2.1073499999999998E-2</c:v>
                </c:pt>
                <c:pt idx="727">
                  <c:v>-2.1024299999999999E-2</c:v>
                </c:pt>
                <c:pt idx="728">
                  <c:v>-2.09751E-2</c:v>
                </c:pt>
                <c:pt idx="729">
                  <c:v>-2.0925900000000001E-2</c:v>
                </c:pt>
                <c:pt idx="730">
                  <c:v>-2.0876700000000002E-2</c:v>
                </c:pt>
                <c:pt idx="731">
                  <c:v>-2.0827499999999999E-2</c:v>
                </c:pt>
                <c:pt idx="732">
                  <c:v>-2.07783E-2</c:v>
                </c:pt>
                <c:pt idx="733">
                  <c:v>-2.0729000000000001E-2</c:v>
                </c:pt>
                <c:pt idx="734">
                  <c:v>-2.0679800000000002E-2</c:v>
                </c:pt>
                <c:pt idx="735">
                  <c:v>-2.0630599999999999E-2</c:v>
                </c:pt>
                <c:pt idx="736">
                  <c:v>-2.05814E-2</c:v>
                </c:pt>
                <c:pt idx="737">
                  <c:v>-2.05322E-2</c:v>
                </c:pt>
                <c:pt idx="738">
                  <c:v>-2.0483000000000001E-2</c:v>
                </c:pt>
                <c:pt idx="739">
                  <c:v>-2.0433799999999998E-2</c:v>
                </c:pt>
                <c:pt idx="740">
                  <c:v>-2.0384599999999999E-2</c:v>
                </c:pt>
                <c:pt idx="741">
                  <c:v>-2.03354E-2</c:v>
                </c:pt>
                <c:pt idx="742">
                  <c:v>-2.0286200000000001E-2</c:v>
                </c:pt>
                <c:pt idx="743">
                  <c:v>-2.0237000000000002E-2</c:v>
                </c:pt>
                <c:pt idx="744">
                  <c:v>-2.0187799999999999E-2</c:v>
                </c:pt>
                <c:pt idx="745">
                  <c:v>-2.01386E-2</c:v>
                </c:pt>
                <c:pt idx="746">
                  <c:v>-2.00894E-2</c:v>
                </c:pt>
                <c:pt idx="747">
                  <c:v>-2.0040200000000001E-2</c:v>
                </c:pt>
                <c:pt idx="748">
                  <c:v>-1.9990999999999998E-2</c:v>
                </c:pt>
                <c:pt idx="749">
                  <c:v>-1.9941799999999999E-2</c:v>
                </c:pt>
                <c:pt idx="750">
                  <c:v>-1.98926E-2</c:v>
                </c:pt>
                <c:pt idx="751">
                  <c:v>-1.9843400000000001E-2</c:v>
                </c:pt>
                <c:pt idx="752">
                  <c:v>-1.9794200000000001E-2</c:v>
                </c:pt>
                <c:pt idx="753">
                  <c:v>-1.9744899999999999E-2</c:v>
                </c:pt>
                <c:pt idx="754">
                  <c:v>-1.96957E-2</c:v>
                </c:pt>
                <c:pt idx="755">
                  <c:v>-1.9646500000000001E-2</c:v>
                </c:pt>
                <c:pt idx="756">
                  <c:v>-1.9597300000000002E-2</c:v>
                </c:pt>
                <c:pt idx="757">
                  <c:v>-1.9548099999999999E-2</c:v>
                </c:pt>
                <c:pt idx="758">
                  <c:v>-1.94989E-2</c:v>
                </c:pt>
                <c:pt idx="759">
                  <c:v>-1.94497E-2</c:v>
                </c:pt>
                <c:pt idx="760">
                  <c:v>-1.9400500000000001E-2</c:v>
                </c:pt>
                <c:pt idx="761">
                  <c:v>-1.9351299999999998E-2</c:v>
                </c:pt>
                <c:pt idx="762">
                  <c:v>-1.9302099999999999E-2</c:v>
                </c:pt>
                <c:pt idx="763">
                  <c:v>-1.92529E-2</c:v>
                </c:pt>
                <c:pt idx="764">
                  <c:v>-1.9203700000000001E-2</c:v>
                </c:pt>
                <c:pt idx="765">
                  <c:v>-1.9154500000000001E-2</c:v>
                </c:pt>
                <c:pt idx="766">
                  <c:v>-1.9105299999999999E-2</c:v>
                </c:pt>
                <c:pt idx="767">
                  <c:v>-1.9056099999999999E-2</c:v>
                </c:pt>
                <c:pt idx="768">
                  <c:v>-1.90069E-2</c:v>
                </c:pt>
                <c:pt idx="769">
                  <c:v>-1.8957700000000001E-2</c:v>
                </c:pt>
                <c:pt idx="770">
                  <c:v>-1.8908500000000002E-2</c:v>
                </c:pt>
                <c:pt idx="771">
                  <c:v>-1.8859299999999999E-2</c:v>
                </c:pt>
                <c:pt idx="772">
                  <c:v>-1.88101E-2</c:v>
                </c:pt>
                <c:pt idx="773">
                  <c:v>-1.87609E-2</c:v>
                </c:pt>
                <c:pt idx="774">
                  <c:v>-1.8711599999999998E-2</c:v>
                </c:pt>
                <c:pt idx="775">
                  <c:v>-1.8662399999999999E-2</c:v>
                </c:pt>
                <c:pt idx="776">
                  <c:v>-1.86132E-2</c:v>
                </c:pt>
                <c:pt idx="777">
                  <c:v>-1.8564000000000001E-2</c:v>
                </c:pt>
                <c:pt idx="778">
                  <c:v>-1.8514800000000001E-2</c:v>
                </c:pt>
                <c:pt idx="779">
                  <c:v>-1.8465599999999999E-2</c:v>
                </c:pt>
                <c:pt idx="780">
                  <c:v>-1.8416399999999999E-2</c:v>
                </c:pt>
                <c:pt idx="781">
                  <c:v>-1.83672E-2</c:v>
                </c:pt>
                <c:pt idx="782">
                  <c:v>-1.8318000000000001E-2</c:v>
                </c:pt>
                <c:pt idx="783">
                  <c:v>-1.8268800000000002E-2</c:v>
                </c:pt>
                <c:pt idx="784">
                  <c:v>-1.8219599999999999E-2</c:v>
                </c:pt>
                <c:pt idx="785">
                  <c:v>-1.81704E-2</c:v>
                </c:pt>
                <c:pt idx="786">
                  <c:v>-1.8121200000000001E-2</c:v>
                </c:pt>
                <c:pt idx="787">
                  <c:v>-1.8072000000000001E-2</c:v>
                </c:pt>
                <c:pt idx="788">
                  <c:v>-1.8022799999999999E-2</c:v>
                </c:pt>
                <c:pt idx="789">
                  <c:v>-1.7973599999999999E-2</c:v>
                </c:pt>
                <c:pt idx="790">
                  <c:v>-1.79244E-2</c:v>
                </c:pt>
                <c:pt idx="791">
                  <c:v>-1.7875200000000001E-2</c:v>
                </c:pt>
                <c:pt idx="792">
                  <c:v>-1.7826000000000002E-2</c:v>
                </c:pt>
                <c:pt idx="793">
                  <c:v>-1.7776799999999999E-2</c:v>
                </c:pt>
                <c:pt idx="794">
                  <c:v>-1.77275E-2</c:v>
                </c:pt>
                <c:pt idx="795">
                  <c:v>-1.7678300000000001E-2</c:v>
                </c:pt>
                <c:pt idx="796">
                  <c:v>-1.7629100000000002E-2</c:v>
                </c:pt>
                <c:pt idx="797">
                  <c:v>-1.7579899999999999E-2</c:v>
                </c:pt>
                <c:pt idx="798">
                  <c:v>-1.75307E-2</c:v>
                </c:pt>
                <c:pt idx="799">
                  <c:v>-1.7481500000000001E-2</c:v>
                </c:pt>
                <c:pt idx="800">
                  <c:v>-1.7432300000000001E-2</c:v>
                </c:pt>
                <c:pt idx="801">
                  <c:v>-1.7383099999999999E-2</c:v>
                </c:pt>
                <c:pt idx="802">
                  <c:v>-1.7333899999999999E-2</c:v>
                </c:pt>
                <c:pt idx="803">
                  <c:v>-1.72847E-2</c:v>
                </c:pt>
                <c:pt idx="804">
                  <c:v>-1.7235500000000001E-2</c:v>
                </c:pt>
                <c:pt idx="805">
                  <c:v>-1.7186300000000002E-2</c:v>
                </c:pt>
                <c:pt idx="806">
                  <c:v>-1.7137099999999999E-2</c:v>
                </c:pt>
                <c:pt idx="807">
                  <c:v>-1.70879E-2</c:v>
                </c:pt>
                <c:pt idx="808">
                  <c:v>-1.70387E-2</c:v>
                </c:pt>
                <c:pt idx="809">
                  <c:v>-1.6989500000000001E-2</c:v>
                </c:pt>
                <c:pt idx="810">
                  <c:v>-1.6940299999999998E-2</c:v>
                </c:pt>
                <c:pt idx="811">
                  <c:v>-1.6891099999999999E-2</c:v>
                </c:pt>
                <c:pt idx="812">
                  <c:v>-1.68419E-2</c:v>
                </c:pt>
                <c:pt idx="813">
                  <c:v>-1.6792700000000001E-2</c:v>
                </c:pt>
                <c:pt idx="814">
                  <c:v>-1.6743399999999999E-2</c:v>
                </c:pt>
                <c:pt idx="815">
                  <c:v>-1.6694199999999999E-2</c:v>
                </c:pt>
                <c:pt idx="816">
                  <c:v>-1.6645E-2</c:v>
                </c:pt>
                <c:pt idx="817">
                  <c:v>-1.6595800000000001E-2</c:v>
                </c:pt>
                <c:pt idx="818">
                  <c:v>-1.6546600000000002E-2</c:v>
                </c:pt>
                <c:pt idx="819">
                  <c:v>-1.6497399999999999E-2</c:v>
                </c:pt>
                <c:pt idx="820">
                  <c:v>-1.64482E-2</c:v>
                </c:pt>
                <c:pt idx="821">
                  <c:v>-1.6399E-2</c:v>
                </c:pt>
                <c:pt idx="822">
                  <c:v>-1.6349800000000001E-2</c:v>
                </c:pt>
                <c:pt idx="823">
                  <c:v>-1.6300599999999998E-2</c:v>
                </c:pt>
                <c:pt idx="824">
                  <c:v>-1.6251399999999999E-2</c:v>
                </c:pt>
                <c:pt idx="825">
                  <c:v>-1.62022E-2</c:v>
                </c:pt>
                <c:pt idx="826">
                  <c:v>-1.6153000000000001E-2</c:v>
                </c:pt>
                <c:pt idx="827">
                  <c:v>-1.6103800000000001E-2</c:v>
                </c:pt>
                <c:pt idx="828">
                  <c:v>-1.6054599999999999E-2</c:v>
                </c:pt>
                <c:pt idx="829">
                  <c:v>-1.6005399999999999E-2</c:v>
                </c:pt>
                <c:pt idx="830">
                  <c:v>-1.59562E-2</c:v>
                </c:pt>
                <c:pt idx="831">
                  <c:v>-1.5907000000000001E-2</c:v>
                </c:pt>
                <c:pt idx="832">
                  <c:v>-1.5857799999999998E-2</c:v>
                </c:pt>
                <c:pt idx="833">
                  <c:v>-1.5808599999999999E-2</c:v>
                </c:pt>
                <c:pt idx="834">
                  <c:v>-1.57594E-2</c:v>
                </c:pt>
                <c:pt idx="835">
                  <c:v>-1.5710100000000001E-2</c:v>
                </c:pt>
                <c:pt idx="836">
                  <c:v>-1.5660899999999998E-2</c:v>
                </c:pt>
                <c:pt idx="837">
                  <c:v>-1.5611699999999999E-2</c:v>
                </c:pt>
                <c:pt idx="838">
                  <c:v>-1.55625E-2</c:v>
                </c:pt>
                <c:pt idx="839">
                  <c:v>-1.5513300000000001E-2</c:v>
                </c:pt>
                <c:pt idx="840">
                  <c:v>-1.54641E-2</c:v>
                </c:pt>
                <c:pt idx="841">
                  <c:v>-1.54149E-2</c:v>
                </c:pt>
                <c:pt idx="842">
                  <c:v>-1.5365699999999999E-2</c:v>
                </c:pt>
                <c:pt idx="843">
                  <c:v>-1.53165E-2</c:v>
                </c:pt>
                <c:pt idx="844">
                  <c:v>-1.5267299999999999E-2</c:v>
                </c:pt>
                <c:pt idx="845">
                  <c:v>-1.52181E-2</c:v>
                </c:pt>
                <c:pt idx="846">
                  <c:v>-1.5168900000000001E-2</c:v>
                </c:pt>
                <c:pt idx="847">
                  <c:v>-1.51197E-2</c:v>
                </c:pt>
                <c:pt idx="848">
                  <c:v>-1.5070500000000001E-2</c:v>
                </c:pt>
                <c:pt idx="849">
                  <c:v>-1.50213E-2</c:v>
                </c:pt>
                <c:pt idx="850">
                  <c:v>-1.49721E-2</c:v>
                </c:pt>
                <c:pt idx="851">
                  <c:v>-1.4922899999999999E-2</c:v>
                </c:pt>
                <c:pt idx="852">
                  <c:v>-1.48737E-2</c:v>
                </c:pt>
                <c:pt idx="853">
                  <c:v>-1.4824499999999999E-2</c:v>
                </c:pt>
                <c:pt idx="854">
                  <c:v>-1.47753E-2</c:v>
                </c:pt>
                <c:pt idx="855">
                  <c:v>-1.4726E-2</c:v>
                </c:pt>
                <c:pt idx="856">
                  <c:v>-1.46768E-2</c:v>
                </c:pt>
                <c:pt idx="857">
                  <c:v>-1.4627599999999999E-2</c:v>
                </c:pt>
                <c:pt idx="858">
                  <c:v>-1.45784E-2</c:v>
                </c:pt>
                <c:pt idx="859">
                  <c:v>-1.4529200000000001E-2</c:v>
                </c:pt>
                <c:pt idx="860">
                  <c:v>-1.448E-2</c:v>
                </c:pt>
                <c:pt idx="861">
                  <c:v>-1.4430800000000001E-2</c:v>
                </c:pt>
                <c:pt idx="862">
                  <c:v>-1.43816E-2</c:v>
                </c:pt>
                <c:pt idx="863">
                  <c:v>-1.43324E-2</c:v>
                </c:pt>
                <c:pt idx="864">
                  <c:v>-1.4283199999999999E-2</c:v>
                </c:pt>
                <c:pt idx="865">
                  <c:v>-1.4234E-2</c:v>
                </c:pt>
                <c:pt idx="866">
                  <c:v>-1.4184799999999999E-2</c:v>
                </c:pt>
                <c:pt idx="867">
                  <c:v>-1.41356E-2</c:v>
                </c:pt>
                <c:pt idx="868">
                  <c:v>-1.4086400000000001E-2</c:v>
                </c:pt>
                <c:pt idx="869">
                  <c:v>-1.40372E-2</c:v>
                </c:pt>
                <c:pt idx="870">
                  <c:v>-1.3988E-2</c:v>
                </c:pt>
                <c:pt idx="871">
                  <c:v>-1.3938799999999999E-2</c:v>
                </c:pt>
                <c:pt idx="872">
                  <c:v>-1.38896E-2</c:v>
                </c:pt>
                <c:pt idx="873">
                  <c:v>-1.3840399999999999E-2</c:v>
                </c:pt>
                <c:pt idx="874">
                  <c:v>-1.37912E-2</c:v>
                </c:pt>
                <c:pt idx="875">
                  <c:v>-1.37419E-2</c:v>
                </c:pt>
                <c:pt idx="876">
                  <c:v>-1.36927E-2</c:v>
                </c:pt>
                <c:pt idx="877">
                  <c:v>-1.3643499999999999E-2</c:v>
                </c:pt>
                <c:pt idx="878">
                  <c:v>-1.35943E-2</c:v>
                </c:pt>
                <c:pt idx="879">
                  <c:v>-1.3545099999999999E-2</c:v>
                </c:pt>
                <c:pt idx="880">
                  <c:v>-1.34959E-2</c:v>
                </c:pt>
                <c:pt idx="881">
                  <c:v>-1.3446700000000001E-2</c:v>
                </c:pt>
                <c:pt idx="882">
                  <c:v>-1.33975E-2</c:v>
                </c:pt>
                <c:pt idx="883">
                  <c:v>-1.33483E-2</c:v>
                </c:pt>
                <c:pt idx="884">
                  <c:v>-1.3299099999999999E-2</c:v>
                </c:pt>
                <c:pt idx="885">
                  <c:v>-1.32499E-2</c:v>
                </c:pt>
                <c:pt idx="886">
                  <c:v>-1.3200699999999999E-2</c:v>
                </c:pt>
                <c:pt idx="887">
                  <c:v>-1.31515E-2</c:v>
                </c:pt>
                <c:pt idx="888">
                  <c:v>-1.3102300000000001E-2</c:v>
                </c:pt>
                <c:pt idx="889">
                  <c:v>-1.30531E-2</c:v>
                </c:pt>
                <c:pt idx="890">
                  <c:v>-1.3003900000000001E-2</c:v>
                </c:pt>
                <c:pt idx="891">
                  <c:v>-1.29547E-2</c:v>
                </c:pt>
                <c:pt idx="892">
                  <c:v>-1.29055E-2</c:v>
                </c:pt>
                <c:pt idx="893">
                  <c:v>-1.2856299999999999E-2</c:v>
                </c:pt>
                <c:pt idx="894">
                  <c:v>-1.28071E-2</c:v>
                </c:pt>
                <c:pt idx="895">
                  <c:v>-1.2757900000000001E-2</c:v>
                </c:pt>
                <c:pt idx="896">
                  <c:v>-1.27086E-2</c:v>
                </c:pt>
                <c:pt idx="897">
                  <c:v>-1.2659399999999999E-2</c:v>
                </c:pt>
                <c:pt idx="898">
                  <c:v>-1.26102E-2</c:v>
                </c:pt>
                <c:pt idx="899">
                  <c:v>-1.2560999999999999E-2</c:v>
                </c:pt>
                <c:pt idx="900">
                  <c:v>-1.25118E-2</c:v>
                </c:pt>
                <c:pt idx="901">
                  <c:v>-1.2462600000000001E-2</c:v>
                </c:pt>
                <c:pt idx="902">
                  <c:v>-1.24134E-2</c:v>
                </c:pt>
                <c:pt idx="903">
                  <c:v>-1.2364200000000001E-2</c:v>
                </c:pt>
                <c:pt idx="904">
                  <c:v>-1.2315E-2</c:v>
                </c:pt>
                <c:pt idx="905">
                  <c:v>-1.22658E-2</c:v>
                </c:pt>
                <c:pt idx="906">
                  <c:v>-1.2216599999999999E-2</c:v>
                </c:pt>
                <c:pt idx="907">
                  <c:v>-1.21674E-2</c:v>
                </c:pt>
                <c:pt idx="908">
                  <c:v>-1.2118200000000001E-2</c:v>
                </c:pt>
                <c:pt idx="909">
                  <c:v>-1.2069E-2</c:v>
                </c:pt>
                <c:pt idx="910">
                  <c:v>-1.2019800000000001E-2</c:v>
                </c:pt>
                <c:pt idx="911">
                  <c:v>-1.19706E-2</c:v>
                </c:pt>
                <c:pt idx="912">
                  <c:v>-1.19214E-2</c:v>
                </c:pt>
                <c:pt idx="913">
                  <c:v>-1.1872199999999999E-2</c:v>
                </c:pt>
                <c:pt idx="914">
                  <c:v>-1.1823E-2</c:v>
                </c:pt>
                <c:pt idx="915">
                  <c:v>-1.1773799999999999E-2</c:v>
                </c:pt>
                <c:pt idx="916">
                  <c:v>-1.1724500000000001E-2</c:v>
                </c:pt>
                <c:pt idx="917">
                  <c:v>-1.16753E-2</c:v>
                </c:pt>
                <c:pt idx="918">
                  <c:v>-1.16261E-2</c:v>
                </c:pt>
                <c:pt idx="919">
                  <c:v>-1.1576899999999999E-2</c:v>
                </c:pt>
                <c:pt idx="920">
                  <c:v>-1.15277E-2</c:v>
                </c:pt>
                <c:pt idx="921">
                  <c:v>-1.1478500000000001E-2</c:v>
                </c:pt>
                <c:pt idx="922">
                  <c:v>-1.14293E-2</c:v>
                </c:pt>
                <c:pt idx="923">
                  <c:v>-1.1380100000000001E-2</c:v>
                </c:pt>
                <c:pt idx="924">
                  <c:v>-1.13309E-2</c:v>
                </c:pt>
                <c:pt idx="925">
                  <c:v>-1.12817E-2</c:v>
                </c:pt>
                <c:pt idx="926">
                  <c:v>-1.1232499999999999E-2</c:v>
                </c:pt>
                <c:pt idx="927">
                  <c:v>-1.11833E-2</c:v>
                </c:pt>
                <c:pt idx="928">
                  <c:v>-1.1134099999999999E-2</c:v>
                </c:pt>
                <c:pt idx="929">
                  <c:v>-1.10849E-2</c:v>
                </c:pt>
                <c:pt idx="930">
                  <c:v>-1.1035700000000001E-2</c:v>
                </c:pt>
                <c:pt idx="931">
                  <c:v>-1.09865E-2</c:v>
                </c:pt>
                <c:pt idx="932">
                  <c:v>-1.09373E-2</c:v>
                </c:pt>
                <c:pt idx="933">
                  <c:v>-1.08881E-2</c:v>
                </c:pt>
                <c:pt idx="934">
                  <c:v>-1.08389E-2</c:v>
                </c:pt>
                <c:pt idx="935">
                  <c:v>-1.0789699999999999E-2</c:v>
                </c:pt>
                <c:pt idx="936">
                  <c:v>-1.0740400000000001E-2</c:v>
                </c:pt>
                <c:pt idx="937">
                  <c:v>-1.06912E-2</c:v>
                </c:pt>
                <c:pt idx="938">
                  <c:v>-1.0642E-2</c:v>
                </c:pt>
                <c:pt idx="939">
                  <c:v>-1.0592799999999999E-2</c:v>
                </c:pt>
                <c:pt idx="940">
                  <c:v>-1.05436E-2</c:v>
                </c:pt>
                <c:pt idx="941">
                  <c:v>-1.0494399999999999E-2</c:v>
                </c:pt>
                <c:pt idx="942">
                  <c:v>-1.04452E-2</c:v>
                </c:pt>
                <c:pt idx="943">
                  <c:v>-1.0396000000000001E-2</c:v>
                </c:pt>
                <c:pt idx="944">
                  <c:v>-1.03468E-2</c:v>
                </c:pt>
                <c:pt idx="945">
                  <c:v>-1.0297600000000001E-2</c:v>
                </c:pt>
                <c:pt idx="946">
                  <c:v>-1.02484E-2</c:v>
                </c:pt>
                <c:pt idx="947">
                  <c:v>-1.01992E-2</c:v>
                </c:pt>
                <c:pt idx="948">
                  <c:v>-1.0149999999999999E-2</c:v>
                </c:pt>
                <c:pt idx="949">
                  <c:v>-1.01008E-2</c:v>
                </c:pt>
                <c:pt idx="950">
                  <c:v>-1.0051600000000001E-2</c:v>
                </c:pt>
                <c:pt idx="951">
                  <c:v>-1.00024E-2</c:v>
                </c:pt>
                <c:pt idx="952">
                  <c:v>-9.9532000000000006E-3</c:v>
                </c:pt>
                <c:pt idx="953">
                  <c:v>-9.9039999999999996E-3</c:v>
                </c:pt>
                <c:pt idx="954">
                  <c:v>-9.8548000000000004E-3</c:v>
                </c:pt>
                <c:pt idx="955">
                  <c:v>-9.8055999999999994E-3</c:v>
                </c:pt>
                <c:pt idx="956">
                  <c:v>-9.7564000000000001E-3</c:v>
                </c:pt>
                <c:pt idx="957">
                  <c:v>-9.7070999999999998E-3</c:v>
                </c:pt>
                <c:pt idx="958">
                  <c:v>-9.6579000000000005E-3</c:v>
                </c:pt>
                <c:pt idx="959">
                  <c:v>-9.6086999999999995E-3</c:v>
                </c:pt>
                <c:pt idx="960">
                  <c:v>-9.5595000000000003E-3</c:v>
                </c:pt>
                <c:pt idx="961">
                  <c:v>-9.5102999999999993E-3</c:v>
                </c:pt>
                <c:pt idx="962">
                  <c:v>-9.4611000000000001E-3</c:v>
                </c:pt>
                <c:pt idx="963">
                  <c:v>-9.4119000000000008E-3</c:v>
                </c:pt>
                <c:pt idx="964">
                  <c:v>-9.3626999999999998E-3</c:v>
                </c:pt>
                <c:pt idx="965">
                  <c:v>-9.3135000000000006E-3</c:v>
                </c:pt>
                <c:pt idx="966">
                  <c:v>-9.2642999999999996E-3</c:v>
                </c:pt>
                <c:pt idx="967">
                  <c:v>-9.2151000000000004E-3</c:v>
                </c:pt>
                <c:pt idx="968">
                  <c:v>-9.1658999999999994E-3</c:v>
                </c:pt>
                <c:pt idx="969">
                  <c:v>-9.1167000000000002E-3</c:v>
                </c:pt>
                <c:pt idx="970">
                  <c:v>-9.0674999999999992E-3</c:v>
                </c:pt>
                <c:pt idx="971">
                  <c:v>-9.0182999999999999E-3</c:v>
                </c:pt>
                <c:pt idx="972">
                  <c:v>-8.9691000000000007E-3</c:v>
                </c:pt>
                <c:pt idx="973">
                  <c:v>-8.9198999999999997E-3</c:v>
                </c:pt>
                <c:pt idx="974">
                  <c:v>-8.8707000000000005E-3</c:v>
                </c:pt>
                <c:pt idx="975">
                  <c:v>-8.8214999999999995E-3</c:v>
                </c:pt>
                <c:pt idx="976">
                  <c:v>-8.7723000000000002E-3</c:v>
                </c:pt>
                <c:pt idx="977">
                  <c:v>-8.7229999999999999E-3</c:v>
                </c:pt>
                <c:pt idx="978">
                  <c:v>-8.6738000000000006E-3</c:v>
                </c:pt>
                <c:pt idx="979">
                  <c:v>-8.6245999999999996E-3</c:v>
                </c:pt>
                <c:pt idx="980">
                  <c:v>-8.5754000000000004E-3</c:v>
                </c:pt>
                <c:pt idx="981">
                  <c:v>-8.5261999999999994E-3</c:v>
                </c:pt>
                <c:pt idx="982">
                  <c:v>-8.4770000000000002E-3</c:v>
                </c:pt>
                <c:pt idx="983">
                  <c:v>-8.4277999999999992E-3</c:v>
                </c:pt>
                <c:pt idx="984">
                  <c:v>-8.3785999999999999E-3</c:v>
                </c:pt>
                <c:pt idx="985">
                  <c:v>-8.3294000000000007E-3</c:v>
                </c:pt>
                <c:pt idx="986">
                  <c:v>-8.2801999999999997E-3</c:v>
                </c:pt>
                <c:pt idx="987">
                  <c:v>-8.2310000000000005E-3</c:v>
                </c:pt>
                <c:pt idx="988">
                  <c:v>-8.1817999999999995E-3</c:v>
                </c:pt>
                <c:pt idx="989">
                  <c:v>-8.1326000000000002E-3</c:v>
                </c:pt>
                <c:pt idx="990">
                  <c:v>-8.0833999999999993E-3</c:v>
                </c:pt>
                <c:pt idx="991">
                  <c:v>-8.0342E-3</c:v>
                </c:pt>
                <c:pt idx="992">
                  <c:v>-7.9850000000000008E-3</c:v>
                </c:pt>
                <c:pt idx="993">
                  <c:v>-7.9357999999999998E-3</c:v>
                </c:pt>
                <c:pt idx="994">
                  <c:v>-7.8866000000000006E-3</c:v>
                </c:pt>
                <c:pt idx="995">
                  <c:v>-7.8373999999999996E-3</c:v>
                </c:pt>
                <c:pt idx="996">
                  <c:v>-7.7882000000000003E-3</c:v>
                </c:pt>
                <c:pt idx="997">
                  <c:v>-7.7388999999999999E-3</c:v>
                </c:pt>
                <c:pt idx="998">
                  <c:v>-7.6896999999999998E-3</c:v>
                </c:pt>
                <c:pt idx="999">
                  <c:v>-7.6404999999999997E-3</c:v>
                </c:pt>
                <c:pt idx="1000">
                  <c:v>-7.5912999999999996E-3</c:v>
                </c:pt>
                <c:pt idx="1001">
                  <c:v>-7.5421000000000004E-3</c:v>
                </c:pt>
                <c:pt idx="1002">
                  <c:v>-7.4929000000000003E-3</c:v>
                </c:pt>
                <c:pt idx="1003">
                  <c:v>-7.4437000000000001E-3</c:v>
                </c:pt>
                <c:pt idx="1004">
                  <c:v>-7.3945E-3</c:v>
                </c:pt>
                <c:pt idx="1005">
                  <c:v>-7.3452999999999999E-3</c:v>
                </c:pt>
                <c:pt idx="1006">
                  <c:v>-7.2960999999999998E-3</c:v>
                </c:pt>
                <c:pt idx="1007">
                  <c:v>-7.2468999999999997E-3</c:v>
                </c:pt>
                <c:pt idx="1008">
                  <c:v>-7.1976999999999996E-3</c:v>
                </c:pt>
                <c:pt idx="1009">
                  <c:v>-7.1485000000000003E-3</c:v>
                </c:pt>
                <c:pt idx="1010">
                  <c:v>-7.0993000000000002E-3</c:v>
                </c:pt>
                <c:pt idx="1011">
                  <c:v>-7.0501000000000001E-3</c:v>
                </c:pt>
                <c:pt idx="1012">
                  <c:v>-7.0009E-3</c:v>
                </c:pt>
                <c:pt idx="1013">
                  <c:v>-6.9516999999999999E-3</c:v>
                </c:pt>
                <c:pt idx="1014">
                  <c:v>-6.9024999999999998E-3</c:v>
                </c:pt>
                <c:pt idx="1015">
                  <c:v>-6.8532999999999997E-3</c:v>
                </c:pt>
                <c:pt idx="1016">
                  <c:v>-6.8041000000000004E-3</c:v>
                </c:pt>
              </c:numCache>
            </c:numRef>
          </c:xVal>
          <c:yVal>
            <c:numRef>
              <c:f>'V00010'!$B$1:$B$1017</c:f>
              <c:numCache>
                <c:formatCode>General</c:formatCode>
                <c:ptCount val="101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20</c:v>
                </c:pt>
                <c:pt idx="175">
                  <c:v>0</c:v>
                </c:pt>
                <c:pt idx="176">
                  <c:v>0</c:v>
                </c:pt>
                <c:pt idx="177">
                  <c:v>0</c:v>
                </c:pt>
                <c:pt idx="178">
                  <c:v>0</c:v>
                </c:pt>
                <c:pt idx="179">
                  <c:v>0</c:v>
                </c:pt>
                <c:pt idx="180">
                  <c:v>0</c:v>
                </c:pt>
                <c:pt idx="181">
                  <c:v>0</c:v>
                </c:pt>
                <c:pt idx="182">
                  <c:v>0</c:v>
                </c:pt>
                <c:pt idx="183">
                  <c:v>0</c:v>
                </c:pt>
                <c:pt idx="184">
                  <c:v>1</c:v>
                </c:pt>
                <c:pt idx="185">
                  <c:v>0</c:v>
                </c:pt>
                <c:pt idx="186">
                  <c:v>0</c:v>
                </c:pt>
                <c:pt idx="187">
                  <c:v>1</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1</c:v>
                </c:pt>
                <c:pt idx="212">
                  <c:v>0</c:v>
                </c:pt>
                <c:pt idx="213">
                  <c:v>0</c:v>
                </c:pt>
                <c:pt idx="214">
                  <c:v>0</c:v>
                </c:pt>
                <c:pt idx="215">
                  <c:v>0</c:v>
                </c:pt>
                <c:pt idx="216">
                  <c:v>0</c:v>
                </c:pt>
                <c:pt idx="217">
                  <c:v>0</c:v>
                </c:pt>
                <c:pt idx="218">
                  <c:v>0</c:v>
                </c:pt>
                <c:pt idx="219">
                  <c:v>0</c:v>
                </c:pt>
                <c:pt idx="220">
                  <c:v>0</c:v>
                </c:pt>
                <c:pt idx="221">
                  <c:v>0</c:v>
                </c:pt>
                <c:pt idx="222">
                  <c:v>1</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1</c:v>
                </c:pt>
                <c:pt idx="270">
                  <c:v>0</c:v>
                </c:pt>
                <c:pt idx="271">
                  <c:v>0</c:v>
                </c:pt>
                <c:pt idx="272">
                  <c:v>1</c:v>
                </c:pt>
                <c:pt idx="273">
                  <c:v>0</c:v>
                </c:pt>
                <c:pt idx="274">
                  <c:v>0</c:v>
                </c:pt>
                <c:pt idx="275">
                  <c:v>0</c:v>
                </c:pt>
                <c:pt idx="276">
                  <c:v>0</c:v>
                </c:pt>
                <c:pt idx="277">
                  <c:v>0</c:v>
                </c:pt>
                <c:pt idx="278">
                  <c:v>0</c:v>
                </c:pt>
                <c:pt idx="279">
                  <c:v>0</c:v>
                </c:pt>
                <c:pt idx="280">
                  <c:v>0</c:v>
                </c:pt>
                <c:pt idx="281">
                  <c:v>0</c:v>
                </c:pt>
                <c:pt idx="282">
                  <c:v>0</c:v>
                </c:pt>
                <c:pt idx="283">
                  <c:v>1</c:v>
                </c:pt>
                <c:pt idx="284">
                  <c:v>0</c:v>
                </c:pt>
                <c:pt idx="285">
                  <c:v>1</c:v>
                </c:pt>
                <c:pt idx="286">
                  <c:v>0</c:v>
                </c:pt>
                <c:pt idx="287">
                  <c:v>1</c:v>
                </c:pt>
                <c:pt idx="288">
                  <c:v>0</c:v>
                </c:pt>
                <c:pt idx="289">
                  <c:v>0</c:v>
                </c:pt>
                <c:pt idx="290">
                  <c:v>0</c:v>
                </c:pt>
                <c:pt idx="291">
                  <c:v>0</c:v>
                </c:pt>
                <c:pt idx="292">
                  <c:v>0</c:v>
                </c:pt>
                <c:pt idx="293">
                  <c:v>0</c:v>
                </c:pt>
                <c:pt idx="294">
                  <c:v>0</c:v>
                </c:pt>
                <c:pt idx="295">
                  <c:v>0</c:v>
                </c:pt>
                <c:pt idx="296">
                  <c:v>1</c:v>
                </c:pt>
                <c:pt idx="297">
                  <c:v>0</c:v>
                </c:pt>
                <c:pt idx="298">
                  <c:v>0</c:v>
                </c:pt>
                <c:pt idx="299">
                  <c:v>0</c:v>
                </c:pt>
                <c:pt idx="300">
                  <c:v>1</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1</c:v>
                </c:pt>
                <c:pt idx="318">
                  <c:v>0</c:v>
                </c:pt>
                <c:pt idx="319">
                  <c:v>0</c:v>
                </c:pt>
                <c:pt idx="320">
                  <c:v>0</c:v>
                </c:pt>
                <c:pt idx="321">
                  <c:v>0</c:v>
                </c:pt>
                <c:pt idx="322">
                  <c:v>0</c:v>
                </c:pt>
                <c:pt idx="323">
                  <c:v>0</c:v>
                </c:pt>
                <c:pt idx="324">
                  <c:v>0</c:v>
                </c:pt>
                <c:pt idx="325">
                  <c:v>0</c:v>
                </c:pt>
                <c:pt idx="326">
                  <c:v>0</c:v>
                </c:pt>
                <c:pt idx="327">
                  <c:v>0</c:v>
                </c:pt>
                <c:pt idx="328">
                  <c:v>0</c:v>
                </c:pt>
                <c:pt idx="329">
                  <c:v>2</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1</c:v>
                </c:pt>
                <c:pt idx="375">
                  <c:v>0</c:v>
                </c:pt>
                <c:pt idx="376">
                  <c:v>0</c:v>
                </c:pt>
                <c:pt idx="377">
                  <c:v>0</c:v>
                </c:pt>
                <c:pt idx="378">
                  <c:v>1</c:v>
                </c:pt>
                <c:pt idx="379">
                  <c:v>0</c:v>
                </c:pt>
                <c:pt idx="380">
                  <c:v>0</c:v>
                </c:pt>
                <c:pt idx="381">
                  <c:v>1</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1</c:v>
                </c:pt>
                <c:pt idx="396">
                  <c:v>0</c:v>
                </c:pt>
                <c:pt idx="397">
                  <c:v>0</c:v>
                </c:pt>
                <c:pt idx="398">
                  <c:v>0</c:v>
                </c:pt>
                <c:pt idx="399">
                  <c:v>0</c:v>
                </c:pt>
                <c:pt idx="400">
                  <c:v>1</c:v>
                </c:pt>
                <c:pt idx="401">
                  <c:v>0</c:v>
                </c:pt>
                <c:pt idx="402">
                  <c:v>0</c:v>
                </c:pt>
                <c:pt idx="403">
                  <c:v>0</c:v>
                </c:pt>
                <c:pt idx="404">
                  <c:v>0</c:v>
                </c:pt>
                <c:pt idx="405">
                  <c:v>0</c:v>
                </c:pt>
                <c:pt idx="406">
                  <c:v>0</c:v>
                </c:pt>
                <c:pt idx="407">
                  <c:v>0</c:v>
                </c:pt>
                <c:pt idx="408">
                  <c:v>0</c:v>
                </c:pt>
                <c:pt idx="409">
                  <c:v>0</c:v>
                </c:pt>
                <c:pt idx="410">
                  <c:v>0</c:v>
                </c:pt>
                <c:pt idx="411">
                  <c:v>0</c:v>
                </c:pt>
                <c:pt idx="412">
                  <c:v>0</c:v>
                </c:pt>
                <c:pt idx="413">
                  <c:v>1</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1</c:v>
                </c:pt>
                <c:pt idx="431">
                  <c:v>0</c:v>
                </c:pt>
                <c:pt idx="432">
                  <c:v>0</c:v>
                </c:pt>
                <c:pt idx="433">
                  <c:v>1</c:v>
                </c:pt>
                <c:pt idx="434">
                  <c:v>0</c:v>
                </c:pt>
                <c:pt idx="435">
                  <c:v>0</c:v>
                </c:pt>
                <c:pt idx="436">
                  <c:v>0</c:v>
                </c:pt>
                <c:pt idx="437">
                  <c:v>0</c:v>
                </c:pt>
                <c:pt idx="438">
                  <c:v>0</c:v>
                </c:pt>
                <c:pt idx="439">
                  <c:v>1</c:v>
                </c:pt>
                <c:pt idx="440">
                  <c:v>1</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1</c:v>
                </c:pt>
                <c:pt idx="460">
                  <c:v>0</c:v>
                </c:pt>
                <c:pt idx="461">
                  <c:v>1</c:v>
                </c:pt>
                <c:pt idx="462">
                  <c:v>0</c:v>
                </c:pt>
                <c:pt idx="463">
                  <c:v>0</c:v>
                </c:pt>
                <c:pt idx="464">
                  <c:v>0</c:v>
                </c:pt>
                <c:pt idx="465">
                  <c:v>0</c:v>
                </c:pt>
                <c:pt idx="466">
                  <c:v>0</c:v>
                </c:pt>
                <c:pt idx="467">
                  <c:v>0</c:v>
                </c:pt>
                <c:pt idx="468">
                  <c:v>0</c:v>
                </c:pt>
                <c:pt idx="469">
                  <c:v>1</c:v>
                </c:pt>
                <c:pt idx="470">
                  <c:v>0</c:v>
                </c:pt>
                <c:pt idx="471">
                  <c:v>0</c:v>
                </c:pt>
                <c:pt idx="472">
                  <c:v>1</c:v>
                </c:pt>
                <c:pt idx="473">
                  <c:v>0</c:v>
                </c:pt>
                <c:pt idx="474">
                  <c:v>0</c:v>
                </c:pt>
                <c:pt idx="475">
                  <c:v>1</c:v>
                </c:pt>
                <c:pt idx="476">
                  <c:v>1</c:v>
                </c:pt>
                <c:pt idx="477">
                  <c:v>0</c:v>
                </c:pt>
                <c:pt idx="478">
                  <c:v>0</c:v>
                </c:pt>
                <c:pt idx="479">
                  <c:v>1</c:v>
                </c:pt>
                <c:pt idx="480">
                  <c:v>1</c:v>
                </c:pt>
                <c:pt idx="481">
                  <c:v>1</c:v>
                </c:pt>
                <c:pt idx="482">
                  <c:v>1</c:v>
                </c:pt>
                <c:pt idx="483">
                  <c:v>0</c:v>
                </c:pt>
                <c:pt idx="484">
                  <c:v>0</c:v>
                </c:pt>
                <c:pt idx="485">
                  <c:v>0</c:v>
                </c:pt>
                <c:pt idx="486">
                  <c:v>1</c:v>
                </c:pt>
                <c:pt idx="487">
                  <c:v>1</c:v>
                </c:pt>
                <c:pt idx="488">
                  <c:v>0</c:v>
                </c:pt>
                <c:pt idx="489">
                  <c:v>1</c:v>
                </c:pt>
                <c:pt idx="490">
                  <c:v>3</c:v>
                </c:pt>
                <c:pt idx="491">
                  <c:v>0</c:v>
                </c:pt>
                <c:pt idx="492">
                  <c:v>2</c:v>
                </c:pt>
                <c:pt idx="493">
                  <c:v>0</c:v>
                </c:pt>
                <c:pt idx="494">
                  <c:v>3</c:v>
                </c:pt>
                <c:pt idx="495">
                  <c:v>3</c:v>
                </c:pt>
                <c:pt idx="496">
                  <c:v>1</c:v>
                </c:pt>
                <c:pt idx="497">
                  <c:v>2</c:v>
                </c:pt>
                <c:pt idx="498">
                  <c:v>6</c:v>
                </c:pt>
                <c:pt idx="499">
                  <c:v>0</c:v>
                </c:pt>
                <c:pt idx="500">
                  <c:v>2</c:v>
                </c:pt>
                <c:pt idx="501">
                  <c:v>3</c:v>
                </c:pt>
                <c:pt idx="502">
                  <c:v>1</c:v>
                </c:pt>
                <c:pt idx="503">
                  <c:v>1</c:v>
                </c:pt>
                <c:pt idx="504">
                  <c:v>3</c:v>
                </c:pt>
                <c:pt idx="505">
                  <c:v>2</c:v>
                </c:pt>
                <c:pt idx="506">
                  <c:v>1</c:v>
                </c:pt>
                <c:pt idx="507">
                  <c:v>2</c:v>
                </c:pt>
                <c:pt idx="508">
                  <c:v>5</c:v>
                </c:pt>
                <c:pt idx="509">
                  <c:v>2</c:v>
                </c:pt>
                <c:pt idx="510">
                  <c:v>2</c:v>
                </c:pt>
                <c:pt idx="511">
                  <c:v>1</c:v>
                </c:pt>
                <c:pt idx="512">
                  <c:v>4</c:v>
                </c:pt>
                <c:pt idx="513">
                  <c:v>3</c:v>
                </c:pt>
                <c:pt idx="514">
                  <c:v>5</c:v>
                </c:pt>
                <c:pt idx="515">
                  <c:v>2</c:v>
                </c:pt>
                <c:pt idx="516">
                  <c:v>6</c:v>
                </c:pt>
                <c:pt idx="517">
                  <c:v>1</c:v>
                </c:pt>
                <c:pt idx="518">
                  <c:v>3</c:v>
                </c:pt>
                <c:pt idx="519">
                  <c:v>3</c:v>
                </c:pt>
                <c:pt idx="520">
                  <c:v>2</c:v>
                </c:pt>
                <c:pt idx="521">
                  <c:v>7</c:v>
                </c:pt>
                <c:pt idx="522">
                  <c:v>3</c:v>
                </c:pt>
                <c:pt idx="523">
                  <c:v>4</c:v>
                </c:pt>
                <c:pt idx="524">
                  <c:v>3</c:v>
                </c:pt>
                <c:pt idx="525">
                  <c:v>3</c:v>
                </c:pt>
                <c:pt idx="526">
                  <c:v>4</c:v>
                </c:pt>
                <c:pt idx="527">
                  <c:v>2</c:v>
                </c:pt>
                <c:pt idx="528">
                  <c:v>9</c:v>
                </c:pt>
                <c:pt idx="529">
                  <c:v>6</c:v>
                </c:pt>
                <c:pt idx="530">
                  <c:v>6</c:v>
                </c:pt>
                <c:pt idx="531">
                  <c:v>2</c:v>
                </c:pt>
                <c:pt idx="532">
                  <c:v>7</c:v>
                </c:pt>
                <c:pt idx="533">
                  <c:v>3</c:v>
                </c:pt>
                <c:pt idx="534">
                  <c:v>8</c:v>
                </c:pt>
                <c:pt idx="535">
                  <c:v>6</c:v>
                </c:pt>
                <c:pt idx="536">
                  <c:v>9</c:v>
                </c:pt>
                <c:pt idx="537">
                  <c:v>7</c:v>
                </c:pt>
                <c:pt idx="538">
                  <c:v>4</c:v>
                </c:pt>
                <c:pt idx="539">
                  <c:v>3</c:v>
                </c:pt>
                <c:pt idx="540">
                  <c:v>4</c:v>
                </c:pt>
                <c:pt idx="541">
                  <c:v>7</c:v>
                </c:pt>
                <c:pt idx="542">
                  <c:v>4</c:v>
                </c:pt>
                <c:pt idx="543">
                  <c:v>12</c:v>
                </c:pt>
                <c:pt idx="544">
                  <c:v>15</c:v>
                </c:pt>
                <c:pt idx="545">
                  <c:v>15</c:v>
                </c:pt>
                <c:pt idx="546">
                  <c:v>7</c:v>
                </c:pt>
                <c:pt idx="547">
                  <c:v>9</c:v>
                </c:pt>
                <c:pt idx="548">
                  <c:v>6</c:v>
                </c:pt>
                <c:pt idx="549">
                  <c:v>8</c:v>
                </c:pt>
                <c:pt idx="550">
                  <c:v>7</c:v>
                </c:pt>
                <c:pt idx="551">
                  <c:v>11</c:v>
                </c:pt>
                <c:pt idx="552">
                  <c:v>10</c:v>
                </c:pt>
                <c:pt idx="553">
                  <c:v>3</c:v>
                </c:pt>
                <c:pt idx="554">
                  <c:v>11</c:v>
                </c:pt>
                <c:pt idx="555">
                  <c:v>12</c:v>
                </c:pt>
                <c:pt idx="556">
                  <c:v>8</c:v>
                </c:pt>
                <c:pt idx="557">
                  <c:v>9</c:v>
                </c:pt>
                <c:pt idx="558">
                  <c:v>12</c:v>
                </c:pt>
                <c:pt idx="559">
                  <c:v>10</c:v>
                </c:pt>
                <c:pt idx="560">
                  <c:v>7</c:v>
                </c:pt>
                <c:pt idx="561">
                  <c:v>17</c:v>
                </c:pt>
                <c:pt idx="562">
                  <c:v>7</c:v>
                </c:pt>
                <c:pt idx="563">
                  <c:v>13</c:v>
                </c:pt>
                <c:pt idx="564">
                  <c:v>11</c:v>
                </c:pt>
                <c:pt idx="565">
                  <c:v>6</c:v>
                </c:pt>
                <c:pt idx="566">
                  <c:v>10</c:v>
                </c:pt>
                <c:pt idx="567">
                  <c:v>8</c:v>
                </c:pt>
                <c:pt idx="568">
                  <c:v>12</c:v>
                </c:pt>
                <c:pt idx="569">
                  <c:v>12</c:v>
                </c:pt>
                <c:pt idx="570">
                  <c:v>5</c:v>
                </c:pt>
                <c:pt idx="571">
                  <c:v>16</c:v>
                </c:pt>
                <c:pt idx="572">
                  <c:v>10</c:v>
                </c:pt>
                <c:pt idx="573">
                  <c:v>8</c:v>
                </c:pt>
                <c:pt idx="574">
                  <c:v>14</c:v>
                </c:pt>
                <c:pt idx="575">
                  <c:v>12</c:v>
                </c:pt>
                <c:pt idx="576">
                  <c:v>9</c:v>
                </c:pt>
                <c:pt idx="577">
                  <c:v>16</c:v>
                </c:pt>
                <c:pt idx="578">
                  <c:v>14</c:v>
                </c:pt>
                <c:pt idx="579">
                  <c:v>12</c:v>
                </c:pt>
                <c:pt idx="580">
                  <c:v>10</c:v>
                </c:pt>
                <c:pt idx="581">
                  <c:v>12</c:v>
                </c:pt>
                <c:pt idx="582">
                  <c:v>13</c:v>
                </c:pt>
                <c:pt idx="583">
                  <c:v>15</c:v>
                </c:pt>
                <c:pt idx="584">
                  <c:v>16</c:v>
                </c:pt>
                <c:pt idx="585">
                  <c:v>10</c:v>
                </c:pt>
                <c:pt idx="586">
                  <c:v>12</c:v>
                </c:pt>
                <c:pt idx="587">
                  <c:v>18</c:v>
                </c:pt>
                <c:pt idx="588">
                  <c:v>14</c:v>
                </c:pt>
                <c:pt idx="589">
                  <c:v>15</c:v>
                </c:pt>
                <c:pt idx="590">
                  <c:v>11</c:v>
                </c:pt>
                <c:pt idx="591">
                  <c:v>13</c:v>
                </c:pt>
                <c:pt idx="592">
                  <c:v>15</c:v>
                </c:pt>
                <c:pt idx="593">
                  <c:v>12</c:v>
                </c:pt>
                <c:pt idx="594">
                  <c:v>16</c:v>
                </c:pt>
                <c:pt idx="595">
                  <c:v>17</c:v>
                </c:pt>
                <c:pt idx="596">
                  <c:v>16</c:v>
                </c:pt>
                <c:pt idx="597">
                  <c:v>16</c:v>
                </c:pt>
                <c:pt idx="598">
                  <c:v>18</c:v>
                </c:pt>
                <c:pt idx="599">
                  <c:v>18</c:v>
                </c:pt>
                <c:pt idx="600">
                  <c:v>15</c:v>
                </c:pt>
                <c:pt idx="601">
                  <c:v>17</c:v>
                </c:pt>
                <c:pt idx="602">
                  <c:v>9</c:v>
                </c:pt>
                <c:pt idx="603">
                  <c:v>13</c:v>
                </c:pt>
                <c:pt idx="604">
                  <c:v>19</c:v>
                </c:pt>
                <c:pt idx="605">
                  <c:v>22</c:v>
                </c:pt>
                <c:pt idx="606">
                  <c:v>7</c:v>
                </c:pt>
                <c:pt idx="607">
                  <c:v>24</c:v>
                </c:pt>
                <c:pt idx="608">
                  <c:v>20</c:v>
                </c:pt>
                <c:pt idx="609">
                  <c:v>12</c:v>
                </c:pt>
                <c:pt idx="610">
                  <c:v>18</c:v>
                </c:pt>
                <c:pt idx="611">
                  <c:v>13</c:v>
                </c:pt>
                <c:pt idx="612">
                  <c:v>9</c:v>
                </c:pt>
                <c:pt idx="613">
                  <c:v>14</c:v>
                </c:pt>
                <c:pt idx="614">
                  <c:v>22</c:v>
                </c:pt>
                <c:pt idx="615">
                  <c:v>14</c:v>
                </c:pt>
                <c:pt idx="616">
                  <c:v>15</c:v>
                </c:pt>
                <c:pt idx="617">
                  <c:v>17</c:v>
                </c:pt>
                <c:pt idx="618">
                  <c:v>14</c:v>
                </c:pt>
                <c:pt idx="619">
                  <c:v>15</c:v>
                </c:pt>
                <c:pt idx="620">
                  <c:v>22</c:v>
                </c:pt>
                <c:pt idx="621">
                  <c:v>14</c:v>
                </c:pt>
                <c:pt idx="622">
                  <c:v>22</c:v>
                </c:pt>
                <c:pt idx="623">
                  <c:v>16</c:v>
                </c:pt>
                <c:pt idx="624">
                  <c:v>10</c:v>
                </c:pt>
                <c:pt idx="625">
                  <c:v>13</c:v>
                </c:pt>
                <c:pt idx="626">
                  <c:v>22</c:v>
                </c:pt>
                <c:pt idx="627">
                  <c:v>12</c:v>
                </c:pt>
                <c:pt idx="628">
                  <c:v>14</c:v>
                </c:pt>
                <c:pt idx="629">
                  <c:v>14</c:v>
                </c:pt>
                <c:pt idx="630">
                  <c:v>14</c:v>
                </c:pt>
                <c:pt idx="631">
                  <c:v>11</c:v>
                </c:pt>
                <c:pt idx="632">
                  <c:v>16</c:v>
                </c:pt>
                <c:pt idx="633">
                  <c:v>17</c:v>
                </c:pt>
                <c:pt idx="634">
                  <c:v>13</c:v>
                </c:pt>
                <c:pt idx="635">
                  <c:v>20</c:v>
                </c:pt>
                <c:pt idx="636">
                  <c:v>13</c:v>
                </c:pt>
                <c:pt idx="637">
                  <c:v>24</c:v>
                </c:pt>
                <c:pt idx="638">
                  <c:v>21</c:v>
                </c:pt>
                <c:pt idx="639">
                  <c:v>15</c:v>
                </c:pt>
                <c:pt idx="640">
                  <c:v>14</c:v>
                </c:pt>
                <c:pt idx="641">
                  <c:v>21</c:v>
                </c:pt>
                <c:pt idx="642">
                  <c:v>10</c:v>
                </c:pt>
                <c:pt idx="643">
                  <c:v>19</c:v>
                </c:pt>
                <c:pt idx="644">
                  <c:v>17</c:v>
                </c:pt>
                <c:pt idx="645">
                  <c:v>15</c:v>
                </c:pt>
                <c:pt idx="646">
                  <c:v>13</c:v>
                </c:pt>
                <c:pt idx="647">
                  <c:v>15</c:v>
                </c:pt>
                <c:pt idx="648">
                  <c:v>18</c:v>
                </c:pt>
                <c:pt idx="649">
                  <c:v>16</c:v>
                </c:pt>
                <c:pt idx="650">
                  <c:v>18</c:v>
                </c:pt>
                <c:pt idx="651">
                  <c:v>13</c:v>
                </c:pt>
                <c:pt idx="652">
                  <c:v>16</c:v>
                </c:pt>
                <c:pt idx="653">
                  <c:v>17</c:v>
                </c:pt>
                <c:pt idx="654">
                  <c:v>5</c:v>
                </c:pt>
                <c:pt idx="655">
                  <c:v>19</c:v>
                </c:pt>
                <c:pt idx="656">
                  <c:v>10</c:v>
                </c:pt>
                <c:pt idx="657">
                  <c:v>16</c:v>
                </c:pt>
                <c:pt idx="658">
                  <c:v>16</c:v>
                </c:pt>
                <c:pt idx="659">
                  <c:v>13</c:v>
                </c:pt>
                <c:pt idx="660">
                  <c:v>12</c:v>
                </c:pt>
                <c:pt idx="661">
                  <c:v>14</c:v>
                </c:pt>
                <c:pt idx="662">
                  <c:v>13</c:v>
                </c:pt>
                <c:pt idx="663">
                  <c:v>17</c:v>
                </c:pt>
                <c:pt idx="664">
                  <c:v>13</c:v>
                </c:pt>
                <c:pt idx="665">
                  <c:v>11</c:v>
                </c:pt>
                <c:pt idx="666">
                  <c:v>11</c:v>
                </c:pt>
                <c:pt idx="667">
                  <c:v>20</c:v>
                </c:pt>
                <c:pt idx="668">
                  <c:v>13</c:v>
                </c:pt>
                <c:pt idx="669">
                  <c:v>13</c:v>
                </c:pt>
                <c:pt idx="670">
                  <c:v>9</c:v>
                </c:pt>
                <c:pt idx="671">
                  <c:v>18</c:v>
                </c:pt>
                <c:pt idx="672">
                  <c:v>14</c:v>
                </c:pt>
                <c:pt idx="673">
                  <c:v>21</c:v>
                </c:pt>
                <c:pt idx="674">
                  <c:v>18</c:v>
                </c:pt>
                <c:pt idx="675">
                  <c:v>19</c:v>
                </c:pt>
                <c:pt idx="676">
                  <c:v>22</c:v>
                </c:pt>
                <c:pt idx="677">
                  <c:v>17</c:v>
                </c:pt>
                <c:pt idx="678">
                  <c:v>13</c:v>
                </c:pt>
                <c:pt idx="679">
                  <c:v>26</c:v>
                </c:pt>
                <c:pt idx="680">
                  <c:v>17</c:v>
                </c:pt>
                <c:pt idx="681">
                  <c:v>15</c:v>
                </c:pt>
                <c:pt idx="682">
                  <c:v>18</c:v>
                </c:pt>
                <c:pt idx="683">
                  <c:v>9</c:v>
                </c:pt>
                <c:pt idx="684">
                  <c:v>18</c:v>
                </c:pt>
                <c:pt idx="685">
                  <c:v>15</c:v>
                </c:pt>
                <c:pt idx="686">
                  <c:v>16</c:v>
                </c:pt>
                <c:pt idx="687">
                  <c:v>13</c:v>
                </c:pt>
                <c:pt idx="688">
                  <c:v>23</c:v>
                </c:pt>
                <c:pt idx="689">
                  <c:v>23</c:v>
                </c:pt>
                <c:pt idx="690">
                  <c:v>27</c:v>
                </c:pt>
                <c:pt idx="691">
                  <c:v>16</c:v>
                </c:pt>
                <c:pt idx="692">
                  <c:v>16</c:v>
                </c:pt>
                <c:pt idx="693">
                  <c:v>20</c:v>
                </c:pt>
                <c:pt idx="694">
                  <c:v>13</c:v>
                </c:pt>
                <c:pt idx="695">
                  <c:v>20</c:v>
                </c:pt>
                <c:pt idx="696">
                  <c:v>20</c:v>
                </c:pt>
                <c:pt idx="697">
                  <c:v>19</c:v>
                </c:pt>
                <c:pt idx="698">
                  <c:v>18</c:v>
                </c:pt>
                <c:pt idx="699">
                  <c:v>29</c:v>
                </c:pt>
                <c:pt idx="700">
                  <c:v>11</c:v>
                </c:pt>
                <c:pt idx="701">
                  <c:v>17</c:v>
                </c:pt>
                <c:pt idx="702">
                  <c:v>15</c:v>
                </c:pt>
                <c:pt idx="703">
                  <c:v>21</c:v>
                </c:pt>
                <c:pt idx="704">
                  <c:v>24</c:v>
                </c:pt>
                <c:pt idx="705">
                  <c:v>30</c:v>
                </c:pt>
                <c:pt idx="706">
                  <c:v>16</c:v>
                </c:pt>
                <c:pt idx="707">
                  <c:v>22</c:v>
                </c:pt>
                <c:pt idx="708">
                  <c:v>28</c:v>
                </c:pt>
                <c:pt idx="709">
                  <c:v>18</c:v>
                </c:pt>
                <c:pt idx="710">
                  <c:v>24</c:v>
                </c:pt>
                <c:pt idx="711">
                  <c:v>25</c:v>
                </c:pt>
                <c:pt idx="712">
                  <c:v>17</c:v>
                </c:pt>
                <c:pt idx="713">
                  <c:v>24</c:v>
                </c:pt>
                <c:pt idx="714">
                  <c:v>22</c:v>
                </c:pt>
                <c:pt idx="715">
                  <c:v>25</c:v>
                </c:pt>
                <c:pt idx="716">
                  <c:v>14</c:v>
                </c:pt>
                <c:pt idx="717">
                  <c:v>25</c:v>
                </c:pt>
                <c:pt idx="718">
                  <c:v>18</c:v>
                </c:pt>
                <c:pt idx="719">
                  <c:v>21</c:v>
                </c:pt>
                <c:pt idx="720">
                  <c:v>25</c:v>
                </c:pt>
                <c:pt idx="721">
                  <c:v>19</c:v>
                </c:pt>
                <c:pt idx="722">
                  <c:v>23</c:v>
                </c:pt>
                <c:pt idx="723">
                  <c:v>30</c:v>
                </c:pt>
                <c:pt idx="724">
                  <c:v>18</c:v>
                </c:pt>
                <c:pt idx="725">
                  <c:v>21</c:v>
                </c:pt>
                <c:pt idx="726">
                  <c:v>28</c:v>
                </c:pt>
                <c:pt idx="727">
                  <c:v>21</c:v>
                </c:pt>
                <c:pt idx="728">
                  <c:v>24</c:v>
                </c:pt>
                <c:pt idx="729">
                  <c:v>28</c:v>
                </c:pt>
                <c:pt idx="730">
                  <c:v>29</c:v>
                </c:pt>
                <c:pt idx="731">
                  <c:v>27</c:v>
                </c:pt>
                <c:pt idx="732">
                  <c:v>30</c:v>
                </c:pt>
                <c:pt idx="733">
                  <c:v>29</c:v>
                </c:pt>
                <c:pt idx="734">
                  <c:v>27</c:v>
                </c:pt>
                <c:pt idx="735">
                  <c:v>25</c:v>
                </c:pt>
                <c:pt idx="736">
                  <c:v>30</c:v>
                </c:pt>
                <c:pt idx="737">
                  <c:v>32</c:v>
                </c:pt>
                <c:pt idx="738">
                  <c:v>20</c:v>
                </c:pt>
                <c:pt idx="739">
                  <c:v>24</c:v>
                </c:pt>
                <c:pt idx="740">
                  <c:v>28</c:v>
                </c:pt>
                <c:pt idx="741">
                  <c:v>28</c:v>
                </c:pt>
                <c:pt idx="742">
                  <c:v>42</c:v>
                </c:pt>
                <c:pt idx="743">
                  <c:v>25</c:v>
                </c:pt>
                <c:pt idx="744">
                  <c:v>40</c:v>
                </c:pt>
                <c:pt idx="745">
                  <c:v>30</c:v>
                </c:pt>
                <c:pt idx="746">
                  <c:v>23</c:v>
                </c:pt>
                <c:pt idx="747">
                  <c:v>20</c:v>
                </c:pt>
                <c:pt idx="748">
                  <c:v>31</c:v>
                </c:pt>
                <c:pt idx="749">
                  <c:v>28</c:v>
                </c:pt>
                <c:pt idx="750">
                  <c:v>33</c:v>
                </c:pt>
                <c:pt idx="751">
                  <c:v>25</c:v>
                </c:pt>
                <c:pt idx="752">
                  <c:v>34</c:v>
                </c:pt>
                <c:pt idx="753">
                  <c:v>25</c:v>
                </c:pt>
                <c:pt idx="754">
                  <c:v>32</c:v>
                </c:pt>
                <c:pt idx="755">
                  <c:v>24</c:v>
                </c:pt>
                <c:pt idx="756">
                  <c:v>26</c:v>
                </c:pt>
                <c:pt idx="757">
                  <c:v>34</c:v>
                </c:pt>
                <c:pt idx="758">
                  <c:v>34</c:v>
                </c:pt>
                <c:pt idx="759">
                  <c:v>28</c:v>
                </c:pt>
                <c:pt idx="760">
                  <c:v>29</c:v>
                </c:pt>
                <c:pt idx="761">
                  <c:v>30</c:v>
                </c:pt>
                <c:pt idx="762">
                  <c:v>19</c:v>
                </c:pt>
                <c:pt idx="763">
                  <c:v>21</c:v>
                </c:pt>
                <c:pt idx="764">
                  <c:v>32</c:v>
                </c:pt>
                <c:pt idx="765">
                  <c:v>26</c:v>
                </c:pt>
                <c:pt idx="766">
                  <c:v>27</c:v>
                </c:pt>
                <c:pt idx="767">
                  <c:v>31</c:v>
                </c:pt>
                <c:pt idx="768">
                  <c:v>19</c:v>
                </c:pt>
                <c:pt idx="769">
                  <c:v>12</c:v>
                </c:pt>
                <c:pt idx="770">
                  <c:v>21</c:v>
                </c:pt>
                <c:pt idx="771">
                  <c:v>22</c:v>
                </c:pt>
                <c:pt idx="772">
                  <c:v>29</c:v>
                </c:pt>
                <c:pt idx="773">
                  <c:v>30</c:v>
                </c:pt>
                <c:pt idx="774">
                  <c:v>25</c:v>
                </c:pt>
                <c:pt idx="775">
                  <c:v>20</c:v>
                </c:pt>
                <c:pt idx="776">
                  <c:v>21</c:v>
                </c:pt>
                <c:pt idx="777">
                  <c:v>26</c:v>
                </c:pt>
                <c:pt idx="778">
                  <c:v>20</c:v>
                </c:pt>
                <c:pt idx="779">
                  <c:v>16</c:v>
                </c:pt>
                <c:pt idx="780">
                  <c:v>15</c:v>
                </c:pt>
                <c:pt idx="781">
                  <c:v>20</c:v>
                </c:pt>
                <c:pt idx="782">
                  <c:v>14</c:v>
                </c:pt>
                <c:pt idx="783">
                  <c:v>19</c:v>
                </c:pt>
                <c:pt idx="784">
                  <c:v>15</c:v>
                </c:pt>
                <c:pt idx="785">
                  <c:v>17</c:v>
                </c:pt>
                <c:pt idx="786">
                  <c:v>21</c:v>
                </c:pt>
                <c:pt idx="787">
                  <c:v>14</c:v>
                </c:pt>
                <c:pt idx="788">
                  <c:v>22</c:v>
                </c:pt>
                <c:pt idx="789">
                  <c:v>18</c:v>
                </c:pt>
                <c:pt idx="790">
                  <c:v>13</c:v>
                </c:pt>
                <c:pt idx="791">
                  <c:v>18</c:v>
                </c:pt>
                <c:pt idx="792">
                  <c:v>15</c:v>
                </c:pt>
                <c:pt idx="793">
                  <c:v>18</c:v>
                </c:pt>
                <c:pt idx="794">
                  <c:v>20</c:v>
                </c:pt>
                <c:pt idx="795">
                  <c:v>9</c:v>
                </c:pt>
                <c:pt idx="796">
                  <c:v>13</c:v>
                </c:pt>
                <c:pt idx="797">
                  <c:v>20</c:v>
                </c:pt>
                <c:pt idx="798">
                  <c:v>11</c:v>
                </c:pt>
                <c:pt idx="799">
                  <c:v>17</c:v>
                </c:pt>
                <c:pt idx="800">
                  <c:v>21</c:v>
                </c:pt>
                <c:pt idx="801">
                  <c:v>19</c:v>
                </c:pt>
                <c:pt idx="802">
                  <c:v>16</c:v>
                </c:pt>
                <c:pt idx="803">
                  <c:v>17</c:v>
                </c:pt>
                <c:pt idx="804">
                  <c:v>16</c:v>
                </c:pt>
                <c:pt idx="805">
                  <c:v>20</c:v>
                </c:pt>
                <c:pt idx="806">
                  <c:v>24</c:v>
                </c:pt>
                <c:pt idx="807">
                  <c:v>21</c:v>
                </c:pt>
                <c:pt idx="808">
                  <c:v>16</c:v>
                </c:pt>
                <c:pt idx="809">
                  <c:v>17</c:v>
                </c:pt>
                <c:pt idx="810">
                  <c:v>14</c:v>
                </c:pt>
                <c:pt idx="811">
                  <c:v>9</c:v>
                </c:pt>
                <c:pt idx="812">
                  <c:v>10</c:v>
                </c:pt>
                <c:pt idx="813">
                  <c:v>9</c:v>
                </c:pt>
                <c:pt idx="814">
                  <c:v>7</c:v>
                </c:pt>
                <c:pt idx="815">
                  <c:v>12</c:v>
                </c:pt>
                <c:pt idx="816">
                  <c:v>13</c:v>
                </c:pt>
                <c:pt idx="817">
                  <c:v>9</c:v>
                </c:pt>
                <c:pt idx="818">
                  <c:v>10</c:v>
                </c:pt>
                <c:pt idx="819">
                  <c:v>4</c:v>
                </c:pt>
                <c:pt idx="820">
                  <c:v>9</c:v>
                </c:pt>
                <c:pt idx="821">
                  <c:v>16</c:v>
                </c:pt>
                <c:pt idx="822">
                  <c:v>4</c:v>
                </c:pt>
                <c:pt idx="823">
                  <c:v>7</c:v>
                </c:pt>
                <c:pt idx="824">
                  <c:v>11</c:v>
                </c:pt>
                <c:pt idx="825">
                  <c:v>11</c:v>
                </c:pt>
                <c:pt idx="826">
                  <c:v>7</c:v>
                </c:pt>
                <c:pt idx="827">
                  <c:v>7</c:v>
                </c:pt>
                <c:pt idx="828">
                  <c:v>6</c:v>
                </c:pt>
                <c:pt idx="829">
                  <c:v>6</c:v>
                </c:pt>
                <c:pt idx="830">
                  <c:v>0</c:v>
                </c:pt>
                <c:pt idx="831">
                  <c:v>4</c:v>
                </c:pt>
                <c:pt idx="832">
                  <c:v>5</c:v>
                </c:pt>
                <c:pt idx="833">
                  <c:v>2</c:v>
                </c:pt>
                <c:pt idx="834">
                  <c:v>2</c:v>
                </c:pt>
                <c:pt idx="835">
                  <c:v>3</c:v>
                </c:pt>
                <c:pt idx="836">
                  <c:v>1</c:v>
                </c:pt>
                <c:pt idx="837">
                  <c:v>1</c:v>
                </c:pt>
                <c:pt idx="838">
                  <c:v>0</c:v>
                </c:pt>
                <c:pt idx="839">
                  <c:v>1</c:v>
                </c:pt>
                <c:pt idx="840">
                  <c:v>0</c:v>
                </c:pt>
                <c:pt idx="841">
                  <c:v>2</c:v>
                </c:pt>
                <c:pt idx="842">
                  <c:v>0</c:v>
                </c:pt>
                <c:pt idx="843">
                  <c:v>0</c:v>
                </c:pt>
                <c:pt idx="844">
                  <c:v>0</c:v>
                </c:pt>
                <c:pt idx="845">
                  <c:v>0</c:v>
                </c:pt>
                <c:pt idx="846">
                  <c:v>0</c:v>
                </c:pt>
                <c:pt idx="847">
                  <c:v>0</c:v>
                </c:pt>
                <c:pt idx="848">
                  <c:v>0</c:v>
                </c:pt>
                <c:pt idx="849">
                  <c:v>0</c:v>
                </c:pt>
                <c:pt idx="850">
                  <c:v>0</c:v>
                </c:pt>
                <c:pt idx="851">
                  <c:v>0</c:v>
                </c:pt>
                <c:pt idx="852">
                  <c:v>0</c:v>
                </c:pt>
                <c:pt idx="853">
                  <c:v>0</c:v>
                </c:pt>
                <c:pt idx="854">
                  <c:v>0</c:v>
                </c:pt>
                <c:pt idx="855">
                  <c:v>0</c:v>
                </c:pt>
                <c:pt idx="856">
                  <c:v>0</c:v>
                </c:pt>
                <c:pt idx="857">
                  <c:v>0</c:v>
                </c:pt>
                <c:pt idx="858">
                  <c:v>0</c:v>
                </c:pt>
                <c:pt idx="859">
                  <c:v>0</c:v>
                </c:pt>
                <c:pt idx="860">
                  <c:v>0</c:v>
                </c:pt>
                <c:pt idx="861">
                  <c:v>0</c:v>
                </c:pt>
                <c:pt idx="862">
                  <c:v>0</c:v>
                </c:pt>
                <c:pt idx="863">
                  <c:v>0</c:v>
                </c:pt>
                <c:pt idx="864">
                  <c:v>0</c:v>
                </c:pt>
                <c:pt idx="865">
                  <c:v>0</c:v>
                </c:pt>
                <c:pt idx="866">
                  <c:v>0</c:v>
                </c:pt>
                <c:pt idx="867">
                  <c:v>0</c:v>
                </c:pt>
                <c:pt idx="868">
                  <c:v>0</c:v>
                </c:pt>
                <c:pt idx="869">
                  <c:v>0</c:v>
                </c:pt>
                <c:pt idx="870">
                  <c:v>0</c:v>
                </c:pt>
                <c:pt idx="871">
                  <c:v>0</c:v>
                </c:pt>
                <c:pt idx="872">
                  <c:v>0</c:v>
                </c:pt>
                <c:pt idx="873">
                  <c:v>0</c:v>
                </c:pt>
                <c:pt idx="874">
                  <c:v>0</c:v>
                </c:pt>
                <c:pt idx="875">
                  <c:v>0</c:v>
                </c:pt>
                <c:pt idx="876">
                  <c:v>0</c:v>
                </c:pt>
                <c:pt idx="877">
                  <c:v>0</c:v>
                </c:pt>
                <c:pt idx="878">
                  <c:v>0</c:v>
                </c:pt>
                <c:pt idx="879">
                  <c:v>0</c:v>
                </c:pt>
                <c:pt idx="880">
                  <c:v>0</c:v>
                </c:pt>
                <c:pt idx="881">
                  <c:v>0</c:v>
                </c:pt>
                <c:pt idx="882">
                  <c:v>0</c:v>
                </c:pt>
                <c:pt idx="883">
                  <c:v>0</c:v>
                </c:pt>
                <c:pt idx="884">
                  <c:v>0</c:v>
                </c:pt>
                <c:pt idx="885">
                  <c:v>0</c:v>
                </c:pt>
                <c:pt idx="886">
                  <c:v>0</c:v>
                </c:pt>
                <c:pt idx="887">
                  <c:v>0</c:v>
                </c:pt>
                <c:pt idx="888">
                  <c:v>0</c:v>
                </c:pt>
                <c:pt idx="889">
                  <c:v>0</c:v>
                </c:pt>
                <c:pt idx="890">
                  <c:v>0</c:v>
                </c:pt>
                <c:pt idx="891">
                  <c:v>0</c:v>
                </c:pt>
                <c:pt idx="892">
                  <c:v>0</c:v>
                </c:pt>
                <c:pt idx="893">
                  <c:v>0</c:v>
                </c:pt>
                <c:pt idx="894">
                  <c:v>0</c:v>
                </c:pt>
                <c:pt idx="895">
                  <c:v>0</c:v>
                </c:pt>
                <c:pt idx="896">
                  <c:v>0</c:v>
                </c:pt>
                <c:pt idx="897">
                  <c:v>0</c:v>
                </c:pt>
                <c:pt idx="898">
                  <c:v>0</c:v>
                </c:pt>
                <c:pt idx="899">
                  <c:v>0</c:v>
                </c:pt>
                <c:pt idx="900">
                  <c:v>0</c:v>
                </c:pt>
                <c:pt idx="901">
                  <c:v>0</c:v>
                </c:pt>
                <c:pt idx="902">
                  <c:v>0</c:v>
                </c:pt>
                <c:pt idx="903">
                  <c:v>0</c:v>
                </c:pt>
                <c:pt idx="904">
                  <c:v>0</c:v>
                </c:pt>
                <c:pt idx="905">
                  <c:v>0</c:v>
                </c:pt>
                <c:pt idx="906">
                  <c:v>0</c:v>
                </c:pt>
                <c:pt idx="907">
                  <c:v>0</c:v>
                </c:pt>
                <c:pt idx="908">
                  <c:v>0</c:v>
                </c:pt>
                <c:pt idx="909">
                  <c:v>0</c:v>
                </c:pt>
                <c:pt idx="910">
                  <c:v>0</c:v>
                </c:pt>
                <c:pt idx="911">
                  <c:v>0</c:v>
                </c:pt>
                <c:pt idx="912">
                  <c:v>0</c:v>
                </c:pt>
                <c:pt idx="913">
                  <c:v>0</c:v>
                </c:pt>
                <c:pt idx="914">
                  <c:v>0</c:v>
                </c:pt>
                <c:pt idx="915">
                  <c:v>0</c:v>
                </c:pt>
                <c:pt idx="916">
                  <c:v>0</c:v>
                </c:pt>
                <c:pt idx="917">
                  <c:v>0</c:v>
                </c:pt>
                <c:pt idx="918">
                  <c:v>0</c:v>
                </c:pt>
                <c:pt idx="919">
                  <c:v>0</c:v>
                </c:pt>
                <c:pt idx="920">
                  <c:v>0</c:v>
                </c:pt>
                <c:pt idx="921">
                  <c:v>0</c:v>
                </c:pt>
                <c:pt idx="922">
                  <c:v>0</c:v>
                </c:pt>
                <c:pt idx="923">
                  <c:v>0</c:v>
                </c:pt>
                <c:pt idx="924">
                  <c:v>0</c:v>
                </c:pt>
                <c:pt idx="925">
                  <c:v>0</c:v>
                </c:pt>
                <c:pt idx="926">
                  <c:v>0</c:v>
                </c:pt>
                <c:pt idx="927">
                  <c:v>0</c:v>
                </c:pt>
                <c:pt idx="928">
                  <c:v>0</c:v>
                </c:pt>
                <c:pt idx="929">
                  <c:v>0</c:v>
                </c:pt>
                <c:pt idx="930">
                  <c:v>0</c:v>
                </c:pt>
                <c:pt idx="931">
                  <c:v>0</c:v>
                </c:pt>
                <c:pt idx="932">
                  <c:v>0</c:v>
                </c:pt>
                <c:pt idx="933">
                  <c:v>0</c:v>
                </c:pt>
                <c:pt idx="934">
                  <c:v>0</c:v>
                </c:pt>
                <c:pt idx="935">
                  <c:v>0</c:v>
                </c:pt>
                <c:pt idx="936">
                  <c:v>0</c:v>
                </c:pt>
                <c:pt idx="937">
                  <c:v>0</c:v>
                </c:pt>
                <c:pt idx="938">
                  <c:v>0</c:v>
                </c:pt>
                <c:pt idx="939">
                  <c:v>0</c:v>
                </c:pt>
                <c:pt idx="940">
                  <c:v>0</c:v>
                </c:pt>
                <c:pt idx="941">
                  <c:v>0</c:v>
                </c:pt>
                <c:pt idx="942">
                  <c:v>0</c:v>
                </c:pt>
                <c:pt idx="943">
                  <c:v>0</c:v>
                </c:pt>
                <c:pt idx="944">
                  <c:v>0</c:v>
                </c:pt>
                <c:pt idx="945">
                  <c:v>0</c:v>
                </c:pt>
                <c:pt idx="946">
                  <c:v>0</c:v>
                </c:pt>
                <c:pt idx="947">
                  <c:v>0</c:v>
                </c:pt>
                <c:pt idx="948">
                  <c:v>0</c:v>
                </c:pt>
                <c:pt idx="949">
                  <c:v>0</c:v>
                </c:pt>
                <c:pt idx="950">
                  <c:v>0</c:v>
                </c:pt>
                <c:pt idx="951">
                  <c:v>0</c:v>
                </c:pt>
                <c:pt idx="952">
                  <c:v>0</c:v>
                </c:pt>
                <c:pt idx="953">
                  <c:v>0</c:v>
                </c:pt>
                <c:pt idx="954">
                  <c:v>0</c:v>
                </c:pt>
                <c:pt idx="955">
                  <c:v>0</c:v>
                </c:pt>
                <c:pt idx="956">
                  <c:v>0</c:v>
                </c:pt>
                <c:pt idx="957">
                  <c:v>0</c:v>
                </c:pt>
                <c:pt idx="958">
                  <c:v>0</c:v>
                </c:pt>
                <c:pt idx="959">
                  <c:v>0</c:v>
                </c:pt>
                <c:pt idx="960">
                  <c:v>0</c:v>
                </c:pt>
                <c:pt idx="961">
                  <c:v>0</c:v>
                </c:pt>
                <c:pt idx="962">
                  <c:v>0</c:v>
                </c:pt>
                <c:pt idx="963">
                  <c:v>0</c:v>
                </c:pt>
                <c:pt idx="964">
                  <c:v>0</c:v>
                </c:pt>
                <c:pt idx="965">
                  <c:v>0</c:v>
                </c:pt>
                <c:pt idx="966">
                  <c:v>0</c:v>
                </c:pt>
                <c:pt idx="967">
                  <c:v>0</c:v>
                </c:pt>
                <c:pt idx="968">
                  <c:v>0</c:v>
                </c:pt>
                <c:pt idx="969">
                  <c:v>0</c:v>
                </c:pt>
                <c:pt idx="970">
                  <c:v>0</c:v>
                </c:pt>
                <c:pt idx="971">
                  <c:v>0</c:v>
                </c:pt>
                <c:pt idx="972">
                  <c:v>0</c:v>
                </c:pt>
                <c:pt idx="973">
                  <c:v>0</c:v>
                </c:pt>
                <c:pt idx="974">
                  <c:v>0</c:v>
                </c:pt>
                <c:pt idx="975">
                  <c:v>0</c:v>
                </c:pt>
                <c:pt idx="976">
                  <c:v>0</c:v>
                </c:pt>
                <c:pt idx="977">
                  <c:v>0</c:v>
                </c:pt>
                <c:pt idx="978">
                  <c:v>0</c:v>
                </c:pt>
                <c:pt idx="979">
                  <c:v>0</c:v>
                </c:pt>
                <c:pt idx="980">
                  <c:v>0</c:v>
                </c:pt>
                <c:pt idx="981">
                  <c:v>0</c:v>
                </c:pt>
                <c:pt idx="982">
                  <c:v>0</c:v>
                </c:pt>
                <c:pt idx="983">
                  <c:v>0</c:v>
                </c:pt>
                <c:pt idx="984">
                  <c:v>0</c:v>
                </c:pt>
                <c:pt idx="985">
                  <c:v>0</c:v>
                </c:pt>
                <c:pt idx="986">
                  <c:v>0</c:v>
                </c:pt>
                <c:pt idx="987">
                  <c:v>0</c:v>
                </c:pt>
                <c:pt idx="988">
                  <c:v>0</c:v>
                </c:pt>
                <c:pt idx="989">
                  <c:v>0</c:v>
                </c:pt>
                <c:pt idx="990">
                  <c:v>0</c:v>
                </c:pt>
                <c:pt idx="991">
                  <c:v>0</c:v>
                </c:pt>
                <c:pt idx="992">
                  <c:v>0</c:v>
                </c:pt>
                <c:pt idx="993">
                  <c:v>0</c:v>
                </c:pt>
                <c:pt idx="994">
                  <c:v>0</c:v>
                </c:pt>
                <c:pt idx="995">
                  <c:v>0</c:v>
                </c:pt>
                <c:pt idx="996">
                  <c:v>0</c:v>
                </c:pt>
                <c:pt idx="997">
                  <c:v>0</c:v>
                </c:pt>
                <c:pt idx="998">
                  <c:v>0</c:v>
                </c:pt>
                <c:pt idx="999">
                  <c:v>0</c:v>
                </c:pt>
                <c:pt idx="1000">
                  <c:v>0</c:v>
                </c:pt>
                <c:pt idx="1001">
                  <c:v>0</c:v>
                </c:pt>
                <c:pt idx="1002">
                  <c:v>0</c:v>
                </c:pt>
                <c:pt idx="1003">
                  <c:v>0</c:v>
                </c:pt>
                <c:pt idx="1004">
                  <c:v>0</c:v>
                </c:pt>
                <c:pt idx="1005">
                  <c:v>0</c:v>
                </c:pt>
                <c:pt idx="1006">
                  <c:v>0</c:v>
                </c:pt>
                <c:pt idx="1007">
                  <c:v>0</c:v>
                </c:pt>
                <c:pt idx="1008">
                  <c:v>0</c:v>
                </c:pt>
                <c:pt idx="1009">
                  <c:v>0</c:v>
                </c:pt>
                <c:pt idx="1010">
                  <c:v>0</c:v>
                </c:pt>
                <c:pt idx="1011">
                  <c:v>0</c:v>
                </c:pt>
                <c:pt idx="1012">
                  <c:v>0</c:v>
                </c:pt>
                <c:pt idx="1013">
                  <c:v>0</c:v>
                </c:pt>
                <c:pt idx="1014">
                  <c:v>0</c:v>
                </c:pt>
                <c:pt idx="1015">
                  <c:v>0</c:v>
                </c:pt>
                <c:pt idx="1016">
                  <c:v>0</c:v>
                </c:pt>
              </c:numCache>
            </c:numRef>
          </c:yVal>
          <c:smooth val="1"/>
        </c:ser>
        <c:dLbls>
          <c:showLegendKey val="0"/>
          <c:showVal val="0"/>
          <c:showCatName val="0"/>
          <c:showSerName val="0"/>
          <c:showPercent val="0"/>
          <c:showBubbleSize val="0"/>
        </c:dLbls>
        <c:axId val="46559744"/>
        <c:axId val="46560320"/>
      </c:scatterChart>
      <c:valAx>
        <c:axId val="46559744"/>
        <c:scaling>
          <c:orientation val="minMax"/>
          <c:max val="0"/>
          <c:min val="-4.0000000000000008E-2"/>
        </c:scaling>
        <c:delete val="0"/>
        <c:axPos val="b"/>
        <c:numFmt formatCode="#,##0.00" sourceLinked="0"/>
        <c:majorTickMark val="out"/>
        <c:minorTickMark val="none"/>
        <c:tickLblPos val="nextTo"/>
        <c:crossAx val="46560320"/>
        <c:crosses val="autoZero"/>
        <c:crossBetween val="midCat"/>
      </c:valAx>
      <c:valAx>
        <c:axId val="46560320"/>
        <c:scaling>
          <c:orientation val="minMax"/>
          <c:min val="0"/>
        </c:scaling>
        <c:delete val="0"/>
        <c:axPos val="l"/>
        <c:majorGridlines/>
        <c:numFmt formatCode="General" sourceLinked="1"/>
        <c:majorTickMark val="out"/>
        <c:minorTickMark val="none"/>
        <c:tickLblPos val="nextTo"/>
        <c:crossAx val="46559744"/>
        <c:crosses val="autoZero"/>
        <c:crossBetween val="midCat"/>
      </c:valAx>
    </c:plotArea>
    <c:plotVisOnly val="1"/>
    <c:dispBlanksAs val="gap"/>
    <c:showDLblsOverMax val="0"/>
  </c:chart>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marker>
            <c:symbol val="none"/>
          </c:marker>
          <c:xVal>
            <c:numRef>
              <c:f>'V00002'!$A$1:$A$1647</c:f>
              <c:numCache>
                <c:formatCode>0.00E+00</c:formatCode>
                <c:ptCount val="1647"/>
                <c:pt idx="0">
                  <c:v>-0.15348000000000001</c:v>
                </c:pt>
                <c:pt idx="1">
                  <c:v>-0.153366</c:v>
                </c:pt>
                <c:pt idx="2">
                  <c:v>-0.153252</c:v>
                </c:pt>
                <c:pt idx="3">
                  <c:v>-0.153139</c:v>
                </c:pt>
                <c:pt idx="4">
                  <c:v>-0.15302499999999999</c:v>
                </c:pt>
                <c:pt idx="5">
                  <c:v>-0.15291199999999999</c:v>
                </c:pt>
                <c:pt idx="6">
                  <c:v>-0.15279799999999999</c:v>
                </c:pt>
                <c:pt idx="7">
                  <c:v>-0.15268499999999999</c:v>
                </c:pt>
                <c:pt idx="8">
                  <c:v>-0.15257100000000001</c:v>
                </c:pt>
                <c:pt idx="9">
                  <c:v>-0.15245800000000001</c:v>
                </c:pt>
                <c:pt idx="10">
                  <c:v>-0.15234400000000001</c:v>
                </c:pt>
                <c:pt idx="11">
                  <c:v>-0.15223100000000001</c:v>
                </c:pt>
                <c:pt idx="12">
                  <c:v>-0.152117</c:v>
                </c:pt>
                <c:pt idx="13">
                  <c:v>-0.152003</c:v>
                </c:pt>
                <c:pt idx="14">
                  <c:v>-0.15189</c:v>
                </c:pt>
                <c:pt idx="15">
                  <c:v>-0.15177599999999999</c:v>
                </c:pt>
                <c:pt idx="16">
                  <c:v>-0.15166299999999999</c:v>
                </c:pt>
                <c:pt idx="17">
                  <c:v>-0.15154899999999999</c:v>
                </c:pt>
                <c:pt idx="18">
                  <c:v>-0.15143599999999999</c:v>
                </c:pt>
                <c:pt idx="19">
                  <c:v>-0.15132200000000001</c:v>
                </c:pt>
                <c:pt idx="20">
                  <c:v>-0.15120900000000001</c:v>
                </c:pt>
                <c:pt idx="21">
                  <c:v>-0.15109500000000001</c:v>
                </c:pt>
                <c:pt idx="22">
                  <c:v>-0.15098200000000001</c:v>
                </c:pt>
                <c:pt idx="23">
                  <c:v>-0.150868</c:v>
                </c:pt>
                <c:pt idx="24">
                  <c:v>-0.150754</c:v>
                </c:pt>
                <c:pt idx="25">
                  <c:v>-0.150641</c:v>
                </c:pt>
                <c:pt idx="26">
                  <c:v>-0.15052699999999999</c:v>
                </c:pt>
                <c:pt idx="27">
                  <c:v>-0.15041399999999999</c:v>
                </c:pt>
                <c:pt idx="28">
                  <c:v>-0.15029999999999999</c:v>
                </c:pt>
                <c:pt idx="29">
                  <c:v>-0.15018699999999999</c:v>
                </c:pt>
                <c:pt idx="30">
                  <c:v>-0.15007300000000001</c:v>
                </c:pt>
                <c:pt idx="31">
                  <c:v>-0.14996000000000001</c:v>
                </c:pt>
                <c:pt idx="32">
                  <c:v>-0.14984600000000001</c:v>
                </c:pt>
                <c:pt idx="33">
                  <c:v>-0.149732</c:v>
                </c:pt>
                <c:pt idx="34">
                  <c:v>-0.149619</c:v>
                </c:pt>
                <c:pt idx="35">
                  <c:v>-0.149505</c:v>
                </c:pt>
                <c:pt idx="36">
                  <c:v>-0.149392</c:v>
                </c:pt>
                <c:pt idx="37">
                  <c:v>-0.14927799999999999</c:v>
                </c:pt>
                <c:pt idx="38">
                  <c:v>-0.14916499999999999</c:v>
                </c:pt>
                <c:pt idx="39">
                  <c:v>-0.14905099999999999</c:v>
                </c:pt>
                <c:pt idx="40">
                  <c:v>-0.14893799999999999</c:v>
                </c:pt>
                <c:pt idx="41">
                  <c:v>-0.14882400000000001</c:v>
                </c:pt>
                <c:pt idx="42">
                  <c:v>-0.14871100000000001</c:v>
                </c:pt>
                <c:pt idx="43">
                  <c:v>-0.14859700000000001</c:v>
                </c:pt>
                <c:pt idx="44">
                  <c:v>-0.148483</c:v>
                </c:pt>
                <c:pt idx="45">
                  <c:v>-0.14837</c:v>
                </c:pt>
                <c:pt idx="46">
                  <c:v>-0.148256</c:v>
                </c:pt>
                <c:pt idx="47">
                  <c:v>-0.148143</c:v>
                </c:pt>
                <c:pt idx="48">
                  <c:v>-0.14802899999999999</c:v>
                </c:pt>
                <c:pt idx="49">
                  <c:v>-0.14791599999999999</c:v>
                </c:pt>
                <c:pt idx="50">
                  <c:v>-0.14780199999999999</c:v>
                </c:pt>
                <c:pt idx="51">
                  <c:v>-0.14768899999999999</c:v>
                </c:pt>
                <c:pt idx="52">
                  <c:v>-0.14757500000000001</c:v>
                </c:pt>
                <c:pt idx="53">
                  <c:v>-0.14746200000000001</c:v>
                </c:pt>
                <c:pt idx="54">
                  <c:v>-0.14734800000000001</c:v>
                </c:pt>
                <c:pt idx="55">
                  <c:v>-0.147234</c:v>
                </c:pt>
                <c:pt idx="56">
                  <c:v>-0.147121</c:v>
                </c:pt>
                <c:pt idx="57">
                  <c:v>-0.147007</c:v>
                </c:pt>
                <c:pt idx="58">
                  <c:v>-0.146894</c:v>
                </c:pt>
                <c:pt idx="59">
                  <c:v>-0.14677999999999999</c:v>
                </c:pt>
                <c:pt idx="60">
                  <c:v>-0.14666699999999999</c:v>
                </c:pt>
                <c:pt idx="61">
                  <c:v>-0.14655299999999999</c:v>
                </c:pt>
                <c:pt idx="62">
                  <c:v>-0.14643999999999999</c:v>
                </c:pt>
                <c:pt idx="63">
                  <c:v>-0.14632600000000001</c:v>
                </c:pt>
                <c:pt idx="64">
                  <c:v>-0.14621200000000001</c:v>
                </c:pt>
                <c:pt idx="65">
                  <c:v>-0.14609900000000001</c:v>
                </c:pt>
                <c:pt idx="66">
                  <c:v>-0.145985</c:v>
                </c:pt>
                <c:pt idx="67">
                  <c:v>-0.145872</c:v>
                </c:pt>
                <c:pt idx="68">
                  <c:v>-0.145758</c:v>
                </c:pt>
                <c:pt idx="69">
                  <c:v>-0.145645</c:v>
                </c:pt>
                <c:pt idx="70">
                  <c:v>-0.14553099999999999</c:v>
                </c:pt>
                <c:pt idx="71">
                  <c:v>-0.14541799999999999</c:v>
                </c:pt>
                <c:pt idx="72">
                  <c:v>-0.14530399999999999</c:v>
                </c:pt>
                <c:pt idx="73">
                  <c:v>-0.14519099999999999</c:v>
                </c:pt>
                <c:pt idx="74">
                  <c:v>-0.14507700000000001</c:v>
                </c:pt>
                <c:pt idx="75">
                  <c:v>-0.14496300000000001</c:v>
                </c:pt>
                <c:pt idx="76">
                  <c:v>-0.14485000000000001</c:v>
                </c:pt>
                <c:pt idx="77">
                  <c:v>-0.144736</c:v>
                </c:pt>
                <c:pt idx="78">
                  <c:v>-0.144623</c:v>
                </c:pt>
                <c:pt idx="79">
                  <c:v>-0.144509</c:v>
                </c:pt>
                <c:pt idx="80">
                  <c:v>-0.144396</c:v>
                </c:pt>
                <c:pt idx="81">
                  <c:v>-0.14428199999999999</c:v>
                </c:pt>
                <c:pt idx="82">
                  <c:v>-0.14416899999999999</c:v>
                </c:pt>
                <c:pt idx="83">
                  <c:v>-0.14405499999999999</c:v>
                </c:pt>
                <c:pt idx="84">
                  <c:v>-0.14394199999999999</c:v>
                </c:pt>
                <c:pt idx="85">
                  <c:v>-0.14382800000000001</c:v>
                </c:pt>
                <c:pt idx="86">
                  <c:v>-0.14371400000000001</c:v>
                </c:pt>
                <c:pt idx="87">
                  <c:v>-0.14360100000000001</c:v>
                </c:pt>
                <c:pt idx="88">
                  <c:v>-0.143487</c:v>
                </c:pt>
                <c:pt idx="89">
                  <c:v>-0.143374</c:v>
                </c:pt>
                <c:pt idx="90">
                  <c:v>-0.14326</c:v>
                </c:pt>
                <c:pt idx="91">
                  <c:v>-0.143147</c:v>
                </c:pt>
                <c:pt idx="92">
                  <c:v>-0.14303299999999999</c:v>
                </c:pt>
                <c:pt idx="93">
                  <c:v>-0.14291999999999999</c:v>
                </c:pt>
                <c:pt idx="94">
                  <c:v>-0.14280599999999999</c:v>
                </c:pt>
                <c:pt idx="95">
                  <c:v>-0.14269200000000001</c:v>
                </c:pt>
                <c:pt idx="96">
                  <c:v>-0.14257900000000001</c:v>
                </c:pt>
                <c:pt idx="97">
                  <c:v>-0.14246500000000001</c:v>
                </c:pt>
                <c:pt idx="98">
                  <c:v>-0.14235200000000001</c:v>
                </c:pt>
                <c:pt idx="99">
                  <c:v>-0.142238</c:v>
                </c:pt>
                <c:pt idx="100">
                  <c:v>-0.142125</c:v>
                </c:pt>
                <c:pt idx="101">
                  <c:v>-0.142011</c:v>
                </c:pt>
                <c:pt idx="102">
                  <c:v>-0.141898</c:v>
                </c:pt>
                <c:pt idx="103">
                  <c:v>-0.14178399999999999</c:v>
                </c:pt>
                <c:pt idx="104">
                  <c:v>-0.14167099999999999</c:v>
                </c:pt>
                <c:pt idx="105">
                  <c:v>-0.14155699999999999</c:v>
                </c:pt>
                <c:pt idx="106">
                  <c:v>-0.14144300000000001</c:v>
                </c:pt>
                <c:pt idx="107">
                  <c:v>-0.14133000000000001</c:v>
                </c:pt>
                <c:pt idx="108">
                  <c:v>-0.14121600000000001</c:v>
                </c:pt>
                <c:pt idx="109">
                  <c:v>-0.14110300000000001</c:v>
                </c:pt>
                <c:pt idx="110">
                  <c:v>-0.140989</c:v>
                </c:pt>
                <c:pt idx="111">
                  <c:v>-0.140876</c:v>
                </c:pt>
                <c:pt idx="112">
                  <c:v>-0.140762</c:v>
                </c:pt>
                <c:pt idx="113">
                  <c:v>-0.140649</c:v>
                </c:pt>
                <c:pt idx="114">
                  <c:v>-0.14053499999999999</c:v>
                </c:pt>
                <c:pt idx="115">
                  <c:v>-0.14042199999999999</c:v>
                </c:pt>
                <c:pt idx="116">
                  <c:v>-0.14030799999999999</c:v>
                </c:pt>
                <c:pt idx="117">
                  <c:v>-0.14019400000000001</c:v>
                </c:pt>
                <c:pt idx="118">
                  <c:v>-0.14008100000000001</c:v>
                </c:pt>
                <c:pt idx="119">
                  <c:v>-0.13996700000000001</c:v>
                </c:pt>
                <c:pt idx="120">
                  <c:v>-0.13985400000000001</c:v>
                </c:pt>
                <c:pt idx="121">
                  <c:v>-0.13974</c:v>
                </c:pt>
                <c:pt idx="122">
                  <c:v>-0.139627</c:v>
                </c:pt>
                <c:pt idx="123">
                  <c:v>-0.139513</c:v>
                </c:pt>
                <c:pt idx="124">
                  <c:v>-0.1394</c:v>
                </c:pt>
                <c:pt idx="125">
                  <c:v>-0.13928599999999999</c:v>
                </c:pt>
                <c:pt idx="126">
                  <c:v>-0.13917199999999999</c:v>
                </c:pt>
                <c:pt idx="127">
                  <c:v>-0.13905899999999999</c:v>
                </c:pt>
                <c:pt idx="128">
                  <c:v>-0.13894500000000001</c:v>
                </c:pt>
                <c:pt idx="129">
                  <c:v>-0.13883200000000001</c:v>
                </c:pt>
                <c:pt idx="130">
                  <c:v>-0.13871800000000001</c:v>
                </c:pt>
                <c:pt idx="131">
                  <c:v>-0.13860500000000001</c:v>
                </c:pt>
                <c:pt idx="132">
                  <c:v>-0.138491</c:v>
                </c:pt>
                <c:pt idx="133">
                  <c:v>-0.138378</c:v>
                </c:pt>
                <c:pt idx="134">
                  <c:v>-0.138264</c:v>
                </c:pt>
                <c:pt idx="135">
                  <c:v>-0.138151</c:v>
                </c:pt>
                <c:pt idx="136">
                  <c:v>-0.13803699999999999</c:v>
                </c:pt>
                <c:pt idx="137">
                  <c:v>-0.13792299999999999</c:v>
                </c:pt>
                <c:pt idx="138">
                  <c:v>-0.13780999999999999</c:v>
                </c:pt>
                <c:pt idx="139">
                  <c:v>-0.13769600000000001</c:v>
                </c:pt>
                <c:pt idx="140">
                  <c:v>-0.13758300000000001</c:v>
                </c:pt>
                <c:pt idx="141">
                  <c:v>-0.13746900000000001</c:v>
                </c:pt>
                <c:pt idx="142">
                  <c:v>-0.13735600000000001</c:v>
                </c:pt>
                <c:pt idx="143">
                  <c:v>-0.137242</c:v>
                </c:pt>
                <c:pt idx="144">
                  <c:v>-0.137129</c:v>
                </c:pt>
                <c:pt idx="145">
                  <c:v>-0.137015</c:v>
                </c:pt>
                <c:pt idx="146">
                  <c:v>-0.136902</c:v>
                </c:pt>
                <c:pt idx="147">
                  <c:v>-0.13678799999999999</c:v>
                </c:pt>
                <c:pt idx="148">
                  <c:v>-0.13667399999999999</c:v>
                </c:pt>
                <c:pt idx="149">
                  <c:v>-0.13656099999999999</c:v>
                </c:pt>
                <c:pt idx="150">
                  <c:v>-0.13644700000000001</c:v>
                </c:pt>
                <c:pt idx="151">
                  <c:v>-0.13633400000000001</c:v>
                </c:pt>
                <c:pt idx="152">
                  <c:v>-0.13622000000000001</c:v>
                </c:pt>
                <c:pt idx="153">
                  <c:v>-0.13610700000000001</c:v>
                </c:pt>
                <c:pt idx="154">
                  <c:v>-0.135993</c:v>
                </c:pt>
                <c:pt idx="155">
                  <c:v>-0.13588</c:v>
                </c:pt>
                <c:pt idx="156">
                  <c:v>-0.135766</c:v>
                </c:pt>
                <c:pt idx="157">
                  <c:v>-0.135653</c:v>
                </c:pt>
                <c:pt idx="158">
                  <c:v>-0.13553899999999999</c:v>
                </c:pt>
                <c:pt idx="159">
                  <c:v>-0.13542499999999999</c:v>
                </c:pt>
                <c:pt idx="160">
                  <c:v>-0.13531199999999999</c:v>
                </c:pt>
                <c:pt idx="161">
                  <c:v>-0.13519800000000001</c:v>
                </c:pt>
                <c:pt idx="162">
                  <c:v>-0.13508500000000001</c:v>
                </c:pt>
                <c:pt idx="163">
                  <c:v>-0.13497100000000001</c:v>
                </c:pt>
                <c:pt idx="164">
                  <c:v>-0.13485800000000001</c:v>
                </c:pt>
                <c:pt idx="165">
                  <c:v>-0.134744</c:v>
                </c:pt>
                <c:pt idx="166">
                  <c:v>-0.134631</c:v>
                </c:pt>
                <c:pt idx="167">
                  <c:v>-0.134517</c:v>
                </c:pt>
                <c:pt idx="168">
                  <c:v>-0.13440299999999999</c:v>
                </c:pt>
                <c:pt idx="169">
                  <c:v>-0.13428999999999999</c:v>
                </c:pt>
                <c:pt idx="170">
                  <c:v>-0.13417599999999999</c:v>
                </c:pt>
                <c:pt idx="171">
                  <c:v>-0.13406299999999999</c:v>
                </c:pt>
                <c:pt idx="172">
                  <c:v>-0.13394900000000001</c:v>
                </c:pt>
                <c:pt idx="173">
                  <c:v>-0.13383600000000001</c:v>
                </c:pt>
                <c:pt idx="174">
                  <c:v>-0.13372200000000001</c:v>
                </c:pt>
                <c:pt idx="175">
                  <c:v>-0.13360900000000001</c:v>
                </c:pt>
                <c:pt idx="176">
                  <c:v>-0.133495</c:v>
                </c:pt>
                <c:pt idx="177">
                  <c:v>-0.133382</c:v>
                </c:pt>
                <c:pt idx="178">
                  <c:v>-0.133268</c:v>
                </c:pt>
                <c:pt idx="179">
                  <c:v>-0.13315399999999999</c:v>
                </c:pt>
                <c:pt idx="180">
                  <c:v>-0.13304099999999999</c:v>
                </c:pt>
                <c:pt idx="181">
                  <c:v>-0.13292699999999999</c:v>
                </c:pt>
                <c:pt idx="182">
                  <c:v>-0.13281399999999999</c:v>
                </c:pt>
                <c:pt idx="183">
                  <c:v>-0.13270000000000001</c:v>
                </c:pt>
                <c:pt idx="184">
                  <c:v>-0.13258700000000001</c:v>
                </c:pt>
                <c:pt idx="185">
                  <c:v>-0.13247300000000001</c:v>
                </c:pt>
                <c:pt idx="186">
                  <c:v>-0.13236000000000001</c:v>
                </c:pt>
                <c:pt idx="187">
                  <c:v>-0.132246</c:v>
                </c:pt>
                <c:pt idx="188">
                  <c:v>-0.132133</c:v>
                </c:pt>
                <c:pt idx="189">
                  <c:v>-0.132019</c:v>
                </c:pt>
                <c:pt idx="190">
                  <c:v>-0.13190499999999999</c:v>
                </c:pt>
                <c:pt idx="191">
                  <c:v>-0.13179199999999999</c:v>
                </c:pt>
                <c:pt idx="192">
                  <c:v>-0.13167799999999999</c:v>
                </c:pt>
                <c:pt idx="193">
                  <c:v>-0.13156499999999999</c:v>
                </c:pt>
                <c:pt idx="194">
                  <c:v>-0.13145100000000001</c:v>
                </c:pt>
                <c:pt idx="195">
                  <c:v>-0.13133800000000001</c:v>
                </c:pt>
                <c:pt idx="196">
                  <c:v>-0.13122400000000001</c:v>
                </c:pt>
                <c:pt idx="197">
                  <c:v>-0.13111100000000001</c:v>
                </c:pt>
                <c:pt idx="198">
                  <c:v>-0.130997</c:v>
                </c:pt>
                <c:pt idx="199">
                  <c:v>-0.130883</c:v>
                </c:pt>
                <c:pt idx="200">
                  <c:v>-0.13077</c:v>
                </c:pt>
                <c:pt idx="201">
                  <c:v>-0.13065599999999999</c:v>
                </c:pt>
                <c:pt idx="202">
                  <c:v>-0.13054299999999999</c:v>
                </c:pt>
                <c:pt idx="203">
                  <c:v>-0.13042899999999999</c:v>
                </c:pt>
                <c:pt idx="204">
                  <c:v>-0.13031599999999999</c:v>
                </c:pt>
                <c:pt idx="205">
                  <c:v>-0.13020200000000001</c:v>
                </c:pt>
                <c:pt idx="206">
                  <c:v>-0.13008900000000001</c:v>
                </c:pt>
                <c:pt idx="207">
                  <c:v>-0.12997500000000001</c:v>
                </c:pt>
                <c:pt idx="208">
                  <c:v>-0.12986200000000001</c:v>
                </c:pt>
                <c:pt idx="209">
                  <c:v>-0.129748</c:v>
                </c:pt>
                <c:pt idx="210">
                  <c:v>-0.129634</c:v>
                </c:pt>
                <c:pt idx="211">
                  <c:v>-0.129521</c:v>
                </c:pt>
                <c:pt idx="212">
                  <c:v>-0.12940699999999999</c:v>
                </c:pt>
                <c:pt idx="213">
                  <c:v>-0.12929399999999999</c:v>
                </c:pt>
                <c:pt idx="214">
                  <c:v>-0.12917999999999999</c:v>
                </c:pt>
                <c:pt idx="215">
                  <c:v>-0.12906699999999999</c:v>
                </c:pt>
                <c:pt idx="216">
                  <c:v>-0.12895300000000001</c:v>
                </c:pt>
                <c:pt idx="217">
                  <c:v>-0.12884000000000001</c:v>
                </c:pt>
                <c:pt idx="218">
                  <c:v>-0.12872600000000001</c:v>
                </c:pt>
                <c:pt idx="219">
                  <c:v>-0.12861300000000001</c:v>
                </c:pt>
                <c:pt idx="220">
                  <c:v>-0.128499</c:v>
                </c:pt>
                <c:pt idx="221">
                  <c:v>-0.128385</c:v>
                </c:pt>
                <c:pt idx="222">
                  <c:v>-0.128272</c:v>
                </c:pt>
                <c:pt idx="223">
                  <c:v>-0.12815799999999999</c:v>
                </c:pt>
                <c:pt idx="224">
                  <c:v>-0.12804499999999999</c:v>
                </c:pt>
                <c:pt idx="225">
                  <c:v>-0.12793099999999999</c:v>
                </c:pt>
                <c:pt idx="226">
                  <c:v>-0.12781799999999999</c:v>
                </c:pt>
                <c:pt idx="227">
                  <c:v>-0.12770400000000001</c:v>
                </c:pt>
                <c:pt idx="228">
                  <c:v>-0.12759100000000001</c:v>
                </c:pt>
                <c:pt idx="229">
                  <c:v>-0.12747700000000001</c:v>
                </c:pt>
                <c:pt idx="230">
                  <c:v>-0.127363</c:v>
                </c:pt>
                <c:pt idx="231">
                  <c:v>-0.12725</c:v>
                </c:pt>
                <c:pt idx="232">
                  <c:v>-0.127136</c:v>
                </c:pt>
                <c:pt idx="233">
                  <c:v>-0.127023</c:v>
                </c:pt>
                <c:pt idx="234">
                  <c:v>-0.12690899999999999</c:v>
                </c:pt>
                <c:pt idx="235">
                  <c:v>-0.12679599999999999</c:v>
                </c:pt>
                <c:pt idx="236">
                  <c:v>-0.12668199999999999</c:v>
                </c:pt>
                <c:pt idx="237">
                  <c:v>-0.12656899999999999</c:v>
                </c:pt>
                <c:pt idx="238">
                  <c:v>-0.12645500000000001</c:v>
                </c:pt>
                <c:pt idx="239">
                  <c:v>-0.12634200000000001</c:v>
                </c:pt>
                <c:pt idx="240">
                  <c:v>-0.12622800000000001</c:v>
                </c:pt>
                <c:pt idx="241">
                  <c:v>-0.126114</c:v>
                </c:pt>
                <c:pt idx="242">
                  <c:v>-0.126001</c:v>
                </c:pt>
                <c:pt idx="243">
                  <c:v>-0.125887</c:v>
                </c:pt>
                <c:pt idx="244">
                  <c:v>-0.125774</c:v>
                </c:pt>
                <c:pt idx="245">
                  <c:v>-0.12565999999999999</c:v>
                </c:pt>
                <c:pt idx="246">
                  <c:v>-0.12554699999999999</c:v>
                </c:pt>
                <c:pt idx="247">
                  <c:v>-0.12543299999999999</c:v>
                </c:pt>
                <c:pt idx="248">
                  <c:v>-0.12531999999999999</c:v>
                </c:pt>
                <c:pt idx="249">
                  <c:v>-0.12520600000000001</c:v>
                </c:pt>
                <c:pt idx="250">
                  <c:v>-0.12509300000000001</c:v>
                </c:pt>
                <c:pt idx="251">
                  <c:v>-0.12497900000000001</c:v>
                </c:pt>
                <c:pt idx="252">
                  <c:v>-0.124865</c:v>
                </c:pt>
                <c:pt idx="253">
                  <c:v>-0.124752</c:v>
                </c:pt>
                <c:pt idx="254">
                  <c:v>-0.124638</c:v>
                </c:pt>
                <c:pt idx="255">
                  <c:v>-0.124525</c:v>
                </c:pt>
                <c:pt idx="256">
                  <c:v>-0.12441099999999999</c:v>
                </c:pt>
                <c:pt idx="257">
                  <c:v>-0.12429800000000001</c:v>
                </c:pt>
                <c:pt idx="258">
                  <c:v>-0.124184</c:v>
                </c:pt>
                <c:pt idx="259">
                  <c:v>-0.124071</c:v>
                </c:pt>
                <c:pt idx="260">
                  <c:v>-0.123957</c:v>
                </c:pt>
                <c:pt idx="261">
                  <c:v>-0.12384299999999999</c:v>
                </c:pt>
                <c:pt idx="262">
                  <c:v>-0.12373000000000001</c:v>
                </c:pt>
                <c:pt idx="263">
                  <c:v>-0.123616</c:v>
                </c:pt>
                <c:pt idx="264">
                  <c:v>-0.123503</c:v>
                </c:pt>
                <c:pt idx="265">
                  <c:v>-0.123389</c:v>
                </c:pt>
                <c:pt idx="266">
                  <c:v>-0.123276</c:v>
                </c:pt>
                <c:pt idx="267">
                  <c:v>-0.12316199999999999</c:v>
                </c:pt>
                <c:pt idx="268">
                  <c:v>-0.12304900000000001</c:v>
                </c:pt>
                <c:pt idx="269">
                  <c:v>-0.122935</c:v>
                </c:pt>
                <c:pt idx="270">
                  <c:v>-0.122822</c:v>
                </c:pt>
                <c:pt idx="271">
                  <c:v>-0.122708</c:v>
                </c:pt>
                <c:pt idx="272">
                  <c:v>-0.12259399999999999</c:v>
                </c:pt>
                <c:pt idx="273">
                  <c:v>-0.12248100000000001</c:v>
                </c:pt>
                <c:pt idx="274">
                  <c:v>-0.122367</c:v>
                </c:pt>
                <c:pt idx="275">
                  <c:v>-0.122254</c:v>
                </c:pt>
                <c:pt idx="276">
                  <c:v>-0.12214</c:v>
                </c:pt>
                <c:pt idx="277">
                  <c:v>-0.122027</c:v>
                </c:pt>
                <c:pt idx="278">
                  <c:v>-0.12191299999999999</c:v>
                </c:pt>
                <c:pt idx="279">
                  <c:v>-0.12180000000000001</c:v>
                </c:pt>
                <c:pt idx="280">
                  <c:v>-0.121686</c:v>
                </c:pt>
                <c:pt idx="281">
                  <c:v>-0.121573</c:v>
                </c:pt>
                <c:pt idx="282">
                  <c:v>-0.121459</c:v>
                </c:pt>
                <c:pt idx="283">
                  <c:v>-0.12134499999999999</c:v>
                </c:pt>
                <c:pt idx="284">
                  <c:v>-0.12123200000000001</c:v>
                </c:pt>
                <c:pt idx="285">
                  <c:v>-0.121118</c:v>
                </c:pt>
                <c:pt idx="286">
                  <c:v>-0.121005</c:v>
                </c:pt>
                <c:pt idx="287">
                  <c:v>-0.120891</c:v>
                </c:pt>
                <c:pt idx="288">
                  <c:v>-0.120778</c:v>
                </c:pt>
                <c:pt idx="289">
                  <c:v>-0.12066399999999999</c:v>
                </c:pt>
                <c:pt idx="290">
                  <c:v>-0.12055100000000001</c:v>
                </c:pt>
                <c:pt idx="291">
                  <c:v>-0.120437</c:v>
                </c:pt>
                <c:pt idx="292">
                  <c:v>-0.120323</c:v>
                </c:pt>
                <c:pt idx="293">
                  <c:v>-0.12021</c:v>
                </c:pt>
                <c:pt idx="294">
                  <c:v>-0.12009599999999999</c:v>
                </c:pt>
                <c:pt idx="295">
                  <c:v>-0.11998300000000001</c:v>
                </c:pt>
                <c:pt idx="296">
                  <c:v>-0.119869</c:v>
                </c:pt>
                <c:pt idx="297">
                  <c:v>-0.119756</c:v>
                </c:pt>
                <c:pt idx="298">
                  <c:v>-0.119642</c:v>
                </c:pt>
                <c:pt idx="299">
                  <c:v>-0.119529</c:v>
                </c:pt>
                <c:pt idx="300">
                  <c:v>-0.11941499999999999</c:v>
                </c:pt>
                <c:pt idx="301">
                  <c:v>-0.11930200000000001</c:v>
                </c:pt>
                <c:pt idx="302">
                  <c:v>-0.119188</c:v>
                </c:pt>
                <c:pt idx="303">
                  <c:v>-0.119074</c:v>
                </c:pt>
                <c:pt idx="304">
                  <c:v>-0.118961</c:v>
                </c:pt>
                <c:pt idx="305">
                  <c:v>-0.11884699999999999</c:v>
                </c:pt>
                <c:pt idx="306">
                  <c:v>-0.11873400000000001</c:v>
                </c:pt>
                <c:pt idx="307">
                  <c:v>-0.11862</c:v>
                </c:pt>
                <c:pt idx="308">
                  <c:v>-0.118507</c:v>
                </c:pt>
                <c:pt idx="309">
                  <c:v>-0.118393</c:v>
                </c:pt>
                <c:pt idx="310">
                  <c:v>-0.11828</c:v>
                </c:pt>
                <c:pt idx="311">
                  <c:v>-0.11816599999999999</c:v>
                </c:pt>
                <c:pt idx="312">
                  <c:v>-0.11805300000000001</c:v>
                </c:pt>
                <c:pt idx="313">
                  <c:v>-0.117939</c:v>
                </c:pt>
                <c:pt idx="314">
                  <c:v>-0.117825</c:v>
                </c:pt>
                <c:pt idx="315">
                  <c:v>-0.117712</c:v>
                </c:pt>
                <c:pt idx="316">
                  <c:v>-0.11759799999999999</c:v>
                </c:pt>
                <c:pt idx="317">
                  <c:v>-0.11748500000000001</c:v>
                </c:pt>
                <c:pt idx="318">
                  <c:v>-0.117371</c:v>
                </c:pt>
                <c:pt idx="319">
                  <c:v>-0.117258</c:v>
                </c:pt>
                <c:pt idx="320">
                  <c:v>-0.117144</c:v>
                </c:pt>
                <c:pt idx="321">
                  <c:v>-0.117031</c:v>
                </c:pt>
                <c:pt idx="322">
                  <c:v>-0.11691699999999999</c:v>
                </c:pt>
                <c:pt idx="323">
                  <c:v>-0.116803</c:v>
                </c:pt>
                <c:pt idx="324">
                  <c:v>-0.11669</c:v>
                </c:pt>
                <c:pt idx="325">
                  <c:v>-0.116576</c:v>
                </c:pt>
                <c:pt idx="326">
                  <c:v>-0.116463</c:v>
                </c:pt>
                <c:pt idx="327">
                  <c:v>-0.11634899999999999</c:v>
                </c:pt>
                <c:pt idx="328">
                  <c:v>-0.11623600000000001</c:v>
                </c:pt>
                <c:pt idx="329">
                  <c:v>-0.116122</c:v>
                </c:pt>
                <c:pt idx="330">
                  <c:v>-0.116009</c:v>
                </c:pt>
                <c:pt idx="331">
                  <c:v>-0.115895</c:v>
                </c:pt>
                <c:pt idx="332">
                  <c:v>-0.115782</c:v>
                </c:pt>
                <c:pt idx="333">
                  <c:v>-0.11566800000000001</c:v>
                </c:pt>
                <c:pt idx="334">
                  <c:v>-0.115554</c:v>
                </c:pt>
                <c:pt idx="335">
                  <c:v>-0.115441</c:v>
                </c:pt>
                <c:pt idx="336">
                  <c:v>-0.115327</c:v>
                </c:pt>
                <c:pt idx="337">
                  <c:v>-0.115214</c:v>
                </c:pt>
                <c:pt idx="338">
                  <c:v>-0.11509999999999999</c:v>
                </c:pt>
                <c:pt idx="339">
                  <c:v>-0.11498700000000001</c:v>
                </c:pt>
                <c:pt idx="340">
                  <c:v>-0.114873</c:v>
                </c:pt>
                <c:pt idx="341">
                  <c:v>-0.11476</c:v>
                </c:pt>
                <c:pt idx="342">
                  <c:v>-0.114646</c:v>
                </c:pt>
                <c:pt idx="343">
                  <c:v>-0.114533</c:v>
                </c:pt>
                <c:pt idx="344">
                  <c:v>-0.11441900000000001</c:v>
                </c:pt>
                <c:pt idx="345">
                  <c:v>-0.114305</c:v>
                </c:pt>
                <c:pt idx="346">
                  <c:v>-0.114192</c:v>
                </c:pt>
                <c:pt idx="347">
                  <c:v>-0.114078</c:v>
                </c:pt>
                <c:pt idx="348">
                  <c:v>-0.113965</c:v>
                </c:pt>
                <c:pt idx="349">
                  <c:v>-0.11385099999999999</c:v>
                </c:pt>
                <c:pt idx="350">
                  <c:v>-0.11373800000000001</c:v>
                </c:pt>
                <c:pt idx="351">
                  <c:v>-0.113624</c:v>
                </c:pt>
                <c:pt idx="352">
                  <c:v>-0.113511</c:v>
                </c:pt>
                <c:pt idx="353">
                  <c:v>-0.113397</c:v>
                </c:pt>
                <c:pt idx="354">
                  <c:v>-0.11328299999999999</c:v>
                </c:pt>
                <c:pt idx="355">
                  <c:v>-0.11317000000000001</c:v>
                </c:pt>
                <c:pt idx="356">
                  <c:v>-0.113056</c:v>
                </c:pt>
                <c:pt idx="357">
                  <c:v>-0.112943</c:v>
                </c:pt>
                <c:pt idx="358">
                  <c:v>-0.112829</c:v>
                </c:pt>
                <c:pt idx="359">
                  <c:v>-0.112716</c:v>
                </c:pt>
                <c:pt idx="360">
                  <c:v>-0.11260199999999999</c:v>
                </c:pt>
                <c:pt idx="361">
                  <c:v>-0.11248900000000001</c:v>
                </c:pt>
                <c:pt idx="362">
                  <c:v>-0.112375</c:v>
                </c:pt>
                <c:pt idx="363">
                  <c:v>-0.112262</c:v>
                </c:pt>
                <c:pt idx="364">
                  <c:v>-0.112148</c:v>
                </c:pt>
                <c:pt idx="365">
                  <c:v>-0.11203399999999999</c:v>
                </c:pt>
                <c:pt idx="366">
                  <c:v>-0.11192100000000001</c:v>
                </c:pt>
                <c:pt idx="367">
                  <c:v>-0.111807</c:v>
                </c:pt>
                <c:pt idx="368">
                  <c:v>-0.111694</c:v>
                </c:pt>
                <c:pt idx="369">
                  <c:v>-0.11158</c:v>
                </c:pt>
                <c:pt idx="370">
                  <c:v>-0.111467</c:v>
                </c:pt>
                <c:pt idx="371">
                  <c:v>-0.11135299999999999</c:v>
                </c:pt>
                <c:pt idx="372">
                  <c:v>-0.11124000000000001</c:v>
                </c:pt>
                <c:pt idx="373">
                  <c:v>-0.111126</c:v>
                </c:pt>
                <c:pt idx="374">
                  <c:v>-0.111013</c:v>
                </c:pt>
                <c:pt idx="375">
                  <c:v>-0.110899</c:v>
                </c:pt>
                <c:pt idx="376">
                  <c:v>-0.11078499999999999</c:v>
                </c:pt>
                <c:pt idx="377">
                  <c:v>-0.11067200000000001</c:v>
                </c:pt>
                <c:pt idx="378">
                  <c:v>-0.110558</c:v>
                </c:pt>
                <c:pt idx="379">
                  <c:v>-0.110445</c:v>
                </c:pt>
                <c:pt idx="380">
                  <c:v>-0.110331</c:v>
                </c:pt>
                <c:pt idx="381">
                  <c:v>-0.110218</c:v>
                </c:pt>
                <c:pt idx="382">
                  <c:v>-0.11010399999999999</c:v>
                </c:pt>
                <c:pt idx="383">
                  <c:v>-0.10999100000000001</c:v>
                </c:pt>
                <c:pt idx="384">
                  <c:v>-0.109877</c:v>
                </c:pt>
                <c:pt idx="385">
                  <c:v>-0.109763</c:v>
                </c:pt>
                <c:pt idx="386">
                  <c:v>-0.10965</c:v>
                </c:pt>
                <c:pt idx="387">
                  <c:v>-0.10953599999999999</c:v>
                </c:pt>
                <c:pt idx="388">
                  <c:v>-0.10942300000000001</c:v>
                </c:pt>
                <c:pt idx="389">
                  <c:v>-0.109309</c:v>
                </c:pt>
                <c:pt idx="390">
                  <c:v>-0.109196</c:v>
                </c:pt>
                <c:pt idx="391">
                  <c:v>-0.109082</c:v>
                </c:pt>
                <c:pt idx="392">
                  <c:v>-0.108969</c:v>
                </c:pt>
                <c:pt idx="393">
                  <c:v>-0.10885499999999999</c:v>
                </c:pt>
                <c:pt idx="394">
                  <c:v>-0.10874200000000001</c:v>
                </c:pt>
                <c:pt idx="395">
                  <c:v>-0.108628</c:v>
                </c:pt>
                <c:pt idx="396">
                  <c:v>-0.108514</c:v>
                </c:pt>
                <c:pt idx="397">
                  <c:v>-0.108401</c:v>
                </c:pt>
                <c:pt idx="398">
                  <c:v>-0.10828699999999999</c:v>
                </c:pt>
                <c:pt idx="399">
                  <c:v>-0.10817400000000001</c:v>
                </c:pt>
                <c:pt idx="400">
                  <c:v>-0.10806</c:v>
                </c:pt>
                <c:pt idx="401">
                  <c:v>-0.107947</c:v>
                </c:pt>
                <c:pt idx="402">
                  <c:v>-0.107833</c:v>
                </c:pt>
                <c:pt idx="403">
                  <c:v>-0.10772</c:v>
                </c:pt>
                <c:pt idx="404">
                  <c:v>-0.10760599999999999</c:v>
                </c:pt>
                <c:pt idx="405">
                  <c:v>-0.10749300000000001</c:v>
                </c:pt>
                <c:pt idx="406">
                  <c:v>-0.107379</c:v>
                </c:pt>
                <c:pt idx="407">
                  <c:v>-0.107265</c:v>
                </c:pt>
                <c:pt idx="408">
                  <c:v>-0.107152</c:v>
                </c:pt>
                <c:pt idx="409">
                  <c:v>-0.10703799999999999</c:v>
                </c:pt>
                <c:pt idx="410">
                  <c:v>-0.10692500000000001</c:v>
                </c:pt>
                <c:pt idx="411">
                  <c:v>-0.106811</c:v>
                </c:pt>
                <c:pt idx="412">
                  <c:v>-0.106698</c:v>
                </c:pt>
                <c:pt idx="413">
                  <c:v>-0.106584</c:v>
                </c:pt>
                <c:pt idx="414">
                  <c:v>-0.106471</c:v>
                </c:pt>
                <c:pt idx="415">
                  <c:v>-0.10635699999999999</c:v>
                </c:pt>
                <c:pt idx="416">
                  <c:v>-0.106243</c:v>
                </c:pt>
                <c:pt idx="417">
                  <c:v>-0.10613</c:v>
                </c:pt>
                <c:pt idx="418">
                  <c:v>-0.106016</c:v>
                </c:pt>
                <c:pt idx="419">
                  <c:v>-0.105903</c:v>
                </c:pt>
                <c:pt idx="420">
                  <c:v>-0.10578899999999999</c:v>
                </c:pt>
                <c:pt idx="421">
                  <c:v>-0.10567600000000001</c:v>
                </c:pt>
                <c:pt idx="422">
                  <c:v>-0.105562</c:v>
                </c:pt>
                <c:pt idx="423">
                  <c:v>-0.105449</c:v>
                </c:pt>
                <c:pt idx="424">
                  <c:v>-0.105335</c:v>
                </c:pt>
                <c:pt idx="425">
                  <c:v>-0.105222</c:v>
                </c:pt>
                <c:pt idx="426">
                  <c:v>-0.10510799999999999</c:v>
                </c:pt>
                <c:pt idx="427">
                  <c:v>-0.104994</c:v>
                </c:pt>
                <c:pt idx="428">
                  <c:v>-0.104881</c:v>
                </c:pt>
                <c:pt idx="429">
                  <c:v>-0.104767</c:v>
                </c:pt>
                <c:pt idx="430">
                  <c:v>-0.104654</c:v>
                </c:pt>
                <c:pt idx="431">
                  <c:v>-0.10453999999999999</c:v>
                </c:pt>
                <c:pt idx="432">
                  <c:v>-0.10442700000000001</c:v>
                </c:pt>
                <c:pt idx="433">
                  <c:v>-0.104313</c:v>
                </c:pt>
                <c:pt idx="434">
                  <c:v>-0.1042</c:v>
                </c:pt>
                <c:pt idx="435">
                  <c:v>-0.104086</c:v>
                </c:pt>
                <c:pt idx="436">
                  <c:v>-0.103973</c:v>
                </c:pt>
                <c:pt idx="437">
                  <c:v>-0.10385900000000001</c:v>
                </c:pt>
                <c:pt idx="438">
                  <c:v>-0.103745</c:v>
                </c:pt>
                <c:pt idx="439">
                  <c:v>-0.103632</c:v>
                </c:pt>
                <c:pt idx="440">
                  <c:v>-0.103518</c:v>
                </c:pt>
                <c:pt idx="441">
                  <c:v>-0.103405</c:v>
                </c:pt>
                <c:pt idx="442">
                  <c:v>-0.10329099999999999</c:v>
                </c:pt>
                <c:pt idx="443">
                  <c:v>-0.10317800000000001</c:v>
                </c:pt>
                <c:pt idx="444">
                  <c:v>-0.103064</c:v>
                </c:pt>
                <c:pt idx="445">
                  <c:v>-0.102951</c:v>
                </c:pt>
                <c:pt idx="446">
                  <c:v>-0.102837</c:v>
                </c:pt>
                <c:pt idx="447">
                  <c:v>-0.102724</c:v>
                </c:pt>
                <c:pt idx="448">
                  <c:v>-0.10261000000000001</c:v>
                </c:pt>
                <c:pt idx="449">
                  <c:v>-0.102496</c:v>
                </c:pt>
                <c:pt idx="450">
                  <c:v>-0.102383</c:v>
                </c:pt>
                <c:pt idx="451">
                  <c:v>-0.102269</c:v>
                </c:pt>
                <c:pt idx="452">
                  <c:v>-0.102156</c:v>
                </c:pt>
                <c:pt idx="453">
                  <c:v>-0.10204199999999999</c:v>
                </c:pt>
                <c:pt idx="454">
                  <c:v>-0.10192900000000001</c:v>
                </c:pt>
                <c:pt idx="455">
                  <c:v>-0.101815</c:v>
                </c:pt>
                <c:pt idx="456">
                  <c:v>-0.101702</c:v>
                </c:pt>
                <c:pt idx="457">
                  <c:v>-0.101588</c:v>
                </c:pt>
                <c:pt idx="458">
                  <c:v>-0.10147399999999999</c:v>
                </c:pt>
                <c:pt idx="459">
                  <c:v>-0.10136100000000001</c:v>
                </c:pt>
                <c:pt idx="460">
                  <c:v>-0.101247</c:v>
                </c:pt>
                <c:pt idx="461">
                  <c:v>-0.101134</c:v>
                </c:pt>
                <c:pt idx="462">
                  <c:v>-0.10102</c:v>
                </c:pt>
                <c:pt idx="463">
                  <c:v>-0.100907</c:v>
                </c:pt>
                <c:pt idx="464">
                  <c:v>-0.10079299999999999</c:v>
                </c:pt>
                <c:pt idx="465">
                  <c:v>-0.10068000000000001</c:v>
                </c:pt>
                <c:pt idx="466">
                  <c:v>-0.100566</c:v>
                </c:pt>
                <c:pt idx="467">
                  <c:v>-0.100453</c:v>
                </c:pt>
                <c:pt idx="468">
                  <c:v>-0.100339</c:v>
                </c:pt>
                <c:pt idx="469">
                  <c:v>-0.10022499999999999</c:v>
                </c:pt>
                <c:pt idx="470">
                  <c:v>-0.10011200000000001</c:v>
                </c:pt>
                <c:pt idx="471">
                  <c:v>-9.9998000000000004E-2</c:v>
                </c:pt>
                <c:pt idx="472">
                  <c:v>-9.9885000000000002E-2</c:v>
                </c:pt>
                <c:pt idx="473">
                  <c:v>-9.9770999999999999E-2</c:v>
                </c:pt>
                <c:pt idx="474">
                  <c:v>-9.9657999999999997E-2</c:v>
                </c:pt>
                <c:pt idx="475">
                  <c:v>-9.9543999999999994E-2</c:v>
                </c:pt>
                <c:pt idx="476">
                  <c:v>-9.9431000000000005E-2</c:v>
                </c:pt>
                <c:pt idx="477">
                  <c:v>-9.9317000000000003E-2</c:v>
                </c:pt>
                <c:pt idx="478">
                  <c:v>-9.9204000000000001E-2</c:v>
                </c:pt>
                <c:pt idx="479">
                  <c:v>-9.9089999999999998E-2</c:v>
                </c:pt>
                <c:pt idx="480">
                  <c:v>-9.8975999999999995E-2</c:v>
                </c:pt>
                <c:pt idx="481">
                  <c:v>-9.8863000000000006E-2</c:v>
                </c:pt>
                <c:pt idx="482">
                  <c:v>-9.8749000000000003E-2</c:v>
                </c:pt>
                <c:pt idx="483">
                  <c:v>-9.8636000000000001E-2</c:v>
                </c:pt>
                <c:pt idx="484">
                  <c:v>-9.8521999999999998E-2</c:v>
                </c:pt>
                <c:pt idx="485">
                  <c:v>-9.8408999999999996E-2</c:v>
                </c:pt>
                <c:pt idx="486">
                  <c:v>-9.8294999999999993E-2</c:v>
                </c:pt>
                <c:pt idx="487">
                  <c:v>-9.8182000000000005E-2</c:v>
                </c:pt>
                <c:pt idx="488">
                  <c:v>-9.8068000000000002E-2</c:v>
                </c:pt>
                <c:pt idx="489">
                  <c:v>-9.7953999999999999E-2</c:v>
                </c:pt>
                <c:pt idx="490">
                  <c:v>-9.7840999999999997E-2</c:v>
                </c:pt>
                <c:pt idx="491">
                  <c:v>-9.7726999999999994E-2</c:v>
                </c:pt>
                <c:pt idx="492">
                  <c:v>-9.7614000000000006E-2</c:v>
                </c:pt>
                <c:pt idx="493">
                  <c:v>-9.7500000000000003E-2</c:v>
                </c:pt>
                <c:pt idx="494">
                  <c:v>-9.7387000000000001E-2</c:v>
                </c:pt>
                <c:pt idx="495">
                  <c:v>-9.7272999999999998E-2</c:v>
                </c:pt>
                <c:pt idx="496">
                  <c:v>-9.7159999999999996E-2</c:v>
                </c:pt>
                <c:pt idx="497">
                  <c:v>-9.7045999999999993E-2</c:v>
                </c:pt>
                <c:pt idx="498">
                  <c:v>-9.6933000000000005E-2</c:v>
                </c:pt>
                <c:pt idx="499">
                  <c:v>-9.6819000000000002E-2</c:v>
                </c:pt>
                <c:pt idx="500">
                  <c:v>-9.6704999999999999E-2</c:v>
                </c:pt>
                <c:pt idx="501">
                  <c:v>-9.6591999999999997E-2</c:v>
                </c:pt>
                <c:pt idx="502">
                  <c:v>-9.6477999999999994E-2</c:v>
                </c:pt>
                <c:pt idx="503">
                  <c:v>-9.6365000000000006E-2</c:v>
                </c:pt>
                <c:pt idx="504">
                  <c:v>-9.6251000000000003E-2</c:v>
                </c:pt>
                <c:pt idx="505">
                  <c:v>-9.6138000000000001E-2</c:v>
                </c:pt>
                <c:pt idx="506">
                  <c:v>-9.6023999999999998E-2</c:v>
                </c:pt>
                <c:pt idx="507">
                  <c:v>-9.5910999999999996E-2</c:v>
                </c:pt>
                <c:pt idx="508">
                  <c:v>-9.5796999999999993E-2</c:v>
                </c:pt>
                <c:pt idx="509">
                  <c:v>-9.5684000000000005E-2</c:v>
                </c:pt>
                <c:pt idx="510">
                  <c:v>-9.5570000000000002E-2</c:v>
                </c:pt>
                <c:pt idx="511">
                  <c:v>-9.5455999999999999E-2</c:v>
                </c:pt>
                <c:pt idx="512">
                  <c:v>-9.5342999999999997E-2</c:v>
                </c:pt>
                <c:pt idx="513">
                  <c:v>-9.5228999999999994E-2</c:v>
                </c:pt>
                <c:pt idx="514">
                  <c:v>-9.5116000000000006E-2</c:v>
                </c:pt>
                <c:pt idx="515">
                  <c:v>-9.5002000000000003E-2</c:v>
                </c:pt>
                <c:pt idx="516">
                  <c:v>-9.4889000000000001E-2</c:v>
                </c:pt>
                <c:pt idx="517">
                  <c:v>-9.4774999999999998E-2</c:v>
                </c:pt>
                <c:pt idx="518">
                  <c:v>-9.4661999999999996E-2</c:v>
                </c:pt>
                <c:pt idx="519">
                  <c:v>-9.4547999999999993E-2</c:v>
                </c:pt>
                <c:pt idx="520">
                  <c:v>-9.4434000000000004E-2</c:v>
                </c:pt>
                <c:pt idx="521">
                  <c:v>-9.4321000000000002E-2</c:v>
                </c:pt>
                <c:pt idx="522">
                  <c:v>-9.4206999999999999E-2</c:v>
                </c:pt>
                <c:pt idx="523">
                  <c:v>-9.4093999999999997E-2</c:v>
                </c:pt>
                <c:pt idx="524">
                  <c:v>-9.3979999999999994E-2</c:v>
                </c:pt>
                <c:pt idx="525">
                  <c:v>-9.3867000000000006E-2</c:v>
                </c:pt>
                <c:pt idx="526">
                  <c:v>-9.3753000000000003E-2</c:v>
                </c:pt>
                <c:pt idx="527">
                  <c:v>-9.3640000000000001E-2</c:v>
                </c:pt>
                <c:pt idx="528">
                  <c:v>-9.3525999999999998E-2</c:v>
                </c:pt>
                <c:pt idx="529">
                  <c:v>-9.3412999999999996E-2</c:v>
                </c:pt>
                <c:pt idx="530">
                  <c:v>-9.3299000000000007E-2</c:v>
                </c:pt>
                <c:pt idx="531">
                  <c:v>-9.3185000000000004E-2</c:v>
                </c:pt>
                <c:pt idx="532">
                  <c:v>-9.3072000000000002E-2</c:v>
                </c:pt>
                <c:pt idx="533">
                  <c:v>-9.2957999999999999E-2</c:v>
                </c:pt>
                <c:pt idx="534">
                  <c:v>-9.2844999999999997E-2</c:v>
                </c:pt>
                <c:pt idx="535">
                  <c:v>-9.2730999999999994E-2</c:v>
                </c:pt>
                <c:pt idx="536">
                  <c:v>-9.2618000000000006E-2</c:v>
                </c:pt>
                <c:pt idx="537">
                  <c:v>-9.2504000000000003E-2</c:v>
                </c:pt>
                <c:pt idx="538">
                  <c:v>-9.2391000000000001E-2</c:v>
                </c:pt>
                <c:pt idx="539">
                  <c:v>-9.2276999999999998E-2</c:v>
                </c:pt>
                <c:pt idx="540">
                  <c:v>-9.2163999999999996E-2</c:v>
                </c:pt>
                <c:pt idx="541">
                  <c:v>-9.2050000000000007E-2</c:v>
                </c:pt>
                <c:pt idx="542">
                  <c:v>-9.1936000000000004E-2</c:v>
                </c:pt>
                <c:pt idx="543">
                  <c:v>-9.1823000000000002E-2</c:v>
                </c:pt>
                <c:pt idx="544">
                  <c:v>-9.1708999999999999E-2</c:v>
                </c:pt>
                <c:pt idx="545">
                  <c:v>-9.1595999999999997E-2</c:v>
                </c:pt>
                <c:pt idx="546">
                  <c:v>-9.1481999999999994E-2</c:v>
                </c:pt>
                <c:pt idx="547">
                  <c:v>-9.1369000000000006E-2</c:v>
                </c:pt>
                <c:pt idx="548">
                  <c:v>-9.1255000000000003E-2</c:v>
                </c:pt>
                <c:pt idx="549">
                  <c:v>-9.1142000000000001E-2</c:v>
                </c:pt>
                <c:pt idx="550">
                  <c:v>-9.1027999999999998E-2</c:v>
                </c:pt>
                <c:pt idx="551">
                  <c:v>-9.0913999999999995E-2</c:v>
                </c:pt>
                <c:pt idx="552">
                  <c:v>-9.0801000000000007E-2</c:v>
                </c:pt>
                <c:pt idx="553">
                  <c:v>-9.0687000000000004E-2</c:v>
                </c:pt>
                <c:pt idx="554">
                  <c:v>-9.0574000000000002E-2</c:v>
                </c:pt>
                <c:pt idx="555">
                  <c:v>-9.0459999999999999E-2</c:v>
                </c:pt>
                <c:pt idx="556">
                  <c:v>-9.0346999999999997E-2</c:v>
                </c:pt>
                <c:pt idx="557">
                  <c:v>-9.0232999999999994E-2</c:v>
                </c:pt>
                <c:pt idx="558">
                  <c:v>-9.0120000000000006E-2</c:v>
                </c:pt>
                <c:pt idx="559">
                  <c:v>-9.0006000000000003E-2</c:v>
                </c:pt>
                <c:pt idx="560">
                  <c:v>-8.9893000000000001E-2</c:v>
                </c:pt>
                <c:pt idx="561">
                  <c:v>-8.9778999999999998E-2</c:v>
                </c:pt>
                <c:pt idx="562">
                  <c:v>-8.9664999999999995E-2</c:v>
                </c:pt>
                <c:pt idx="563">
                  <c:v>-8.9552000000000007E-2</c:v>
                </c:pt>
                <c:pt idx="564">
                  <c:v>-8.9438000000000004E-2</c:v>
                </c:pt>
                <c:pt idx="565">
                  <c:v>-8.9325000000000002E-2</c:v>
                </c:pt>
                <c:pt idx="566">
                  <c:v>-8.9210999999999999E-2</c:v>
                </c:pt>
                <c:pt idx="567">
                  <c:v>-8.9097999999999997E-2</c:v>
                </c:pt>
                <c:pt idx="568">
                  <c:v>-8.8983999999999994E-2</c:v>
                </c:pt>
                <c:pt idx="569">
                  <c:v>-8.8871000000000006E-2</c:v>
                </c:pt>
                <c:pt idx="570">
                  <c:v>-8.8757000000000003E-2</c:v>
                </c:pt>
                <c:pt idx="571">
                  <c:v>-8.8644000000000001E-2</c:v>
                </c:pt>
                <c:pt idx="572">
                  <c:v>-8.8529999999999998E-2</c:v>
                </c:pt>
                <c:pt idx="573">
                  <c:v>-8.8415999999999995E-2</c:v>
                </c:pt>
                <c:pt idx="574">
                  <c:v>-8.8303000000000006E-2</c:v>
                </c:pt>
                <c:pt idx="575">
                  <c:v>-8.8189000000000003E-2</c:v>
                </c:pt>
                <c:pt idx="576">
                  <c:v>-8.8076000000000002E-2</c:v>
                </c:pt>
                <c:pt idx="577">
                  <c:v>-8.7961999999999999E-2</c:v>
                </c:pt>
                <c:pt idx="578">
                  <c:v>-8.7848999999999997E-2</c:v>
                </c:pt>
                <c:pt idx="579">
                  <c:v>-8.7734999999999994E-2</c:v>
                </c:pt>
                <c:pt idx="580">
                  <c:v>-8.7622000000000005E-2</c:v>
                </c:pt>
                <c:pt idx="581">
                  <c:v>-8.7508000000000002E-2</c:v>
                </c:pt>
                <c:pt idx="582">
                  <c:v>-8.7393999999999999E-2</c:v>
                </c:pt>
                <c:pt idx="583">
                  <c:v>-8.7280999999999997E-2</c:v>
                </c:pt>
                <c:pt idx="584">
                  <c:v>-8.7166999999999994E-2</c:v>
                </c:pt>
                <c:pt idx="585">
                  <c:v>-8.7054000000000006E-2</c:v>
                </c:pt>
                <c:pt idx="586">
                  <c:v>-8.6940000000000003E-2</c:v>
                </c:pt>
                <c:pt idx="587">
                  <c:v>-8.6827000000000001E-2</c:v>
                </c:pt>
                <c:pt idx="588">
                  <c:v>-8.6712999999999998E-2</c:v>
                </c:pt>
                <c:pt idx="589">
                  <c:v>-8.6599999999999996E-2</c:v>
                </c:pt>
                <c:pt idx="590">
                  <c:v>-8.6485999999999993E-2</c:v>
                </c:pt>
                <c:pt idx="591">
                  <c:v>-8.6373000000000005E-2</c:v>
                </c:pt>
                <c:pt idx="592">
                  <c:v>-8.6259000000000002E-2</c:v>
                </c:pt>
                <c:pt idx="593">
                  <c:v>-8.6144999999999999E-2</c:v>
                </c:pt>
                <c:pt idx="594">
                  <c:v>-8.6031999999999997E-2</c:v>
                </c:pt>
                <c:pt idx="595">
                  <c:v>-8.5917999999999994E-2</c:v>
                </c:pt>
                <c:pt idx="596">
                  <c:v>-8.5805000000000006E-2</c:v>
                </c:pt>
                <c:pt idx="597">
                  <c:v>-8.5691000000000003E-2</c:v>
                </c:pt>
                <c:pt idx="598">
                  <c:v>-8.5578000000000001E-2</c:v>
                </c:pt>
                <c:pt idx="599">
                  <c:v>-8.5463999999999998E-2</c:v>
                </c:pt>
                <c:pt idx="600">
                  <c:v>-8.5350999999999996E-2</c:v>
                </c:pt>
                <c:pt idx="601">
                  <c:v>-8.5236999999999993E-2</c:v>
                </c:pt>
                <c:pt idx="602">
                  <c:v>-8.5124000000000005E-2</c:v>
                </c:pt>
                <c:pt idx="603">
                  <c:v>-8.5010000000000002E-2</c:v>
                </c:pt>
                <c:pt idx="604">
                  <c:v>-8.4895999999999999E-2</c:v>
                </c:pt>
                <c:pt idx="605">
                  <c:v>-8.4782999999999997E-2</c:v>
                </c:pt>
                <c:pt idx="606">
                  <c:v>-8.4668999999999994E-2</c:v>
                </c:pt>
                <c:pt idx="607">
                  <c:v>-8.4556000000000006E-2</c:v>
                </c:pt>
                <c:pt idx="608">
                  <c:v>-8.4442000000000003E-2</c:v>
                </c:pt>
                <c:pt idx="609">
                  <c:v>-8.4329000000000001E-2</c:v>
                </c:pt>
                <c:pt idx="610">
                  <c:v>-8.4214999999999998E-2</c:v>
                </c:pt>
                <c:pt idx="611">
                  <c:v>-8.4101999999999996E-2</c:v>
                </c:pt>
                <c:pt idx="612">
                  <c:v>-8.3987999999999993E-2</c:v>
                </c:pt>
                <c:pt idx="613">
                  <c:v>-8.3874000000000004E-2</c:v>
                </c:pt>
                <c:pt idx="614">
                  <c:v>-8.3761000000000002E-2</c:v>
                </c:pt>
                <c:pt idx="615">
                  <c:v>-8.3646999999999999E-2</c:v>
                </c:pt>
                <c:pt idx="616">
                  <c:v>-8.3533999999999997E-2</c:v>
                </c:pt>
                <c:pt idx="617">
                  <c:v>-8.3419999999999994E-2</c:v>
                </c:pt>
                <c:pt idx="618">
                  <c:v>-8.3307000000000006E-2</c:v>
                </c:pt>
                <c:pt idx="619">
                  <c:v>-8.3193000000000003E-2</c:v>
                </c:pt>
                <c:pt idx="620">
                  <c:v>-8.3080000000000001E-2</c:v>
                </c:pt>
                <c:pt idx="621">
                  <c:v>-8.2965999999999998E-2</c:v>
                </c:pt>
                <c:pt idx="622">
                  <c:v>-8.2852999999999996E-2</c:v>
                </c:pt>
                <c:pt idx="623">
                  <c:v>-8.2738999999999993E-2</c:v>
                </c:pt>
                <c:pt idx="624">
                  <c:v>-8.2625000000000004E-2</c:v>
                </c:pt>
                <c:pt idx="625">
                  <c:v>-8.2512000000000002E-2</c:v>
                </c:pt>
                <c:pt idx="626">
                  <c:v>-8.2397999999999999E-2</c:v>
                </c:pt>
                <c:pt idx="627">
                  <c:v>-8.2284999999999997E-2</c:v>
                </c:pt>
                <c:pt idx="628">
                  <c:v>-8.2170999999999994E-2</c:v>
                </c:pt>
                <c:pt idx="629">
                  <c:v>-8.2058000000000006E-2</c:v>
                </c:pt>
                <c:pt idx="630">
                  <c:v>-8.1944000000000003E-2</c:v>
                </c:pt>
                <c:pt idx="631">
                  <c:v>-8.1831000000000001E-2</c:v>
                </c:pt>
                <c:pt idx="632">
                  <c:v>-8.1716999999999998E-2</c:v>
                </c:pt>
                <c:pt idx="633">
                  <c:v>-8.1603999999999996E-2</c:v>
                </c:pt>
                <c:pt idx="634">
                  <c:v>-8.1490000000000007E-2</c:v>
                </c:pt>
                <c:pt idx="635">
                  <c:v>-8.1376000000000004E-2</c:v>
                </c:pt>
                <c:pt idx="636">
                  <c:v>-8.1263000000000002E-2</c:v>
                </c:pt>
                <c:pt idx="637">
                  <c:v>-8.1148999999999999E-2</c:v>
                </c:pt>
                <c:pt idx="638">
                  <c:v>-8.1035999999999997E-2</c:v>
                </c:pt>
                <c:pt idx="639">
                  <c:v>-8.0921999999999994E-2</c:v>
                </c:pt>
                <c:pt idx="640">
                  <c:v>-8.0809000000000006E-2</c:v>
                </c:pt>
                <c:pt idx="641">
                  <c:v>-8.0695000000000003E-2</c:v>
                </c:pt>
                <c:pt idx="642">
                  <c:v>-8.0582000000000001E-2</c:v>
                </c:pt>
                <c:pt idx="643">
                  <c:v>-8.0467999999999998E-2</c:v>
                </c:pt>
                <c:pt idx="644">
                  <c:v>-8.0353999999999995E-2</c:v>
                </c:pt>
                <c:pt idx="645">
                  <c:v>-8.0241000000000007E-2</c:v>
                </c:pt>
                <c:pt idx="646">
                  <c:v>-8.0127000000000004E-2</c:v>
                </c:pt>
                <c:pt idx="647">
                  <c:v>-8.0014000000000002E-2</c:v>
                </c:pt>
                <c:pt idx="648">
                  <c:v>-7.9899999999999999E-2</c:v>
                </c:pt>
                <c:pt idx="649">
                  <c:v>-7.9786999999999997E-2</c:v>
                </c:pt>
                <c:pt idx="650">
                  <c:v>-7.9672999999999994E-2</c:v>
                </c:pt>
                <c:pt idx="651">
                  <c:v>-7.9560000000000006E-2</c:v>
                </c:pt>
                <c:pt idx="652">
                  <c:v>-7.9446000000000003E-2</c:v>
                </c:pt>
                <c:pt idx="653">
                  <c:v>-7.9333000000000001E-2</c:v>
                </c:pt>
                <c:pt idx="654">
                  <c:v>-7.9218999999999998E-2</c:v>
                </c:pt>
                <c:pt idx="655">
                  <c:v>-7.9104999999999995E-2</c:v>
                </c:pt>
                <c:pt idx="656">
                  <c:v>-7.8992000000000007E-2</c:v>
                </c:pt>
                <c:pt idx="657">
                  <c:v>-7.8878000000000004E-2</c:v>
                </c:pt>
                <c:pt idx="658">
                  <c:v>-7.8765000000000002E-2</c:v>
                </c:pt>
                <c:pt idx="659">
                  <c:v>-7.8650999999999999E-2</c:v>
                </c:pt>
                <c:pt idx="660">
                  <c:v>-7.8537999999999997E-2</c:v>
                </c:pt>
                <c:pt idx="661">
                  <c:v>-7.8423999999999994E-2</c:v>
                </c:pt>
                <c:pt idx="662">
                  <c:v>-7.8311000000000006E-2</c:v>
                </c:pt>
                <c:pt idx="663">
                  <c:v>-7.8197000000000003E-2</c:v>
                </c:pt>
                <c:pt idx="664">
                  <c:v>-7.8084000000000001E-2</c:v>
                </c:pt>
                <c:pt idx="665">
                  <c:v>-7.7969999999999998E-2</c:v>
                </c:pt>
                <c:pt idx="666">
                  <c:v>-7.7855999999999995E-2</c:v>
                </c:pt>
                <c:pt idx="667">
                  <c:v>-7.7743000000000007E-2</c:v>
                </c:pt>
                <c:pt idx="668">
                  <c:v>-7.7629000000000004E-2</c:v>
                </c:pt>
                <c:pt idx="669">
                  <c:v>-7.7516000000000002E-2</c:v>
                </c:pt>
                <c:pt idx="670">
                  <c:v>-7.7401999999999999E-2</c:v>
                </c:pt>
                <c:pt idx="671">
                  <c:v>-7.7288999999999997E-2</c:v>
                </c:pt>
                <c:pt idx="672">
                  <c:v>-7.7174999999999994E-2</c:v>
                </c:pt>
                <c:pt idx="673">
                  <c:v>-7.7062000000000005E-2</c:v>
                </c:pt>
                <c:pt idx="674">
                  <c:v>-7.6948000000000003E-2</c:v>
                </c:pt>
                <c:pt idx="675">
                  <c:v>-7.6834E-2</c:v>
                </c:pt>
                <c:pt idx="676">
                  <c:v>-7.6720999999999998E-2</c:v>
                </c:pt>
                <c:pt idx="677">
                  <c:v>-7.6606999999999995E-2</c:v>
                </c:pt>
                <c:pt idx="678">
                  <c:v>-7.6494000000000006E-2</c:v>
                </c:pt>
                <c:pt idx="679">
                  <c:v>-7.6380000000000003E-2</c:v>
                </c:pt>
                <c:pt idx="680">
                  <c:v>-7.6267000000000001E-2</c:v>
                </c:pt>
                <c:pt idx="681">
                  <c:v>-7.6152999999999998E-2</c:v>
                </c:pt>
                <c:pt idx="682">
                  <c:v>-7.6039999999999996E-2</c:v>
                </c:pt>
                <c:pt idx="683">
                  <c:v>-7.5925999999999993E-2</c:v>
                </c:pt>
                <c:pt idx="684">
                  <c:v>-7.5813000000000005E-2</c:v>
                </c:pt>
                <c:pt idx="685">
                  <c:v>-7.5699000000000002E-2</c:v>
                </c:pt>
                <c:pt idx="686">
                  <c:v>-7.5584999999999999E-2</c:v>
                </c:pt>
                <c:pt idx="687">
                  <c:v>-7.5471999999999997E-2</c:v>
                </c:pt>
                <c:pt idx="688">
                  <c:v>-7.5357999999999994E-2</c:v>
                </c:pt>
                <c:pt idx="689">
                  <c:v>-7.5245000000000006E-2</c:v>
                </c:pt>
                <c:pt idx="690">
                  <c:v>-7.5131000000000003E-2</c:v>
                </c:pt>
                <c:pt idx="691">
                  <c:v>-7.5018000000000001E-2</c:v>
                </c:pt>
                <c:pt idx="692">
                  <c:v>-7.4903999999999998E-2</c:v>
                </c:pt>
                <c:pt idx="693">
                  <c:v>-7.4790999999999996E-2</c:v>
                </c:pt>
                <c:pt idx="694">
                  <c:v>-7.4676999999999993E-2</c:v>
                </c:pt>
                <c:pt idx="695">
                  <c:v>-7.4564000000000005E-2</c:v>
                </c:pt>
                <c:pt idx="696">
                  <c:v>-7.4450000000000002E-2</c:v>
                </c:pt>
                <c:pt idx="697">
                  <c:v>-7.4335999999999999E-2</c:v>
                </c:pt>
                <c:pt idx="698">
                  <c:v>-7.4222999999999997E-2</c:v>
                </c:pt>
                <c:pt idx="699">
                  <c:v>-7.4108999999999994E-2</c:v>
                </c:pt>
                <c:pt idx="700">
                  <c:v>-7.3996000000000006E-2</c:v>
                </c:pt>
                <c:pt idx="701">
                  <c:v>-7.3882000000000003E-2</c:v>
                </c:pt>
                <c:pt idx="702">
                  <c:v>-7.3769000000000001E-2</c:v>
                </c:pt>
                <c:pt idx="703">
                  <c:v>-7.3654999999999998E-2</c:v>
                </c:pt>
                <c:pt idx="704">
                  <c:v>-7.3541999999999996E-2</c:v>
                </c:pt>
                <c:pt idx="705">
                  <c:v>-7.3427999999999993E-2</c:v>
                </c:pt>
                <c:pt idx="706">
                  <c:v>-7.3315000000000005E-2</c:v>
                </c:pt>
                <c:pt idx="707">
                  <c:v>-7.3201000000000002E-2</c:v>
                </c:pt>
                <c:pt idx="708">
                  <c:v>-7.3086999999999999E-2</c:v>
                </c:pt>
                <c:pt idx="709">
                  <c:v>-7.2973999999999997E-2</c:v>
                </c:pt>
                <c:pt idx="710">
                  <c:v>-7.2859999999999994E-2</c:v>
                </c:pt>
                <c:pt idx="711">
                  <c:v>-7.2747000000000006E-2</c:v>
                </c:pt>
                <c:pt idx="712">
                  <c:v>-7.2633000000000003E-2</c:v>
                </c:pt>
                <c:pt idx="713">
                  <c:v>-7.2520000000000001E-2</c:v>
                </c:pt>
                <c:pt idx="714">
                  <c:v>-7.2405999999999998E-2</c:v>
                </c:pt>
                <c:pt idx="715">
                  <c:v>-7.2292999999999996E-2</c:v>
                </c:pt>
                <c:pt idx="716">
                  <c:v>-7.2178999999999993E-2</c:v>
                </c:pt>
                <c:pt idx="717">
                  <c:v>-7.2065000000000004E-2</c:v>
                </c:pt>
                <c:pt idx="718">
                  <c:v>-7.1952000000000002E-2</c:v>
                </c:pt>
                <c:pt idx="719">
                  <c:v>-7.1837999999999999E-2</c:v>
                </c:pt>
                <c:pt idx="720">
                  <c:v>-7.1724999999999997E-2</c:v>
                </c:pt>
                <c:pt idx="721">
                  <c:v>-7.1610999999999994E-2</c:v>
                </c:pt>
                <c:pt idx="722">
                  <c:v>-7.1498000000000006E-2</c:v>
                </c:pt>
                <c:pt idx="723">
                  <c:v>-7.1384000000000003E-2</c:v>
                </c:pt>
                <c:pt idx="724">
                  <c:v>-7.1271000000000001E-2</c:v>
                </c:pt>
                <c:pt idx="725">
                  <c:v>-7.1156999999999998E-2</c:v>
                </c:pt>
                <c:pt idx="726">
                  <c:v>-7.1043999999999996E-2</c:v>
                </c:pt>
                <c:pt idx="727">
                  <c:v>-7.0930000000000007E-2</c:v>
                </c:pt>
                <c:pt idx="728">
                  <c:v>-7.0816000000000004E-2</c:v>
                </c:pt>
                <c:pt idx="729">
                  <c:v>-7.0703000000000002E-2</c:v>
                </c:pt>
                <c:pt idx="730">
                  <c:v>-7.0588999999999999E-2</c:v>
                </c:pt>
                <c:pt idx="731">
                  <c:v>-7.0475999999999997E-2</c:v>
                </c:pt>
                <c:pt idx="732">
                  <c:v>-7.0361999999999994E-2</c:v>
                </c:pt>
                <c:pt idx="733">
                  <c:v>-7.0249000000000006E-2</c:v>
                </c:pt>
                <c:pt idx="734">
                  <c:v>-7.0135000000000003E-2</c:v>
                </c:pt>
                <c:pt idx="735">
                  <c:v>-7.0022000000000001E-2</c:v>
                </c:pt>
                <c:pt idx="736">
                  <c:v>-6.9907999999999998E-2</c:v>
                </c:pt>
                <c:pt idx="737">
                  <c:v>-6.9794999999999996E-2</c:v>
                </c:pt>
                <c:pt idx="738">
                  <c:v>-6.9681000000000007E-2</c:v>
                </c:pt>
                <c:pt idx="739">
                  <c:v>-6.9567000000000004E-2</c:v>
                </c:pt>
                <c:pt idx="740">
                  <c:v>-6.9454000000000002E-2</c:v>
                </c:pt>
                <c:pt idx="741">
                  <c:v>-6.9339999999999999E-2</c:v>
                </c:pt>
                <c:pt idx="742">
                  <c:v>-6.9226999999999997E-2</c:v>
                </c:pt>
                <c:pt idx="743">
                  <c:v>-6.9112999999999994E-2</c:v>
                </c:pt>
                <c:pt idx="744">
                  <c:v>-6.9000000000000006E-2</c:v>
                </c:pt>
                <c:pt idx="745">
                  <c:v>-6.8886000000000003E-2</c:v>
                </c:pt>
                <c:pt idx="746">
                  <c:v>-6.8773000000000001E-2</c:v>
                </c:pt>
                <c:pt idx="747">
                  <c:v>-6.8658999999999998E-2</c:v>
                </c:pt>
                <c:pt idx="748">
                  <c:v>-6.8544999999999995E-2</c:v>
                </c:pt>
                <c:pt idx="749">
                  <c:v>-6.8432000000000007E-2</c:v>
                </c:pt>
                <c:pt idx="750">
                  <c:v>-6.8318000000000004E-2</c:v>
                </c:pt>
                <c:pt idx="751">
                  <c:v>-6.8205000000000002E-2</c:v>
                </c:pt>
                <c:pt idx="752">
                  <c:v>-6.8090999999999999E-2</c:v>
                </c:pt>
                <c:pt idx="753">
                  <c:v>-6.7977999999999997E-2</c:v>
                </c:pt>
                <c:pt idx="754">
                  <c:v>-6.7863999999999994E-2</c:v>
                </c:pt>
                <c:pt idx="755">
                  <c:v>-6.7751000000000006E-2</c:v>
                </c:pt>
                <c:pt idx="756">
                  <c:v>-6.7637000000000003E-2</c:v>
                </c:pt>
                <c:pt idx="757">
                  <c:v>-6.7524000000000001E-2</c:v>
                </c:pt>
                <c:pt idx="758">
                  <c:v>-6.7409999999999998E-2</c:v>
                </c:pt>
                <c:pt idx="759">
                  <c:v>-6.7295999999999995E-2</c:v>
                </c:pt>
                <c:pt idx="760">
                  <c:v>-6.7183000000000007E-2</c:v>
                </c:pt>
                <c:pt idx="761">
                  <c:v>-6.7069000000000004E-2</c:v>
                </c:pt>
                <c:pt idx="762">
                  <c:v>-6.6956000000000002E-2</c:v>
                </c:pt>
                <c:pt idx="763">
                  <c:v>-6.6841999999999999E-2</c:v>
                </c:pt>
                <c:pt idx="764">
                  <c:v>-6.6728999999999997E-2</c:v>
                </c:pt>
                <c:pt idx="765">
                  <c:v>-6.6614999999999994E-2</c:v>
                </c:pt>
                <c:pt idx="766">
                  <c:v>-6.6502000000000006E-2</c:v>
                </c:pt>
                <c:pt idx="767">
                  <c:v>-6.6388000000000003E-2</c:v>
                </c:pt>
                <c:pt idx="768">
                  <c:v>-6.6275000000000001E-2</c:v>
                </c:pt>
                <c:pt idx="769">
                  <c:v>-6.6160999999999998E-2</c:v>
                </c:pt>
                <c:pt idx="770">
                  <c:v>-6.6046999999999995E-2</c:v>
                </c:pt>
                <c:pt idx="771">
                  <c:v>-6.5934000000000006E-2</c:v>
                </c:pt>
                <c:pt idx="772">
                  <c:v>-6.5820000000000004E-2</c:v>
                </c:pt>
                <c:pt idx="773">
                  <c:v>-6.5707000000000002E-2</c:v>
                </c:pt>
                <c:pt idx="774">
                  <c:v>-6.5592999999999999E-2</c:v>
                </c:pt>
                <c:pt idx="775">
                  <c:v>-6.5479999999999997E-2</c:v>
                </c:pt>
                <c:pt idx="776">
                  <c:v>-6.5365999999999994E-2</c:v>
                </c:pt>
                <c:pt idx="777">
                  <c:v>-6.5253000000000005E-2</c:v>
                </c:pt>
                <c:pt idx="778">
                  <c:v>-6.5139000000000002E-2</c:v>
                </c:pt>
                <c:pt idx="779">
                  <c:v>-6.5024999999999999E-2</c:v>
                </c:pt>
                <c:pt idx="780">
                  <c:v>-6.4911999999999997E-2</c:v>
                </c:pt>
                <c:pt idx="781">
                  <c:v>-6.4797999999999994E-2</c:v>
                </c:pt>
                <c:pt idx="782">
                  <c:v>-6.4685000000000006E-2</c:v>
                </c:pt>
                <c:pt idx="783">
                  <c:v>-6.4571000000000003E-2</c:v>
                </c:pt>
                <c:pt idx="784">
                  <c:v>-6.4458000000000001E-2</c:v>
                </c:pt>
                <c:pt idx="785">
                  <c:v>-6.4343999999999998E-2</c:v>
                </c:pt>
                <c:pt idx="786">
                  <c:v>-6.4230999999999996E-2</c:v>
                </c:pt>
                <c:pt idx="787">
                  <c:v>-6.4116999999999993E-2</c:v>
                </c:pt>
                <c:pt idx="788">
                  <c:v>-6.4004000000000005E-2</c:v>
                </c:pt>
                <c:pt idx="789">
                  <c:v>-6.3890000000000002E-2</c:v>
                </c:pt>
                <c:pt idx="790">
                  <c:v>-6.3775999999999999E-2</c:v>
                </c:pt>
                <c:pt idx="791">
                  <c:v>-6.3662999999999997E-2</c:v>
                </c:pt>
                <c:pt idx="792">
                  <c:v>-6.3548999999999994E-2</c:v>
                </c:pt>
                <c:pt idx="793">
                  <c:v>-6.3436000000000006E-2</c:v>
                </c:pt>
                <c:pt idx="794">
                  <c:v>-6.3322000000000003E-2</c:v>
                </c:pt>
                <c:pt idx="795">
                  <c:v>-6.3209000000000001E-2</c:v>
                </c:pt>
                <c:pt idx="796">
                  <c:v>-6.3094999999999998E-2</c:v>
                </c:pt>
                <c:pt idx="797">
                  <c:v>-6.2981999999999996E-2</c:v>
                </c:pt>
                <c:pt idx="798">
                  <c:v>-6.2867999999999993E-2</c:v>
                </c:pt>
                <c:pt idx="799">
                  <c:v>-6.2755000000000005E-2</c:v>
                </c:pt>
                <c:pt idx="800">
                  <c:v>-6.2641000000000002E-2</c:v>
                </c:pt>
                <c:pt idx="801">
                  <c:v>-6.2526999999999999E-2</c:v>
                </c:pt>
                <c:pt idx="802">
                  <c:v>-6.2413999999999997E-2</c:v>
                </c:pt>
                <c:pt idx="803">
                  <c:v>-6.2300000000000001E-2</c:v>
                </c:pt>
                <c:pt idx="804">
                  <c:v>-6.2186999999999999E-2</c:v>
                </c:pt>
                <c:pt idx="805">
                  <c:v>-6.2073000000000003E-2</c:v>
                </c:pt>
                <c:pt idx="806">
                  <c:v>-6.1960000000000001E-2</c:v>
                </c:pt>
                <c:pt idx="807">
                  <c:v>-6.1845999999999998E-2</c:v>
                </c:pt>
                <c:pt idx="808">
                  <c:v>-6.1733000000000003E-2</c:v>
                </c:pt>
                <c:pt idx="809">
                  <c:v>-6.1619E-2</c:v>
                </c:pt>
                <c:pt idx="810">
                  <c:v>-6.1504999999999997E-2</c:v>
                </c:pt>
                <c:pt idx="811">
                  <c:v>-6.1392000000000002E-2</c:v>
                </c:pt>
                <c:pt idx="812">
                  <c:v>-6.1277999999999999E-2</c:v>
                </c:pt>
                <c:pt idx="813">
                  <c:v>-6.1164999999999997E-2</c:v>
                </c:pt>
                <c:pt idx="814">
                  <c:v>-6.1051000000000001E-2</c:v>
                </c:pt>
                <c:pt idx="815">
                  <c:v>-6.0937999999999999E-2</c:v>
                </c:pt>
                <c:pt idx="816">
                  <c:v>-6.0824000000000003E-2</c:v>
                </c:pt>
                <c:pt idx="817">
                  <c:v>-6.0711000000000001E-2</c:v>
                </c:pt>
                <c:pt idx="818">
                  <c:v>-6.0596999999999998E-2</c:v>
                </c:pt>
                <c:pt idx="819">
                  <c:v>-6.0484000000000003E-2</c:v>
                </c:pt>
                <c:pt idx="820">
                  <c:v>-6.037E-2</c:v>
                </c:pt>
                <c:pt idx="821">
                  <c:v>-6.0255999999999997E-2</c:v>
                </c:pt>
                <c:pt idx="822">
                  <c:v>-6.0143000000000002E-2</c:v>
                </c:pt>
                <c:pt idx="823">
                  <c:v>-6.0028999999999999E-2</c:v>
                </c:pt>
                <c:pt idx="824">
                  <c:v>-5.9915999999999997E-2</c:v>
                </c:pt>
                <c:pt idx="825">
                  <c:v>-5.9802000000000001E-2</c:v>
                </c:pt>
                <c:pt idx="826">
                  <c:v>-5.9688999999999999E-2</c:v>
                </c:pt>
                <c:pt idx="827">
                  <c:v>-5.9575000000000003E-2</c:v>
                </c:pt>
                <c:pt idx="828">
                  <c:v>-5.9462000000000001E-2</c:v>
                </c:pt>
                <c:pt idx="829">
                  <c:v>-5.9347999999999998E-2</c:v>
                </c:pt>
                <c:pt idx="830">
                  <c:v>-5.9235000000000003E-2</c:v>
                </c:pt>
                <c:pt idx="831">
                  <c:v>-5.9121E-2</c:v>
                </c:pt>
                <c:pt idx="832">
                  <c:v>-5.9006999999999997E-2</c:v>
                </c:pt>
                <c:pt idx="833">
                  <c:v>-5.8894000000000002E-2</c:v>
                </c:pt>
                <c:pt idx="834">
                  <c:v>-5.8779999999999999E-2</c:v>
                </c:pt>
                <c:pt idx="835">
                  <c:v>-5.8666999999999997E-2</c:v>
                </c:pt>
                <c:pt idx="836">
                  <c:v>-5.8553000000000001E-2</c:v>
                </c:pt>
                <c:pt idx="837">
                  <c:v>-5.8439999999999999E-2</c:v>
                </c:pt>
                <c:pt idx="838">
                  <c:v>-5.8326000000000003E-2</c:v>
                </c:pt>
                <c:pt idx="839">
                  <c:v>-5.8213000000000001E-2</c:v>
                </c:pt>
                <c:pt idx="840">
                  <c:v>-5.8098999999999998E-2</c:v>
                </c:pt>
                <c:pt idx="841">
                  <c:v>-5.7985000000000002E-2</c:v>
                </c:pt>
                <c:pt idx="842">
                  <c:v>-5.7872E-2</c:v>
                </c:pt>
                <c:pt idx="843">
                  <c:v>-5.7757999999999997E-2</c:v>
                </c:pt>
                <c:pt idx="844">
                  <c:v>-5.7645000000000002E-2</c:v>
                </c:pt>
                <c:pt idx="845">
                  <c:v>-5.7530999999999999E-2</c:v>
                </c:pt>
                <c:pt idx="846">
                  <c:v>-5.7417999999999997E-2</c:v>
                </c:pt>
                <c:pt idx="847">
                  <c:v>-5.7304000000000001E-2</c:v>
                </c:pt>
                <c:pt idx="848">
                  <c:v>-5.7190999999999999E-2</c:v>
                </c:pt>
                <c:pt idx="849">
                  <c:v>-5.7077000000000003E-2</c:v>
                </c:pt>
                <c:pt idx="850">
                  <c:v>-5.6964000000000001E-2</c:v>
                </c:pt>
                <c:pt idx="851">
                  <c:v>-5.6849999999999998E-2</c:v>
                </c:pt>
                <c:pt idx="852">
                  <c:v>-5.6736000000000002E-2</c:v>
                </c:pt>
                <c:pt idx="853">
                  <c:v>-5.6623E-2</c:v>
                </c:pt>
                <c:pt idx="854">
                  <c:v>-5.6508999999999997E-2</c:v>
                </c:pt>
                <c:pt idx="855">
                  <c:v>-5.6396000000000002E-2</c:v>
                </c:pt>
                <c:pt idx="856">
                  <c:v>-5.6281999999999999E-2</c:v>
                </c:pt>
                <c:pt idx="857">
                  <c:v>-5.6168999999999997E-2</c:v>
                </c:pt>
                <c:pt idx="858">
                  <c:v>-5.6055000000000001E-2</c:v>
                </c:pt>
                <c:pt idx="859">
                  <c:v>-5.5941999999999999E-2</c:v>
                </c:pt>
                <c:pt idx="860">
                  <c:v>-5.5828000000000003E-2</c:v>
                </c:pt>
                <c:pt idx="861">
                  <c:v>-5.5715000000000001E-2</c:v>
                </c:pt>
                <c:pt idx="862">
                  <c:v>-5.5600999999999998E-2</c:v>
                </c:pt>
                <c:pt idx="863">
                  <c:v>-5.5487000000000002E-2</c:v>
                </c:pt>
                <c:pt idx="864">
                  <c:v>-5.5374E-2</c:v>
                </c:pt>
                <c:pt idx="865">
                  <c:v>-5.5259999999999997E-2</c:v>
                </c:pt>
                <c:pt idx="866">
                  <c:v>-5.5147000000000002E-2</c:v>
                </c:pt>
                <c:pt idx="867">
                  <c:v>-5.5032999999999999E-2</c:v>
                </c:pt>
                <c:pt idx="868">
                  <c:v>-5.4919999999999997E-2</c:v>
                </c:pt>
                <c:pt idx="869">
                  <c:v>-5.4806000000000001E-2</c:v>
                </c:pt>
                <c:pt idx="870">
                  <c:v>-5.4692999999999999E-2</c:v>
                </c:pt>
                <c:pt idx="871">
                  <c:v>-5.4579000000000003E-2</c:v>
                </c:pt>
                <c:pt idx="872">
                  <c:v>-5.4465E-2</c:v>
                </c:pt>
                <c:pt idx="873">
                  <c:v>-5.4351999999999998E-2</c:v>
                </c:pt>
                <c:pt idx="874">
                  <c:v>-5.4238000000000001E-2</c:v>
                </c:pt>
                <c:pt idx="875">
                  <c:v>-5.4125E-2</c:v>
                </c:pt>
                <c:pt idx="876">
                  <c:v>-5.4011000000000003E-2</c:v>
                </c:pt>
                <c:pt idx="877">
                  <c:v>-5.3898000000000001E-2</c:v>
                </c:pt>
                <c:pt idx="878">
                  <c:v>-5.3783999999999998E-2</c:v>
                </c:pt>
                <c:pt idx="879">
                  <c:v>-5.3671000000000003E-2</c:v>
                </c:pt>
                <c:pt idx="880">
                  <c:v>-5.3557E-2</c:v>
                </c:pt>
                <c:pt idx="881">
                  <c:v>-5.3443999999999998E-2</c:v>
                </c:pt>
                <c:pt idx="882">
                  <c:v>-5.3330000000000002E-2</c:v>
                </c:pt>
                <c:pt idx="883">
                  <c:v>-5.3215999999999999E-2</c:v>
                </c:pt>
                <c:pt idx="884">
                  <c:v>-5.3102999999999997E-2</c:v>
                </c:pt>
                <c:pt idx="885">
                  <c:v>-5.2989000000000001E-2</c:v>
                </c:pt>
                <c:pt idx="886">
                  <c:v>-5.2875999999999999E-2</c:v>
                </c:pt>
                <c:pt idx="887">
                  <c:v>-5.2762000000000003E-2</c:v>
                </c:pt>
                <c:pt idx="888">
                  <c:v>-5.2649000000000001E-2</c:v>
                </c:pt>
                <c:pt idx="889">
                  <c:v>-5.2534999999999998E-2</c:v>
                </c:pt>
                <c:pt idx="890">
                  <c:v>-5.2422000000000003E-2</c:v>
                </c:pt>
                <c:pt idx="891">
                  <c:v>-5.2308E-2</c:v>
                </c:pt>
                <c:pt idx="892">
                  <c:v>-5.2194999999999998E-2</c:v>
                </c:pt>
                <c:pt idx="893">
                  <c:v>-5.2081000000000002E-2</c:v>
                </c:pt>
                <c:pt idx="894">
                  <c:v>-5.1966999999999999E-2</c:v>
                </c:pt>
                <c:pt idx="895">
                  <c:v>-5.1853999999999997E-2</c:v>
                </c:pt>
                <c:pt idx="896">
                  <c:v>-5.1740000000000001E-2</c:v>
                </c:pt>
                <c:pt idx="897">
                  <c:v>-5.1626999999999999E-2</c:v>
                </c:pt>
                <c:pt idx="898">
                  <c:v>-5.1513000000000003E-2</c:v>
                </c:pt>
                <c:pt idx="899">
                  <c:v>-5.1400000000000001E-2</c:v>
                </c:pt>
                <c:pt idx="900">
                  <c:v>-5.1285999999999998E-2</c:v>
                </c:pt>
                <c:pt idx="901">
                  <c:v>-5.1173000000000003E-2</c:v>
                </c:pt>
                <c:pt idx="902">
                  <c:v>-5.1059E-2</c:v>
                </c:pt>
                <c:pt idx="903">
                  <c:v>-5.0944999999999997E-2</c:v>
                </c:pt>
                <c:pt idx="904">
                  <c:v>-5.0832000000000002E-2</c:v>
                </c:pt>
                <c:pt idx="905">
                  <c:v>-5.0717999999999999E-2</c:v>
                </c:pt>
                <c:pt idx="906">
                  <c:v>-5.0604999999999997E-2</c:v>
                </c:pt>
                <c:pt idx="907">
                  <c:v>-5.0491000000000001E-2</c:v>
                </c:pt>
                <c:pt idx="908">
                  <c:v>-5.0377999999999999E-2</c:v>
                </c:pt>
                <c:pt idx="909">
                  <c:v>-5.0264000000000003E-2</c:v>
                </c:pt>
                <c:pt idx="910">
                  <c:v>-5.0151000000000001E-2</c:v>
                </c:pt>
                <c:pt idx="911">
                  <c:v>-5.0036999999999998E-2</c:v>
                </c:pt>
                <c:pt idx="912">
                  <c:v>-4.9924000000000003E-2</c:v>
                </c:pt>
                <c:pt idx="913">
                  <c:v>-4.981E-2</c:v>
                </c:pt>
                <c:pt idx="914">
                  <c:v>-4.9695999999999997E-2</c:v>
                </c:pt>
                <c:pt idx="915">
                  <c:v>-4.9583000000000002E-2</c:v>
                </c:pt>
                <c:pt idx="916">
                  <c:v>-4.9468999999999999E-2</c:v>
                </c:pt>
                <c:pt idx="917">
                  <c:v>-4.9355999999999997E-2</c:v>
                </c:pt>
                <c:pt idx="918">
                  <c:v>-4.9242000000000001E-2</c:v>
                </c:pt>
                <c:pt idx="919">
                  <c:v>-4.9128999999999999E-2</c:v>
                </c:pt>
                <c:pt idx="920">
                  <c:v>-4.9015000000000003E-2</c:v>
                </c:pt>
                <c:pt idx="921">
                  <c:v>-4.8902000000000001E-2</c:v>
                </c:pt>
                <c:pt idx="922">
                  <c:v>-4.8787999999999998E-2</c:v>
                </c:pt>
                <c:pt idx="923">
                  <c:v>-4.8675000000000003E-2</c:v>
                </c:pt>
                <c:pt idx="924">
                  <c:v>-4.8561E-2</c:v>
                </c:pt>
                <c:pt idx="925">
                  <c:v>-4.8446999999999997E-2</c:v>
                </c:pt>
                <c:pt idx="926">
                  <c:v>-4.8334000000000002E-2</c:v>
                </c:pt>
                <c:pt idx="927">
                  <c:v>-4.8219999999999999E-2</c:v>
                </c:pt>
                <c:pt idx="928">
                  <c:v>-4.8106999999999997E-2</c:v>
                </c:pt>
                <c:pt idx="929">
                  <c:v>-4.7993000000000001E-2</c:v>
                </c:pt>
                <c:pt idx="930">
                  <c:v>-4.7879999999999999E-2</c:v>
                </c:pt>
                <c:pt idx="931">
                  <c:v>-4.7766000000000003E-2</c:v>
                </c:pt>
                <c:pt idx="932">
                  <c:v>-4.7653000000000001E-2</c:v>
                </c:pt>
                <c:pt idx="933">
                  <c:v>-4.7538999999999998E-2</c:v>
                </c:pt>
                <c:pt idx="934">
                  <c:v>-4.7425000000000002E-2</c:v>
                </c:pt>
                <c:pt idx="935">
                  <c:v>-4.7312E-2</c:v>
                </c:pt>
                <c:pt idx="936">
                  <c:v>-4.7197999999999997E-2</c:v>
                </c:pt>
                <c:pt idx="937">
                  <c:v>-4.7085000000000002E-2</c:v>
                </c:pt>
                <c:pt idx="938">
                  <c:v>-4.6970999999999999E-2</c:v>
                </c:pt>
                <c:pt idx="939">
                  <c:v>-4.6857999999999997E-2</c:v>
                </c:pt>
                <c:pt idx="940">
                  <c:v>-4.6744000000000001E-2</c:v>
                </c:pt>
                <c:pt idx="941">
                  <c:v>-4.6630999999999999E-2</c:v>
                </c:pt>
                <c:pt idx="942">
                  <c:v>-4.6517000000000003E-2</c:v>
                </c:pt>
                <c:pt idx="943">
                  <c:v>-4.6404000000000001E-2</c:v>
                </c:pt>
                <c:pt idx="944">
                  <c:v>-4.6289999999999998E-2</c:v>
                </c:pt>
                <c:pt idx="945">
                  <c:v>-4.6176000000000002E-2</c:v>
                </c:pt>
                <c:pt idx="946">
                  <c:v>-4.6063E-2</c:v>
                </c:pt>
                <c:pt idx="947">
                  <c:v>-4.5948999999999997E-2</c:v>
                </c:pt>
                <c:pt idx="948">
                  <c:v>-4.5836000000000002E-2</c:v>
                </c:pt>
                <c:pt idx="949">
                  <c:v>-4.5721999999999999E-2</c:v>
                </c:pt>
                <c:pt idx="950">
                  <c:v>-4.5608999999999997E-2</c:v>
                </c:pt>
                <c:pt idx="951">
                  <c:v>-4.5495000000000001E-2</c:v>
                </c:pt>
                <c:pt idx="952">
                  <c:v>-4.5381999999999999E-2</c:v>
                </c:pt>
                <c:pt idx="953">
                  <c:v>-4.5268000000000003E-2</c:v>
                </c:pt>
                <c:pt idx="954">
                  <c:v>-4.5155000000000001E-2</c:v>
                </c:pt>
                <c:pt idx="955">
                  <c:v>-4.5040999999999998E-2</c:v>
                </c:pt>
                <c:pt idx="956">
                  <c:v>-4.4927000000000002E-2</c:v>
                </c:pt>
                <c:pt idx="957">
                  <c:v>-4.4814E-2</c:v>
                </c:pt>
                <c:pt idx="958">
                  <c:v>-4.4699999999999997E-2</c:v>
                </c:pt>
                <c:pt idx="959">
                  <c:v>-4.4587000000000002E-2</c:v>
                </c:pt>
                <c:pt idx="960">
                  <c:v>-4.4472999999999999E-2</c:v>
                </c:pt>
                <c:pt idx="961">
                  <c:v>-4.4359999999999997E-2</c:v>
                </c:pt>
                <c:pt idx="962">
                  <c:v>-4.4246000000000001E-2</c:v>
                </c:pt>
                <c:pt idx="963">
                  <c:v>-4.4132999999999999E-2</c:v>
                </c:pt>
                <c:pt idx="964">
                  <c:v>-4.4019000000000003E-2</c:v>
                </c:pt>
                <c:pt idx="965">
                  <c:v>-4.3906000000000001E-2</c:v>
                </c:pt>
                <c:pt idx="966">
                  <c:v>-4.3791999999999998E-2</c:v>
                </c:pt>
                <c:pt idx="967">
                  <c:v>-4.3678000000000002E-2</c:v>
                </c:pt>
                <c:pt idx="968">
                  <c:v>-4.3565E-2</c:v>
                </c:pt>
                <c:pt idx="969">
                  <c:v>-4.3450999999999997E-2</c:v>
                </c:pt>
                <c:pt idx="970">
                  <c:v>-4.3338000000000002E-2</c:v>
                </c:pt>
                <c:pt idx="971">
                  <c:v>-4.3223999999999999E-2</c:v>
                </c:pt>
                <c:pt idx="972">
                  <c:v>-4.3110999999999997E-2</c:v>
                </c:pt>
                <c:pt idx="973">
                  <c:v>-4.2997E-2</c:v>
                </c:pt>
                <c:pt idx="974">
                  <c:v>-4.2883999999999999E-2</c:v>
                </c:pt>
                <c:pt idx="975">
                  <c:v>-4.2770000000000002E-2</c:v>
                </c:pt>
                <c:pt idx="976">
                  <c:v>-4.2655999999999999E-2</c:v>
                </c:pt>
                <c:pt idx="977">
                  <c:v>-4.2542999999999997E-2</c:v>
                </c:pt>
                <c:pt idx="978">
                  <c:v>-4.2429000000000001E-2</c:v>
                </c:pt>
                <c:pt idx="979">
                  <c:v>-4.2315999999999999E-2</c:v>
                </c:pt>
                <c:pt idx="980">
                  <c:v>-4.2202000000000003E-2</c:v>
                </c:pt>
                <c:pt idx="981">
                  <c:v>-4.2089000000000001E-2</c:v>
                </c:pt>
                <c:pt idx="982">
                  <c:v>-4.1974999999999998E-2</c:v>
                </c:pt>
                <c:pt idx="983">
                  <c:v>-4.1862000000000003E-2</c:v>
                </c:pt>
                <c:pt idx="984">
                  <c:v>-4.1748E-2</c:v>
                </c:pt>
                <c:pt idx="985">
                  <c:v>-4.1634999999999998E-2</c:v>
                </c:pt>
                <c:pt idx="986">
                  <c:v>-4.1521000000000002E-2</c:v>
                </c:pt>
                <c:pt idx="987">
                  <c:v>-4.1406999999999999E-2</c:v>
                </c:pt>
                <c:pt idx="988">
                  <c:v>-4.1293999999999997E-2</c:v>
                </c:pt>
                <c:pt idx="989">
                  <c:v>-4.1180000000000001E-2</c:v>
                </c:pt>
                <c:pt idx="990">
                  <c:v>-4.1066999999999999E-2</c:v>
                </c:pt>
                <c:pt idx="991">
                  <c:v>-4.0953000000000003E-2</c:v>
                </c:pt>
                <c:pt idx="992">
                  <c:v>-4.0840000000000001E-2</c:v>
                </c:pt>
                <c:pt idx="993">
                  <c:v>-4.0725999999999998E-2</c:v>
                </c:pt>
                <c:pt idx="994">
                  <c:v>-4.0613000000000003E-2</c:v>
                </c:pt>
                <c:pt idx="995">
                  <c:v>-4.0499E-2</c:v>
                </c:pt>
                <c:pt idx="996">
                  <c:v>-4.0385999999999998E-2</c:v>
                </c:pt>
                <c:pt idx="997">
                  <c:v>-4.0272000000000002E-2</c:v>
                </c:pt>
                <c:pt idx="998">
                  <c:v>-4.0157999999999999E-2</c:v>
                </c:pt>
                <c:pt idx="999">
                  <c:v>-4.0044999999999997E-2</c:v>
                </c:pt>
                <c:pt idx="1000">
                  <c:v>-3.9931000000000001E-2</c:v>
                </c:pt>
                <c:pt idx="1001">
                  <c:v>-3.9817999999999999E-2</c:v>
                </c:pt>
                <c:pt idx="1002">
                  <c:v>-3.9704000000000003E-2</c:v>
                </c:pt>
                <c:pt idx="1003">
                  <c:v>-3.9591000000000001E-2</c:v>
                </c:pt>
                <c:pt idx="1004">
                  <c:v>-3.9476999999999998E-2</c:v>
                </c:pt>
                <c:pt idx="1005">
                  <c:v>-3.9364000000000003E-2</c:v>
                </c:pt>
                <c:pt idx="1006">
                  <c:v>-3.925E-2</c:v>
                </c:pt>
                <c:pt idx="1007">
                  <c:v>-3.9135999999999997E-2</c:v>
                </c:pt>
                <c:pt idx="1008">
                  <c:v>-3.9023000000000002E-2</c:v>
                </c:pt>
                <c:pt idx="1009">
                  <c:v>-3.8908999999999999E-2</c:v>
                </c:pt>
                <c:pt idx="1010">
                  <c:v>-3.8795999999999997E-2</c:v>
                </c:pt>
                <c:pt idx="1011">
                  <c:v>-3.8682000000000001E-2</c:v>
                </c:pt>
                <c:pt idx="1012">
                  <c:v>-3.8568999999999999E-2</c:v>
                </c:pt>
                <c:pt idx="1013">
                  <c:v>-3.8455000000000003E-2</c:v>
                </c:pt>
                <c:pt idx="1014">
                  <c:v>-3.8342000000000001E-2</c:v>
                </c:pt>
                <c:pt idx="1015">
                  <c:v>-3.8227999999999998E-2</c:v>
                </c:pt>
                <c:pt idx="1016">
                  <c:v>-3.8115000000000003E-2</c:v>
                </c:pt>
                <c:pt idx="1017">
                  <c:v>-3.8001E-2</c:v>
                </c:pt>
                <c:pt idx="1018">
                  <c:v>-3.7886999999999997E-2</c:v>
                </c:pt>
                <c:pt idx="1019">
                  <c:v>-3.7774000000000002E-2</c:v>
                </c:pt>
                <c:pt idx="1020">
                  <c:v>-3.7659999999999999E-2</c:v>
                </c:pt>
                <c:pt idx="1021">
                  <c:v>-3.7546999999999997E-2</c:v>
                </c:pt>
                <c:pt idx="1022">
                  <c:v>-3.7433000000000001E-2</c:v>
                </c:pt>
                <c:pt idx="1023">
                  <c:v>-3.7319999999999999E-2</c:v>
                </c:pt>
                <c:pt idx="1024">
                  <c:v>-3.7206000000000003E-2</c:v>
                </c:pt>
                <c:pt idx="1025">
                  <c:v>-3.7093000000000001E-2</c:v>
                </c:pt>
                <c:pt idx="1026">
                  <c:v>-3.6978999999999998E-2</c:v>
                </c:pt>
                <c:pt idx="1027">
                  <c:v>-3.6866000000000003E-2</c:v>
                </c:pt>
                <c:pt idx="1028">
                  <c:v>-3.6752E-2</c:v>
                </c:pt>
                <c:pt idx="1029">
                  <c:v>-3.6637999999999997E-2</c:v>
                </c:pt>
                <c:pt idx="1030">
                  <c:v>-3.6525000000000002E-2</c:v>
                </c:pt>
                <c:pt idx="1031">
                  <c:v>-3.6410999999999999E-2</c:v>
                </c:pt>
                <c:pt idx="1032">
                  <c:v>-3.6297999999999997E-2</c:v>
                </c:pt>
                <c:pt idx="1033">
                  <c:v>-3.6184000000000001E-2</c:v>
                </c:pt>
                <c:pt idx="1034">
                  <c:v>-3.6070999999999999E-2</c:v>
                </c:pt>
                <c:pt idx="1035">
                  <c:v>-3.5957000000000003E-2</c:v>
                </c:pt>
                <c:pt idx="1036">
                  <c:v>-3.5844000000000001E-2</c:v>
                </c:pt>
                <c:pt idx="1037">
                  <c:v>-3.5729999999999998E-2</c:v>
                </c:pt>
                <c:pt idx="1038">
                  <c:v>-3.5616000000000002E-2</c:v>
                </c:pt>
                <c:pt idx="1039">
                  <c:v>-3.5503E-2</c:v>
                </c:pt>
                <c:pt idx="1040">
                  <c:v>-3.5388999999999997E-2</c:v>
                </c:pt>
                <c:pt idx="1041">
                  <c:v>-3.5276000000000002E-2</c:v>
                </c:pt>
                <c:pt idx="1042">
                  <c:v>-3.5161999999999999E-2</c:v>
                </c:pt>
                <c:pt idx="1043">
                  <c:v>-3.5048999999999997E-2</c:v>
                </c:pt>
                <c:pt idx="1044">
                  <c:v>-3.4935000000000001E-2</c:v>
                </c:pt>
                <c:pt idx="1045">
                  <c:v>-3.4821999999999999E-2</c:v>
                </c:pt>
                <c:pt idx="1046">
                  <c:v>-3.4708000000000003E-2</c:v>
                </c:pt>
                <c:pt idx="1047">
                  <c:v>-3.4595000000000001E-2</c:v>
                </c:pt>
                <c:pt idx="1048">
                  <c:v>-3.4480999999999998E-2</c:v>
                </c:pt>
                <c:pt idx="1049">
                  <c:v>-3.4367000000000002E-2</c:v>
                </c:pt>
                <c:pt idx="1050">
                  <c:v>-3.4254E-2</c:v>
                </c:pt>
                <c:pt idx="1051">
                  <c:v>-3.4139999999999997E-2</c:v>
                </c:pt>
                <c:pt idx="1052">
                  <c:v>-3.4027000000000002E-2</c:v>
                </c:pt>
                <c:pt idx="1053">
                  <c:v>-3.3912999999999999E-2</c:v>
                </c:pt>
                <c:pt idx="1054">
                  <c:v>-3.3799999999999997E-2</c:v>
                </c:pt>
                <c:pt idx="1055">
                  <c:v>-3.3686000000000001E-2</c:v>
                </c:pt>
                <c:pt idx="1056">
                  <c:v>-3.3572999999999999E-2</c:v>
                </c:pt>
                <c:pt idx="1057">
                  <c:v>-3.3459000000000003E-2</c:v>
                </c:pt>
                <c:pt idx="1058">
                  <c:v>-3.3346000000000001E-2</c:v>
                </c:pt>
                <c:pt idx="1059">
                  <c:v>-3.3231999999999998E-2</c:v>
                </c:pt>
                <c:pt idx="1060">
                  <c:v>-3.3118000000000002E-2</c:v>
                </c:pt>
                <c:pt idx="1061">
                  <c:v>-3.3005E-2</c:v>
                </c:pt>
                <c:pt idx="1062">
                  <c:v>-3.2890999999999997E-2</c:v>
                </c:pt>
                <c:pt idx="1063">
                  <c:v>-3.2778000000000002E-2</c:v>
                </c:pt>
                <c:pt idx="1064">
                  <c:v>-3.2663999999999999E-2</c:v>
                </c:pt>
                <c:pt idx="1065">
                  <c:v>-3.2550999999999997E-2</c:v>
                </c:pt>
                <c:pt idx="1066">
                  <c:v>-3.2437000000000001E-2</c:v>
                </c:pt>
                <c:pt idx="1067">
                  <c:v>-3.2323999999999999E-2</c:v>
                </c:pt>
                <c:pt idx="1068">
                  <c:v>-3.2210000000000003E-2</c:v>
                </c:pt>
                <c:pt idx="1069">
                  <c:v>-3.2096E-2</c:v>
                </c:pt>
                <c:pt idx="1070">
                  <c:v>-3.1982999999999998E-2</c:v>
                </c:pt>
                <c:pt idx="1071">
                  <c:v>-3.1869000000000001E-2</c:v>
                </c:pt>
                <c:pt idx="1072">
                  <c:v>-3.1756E-2</c:v>
                </c:pt>
                <c:pt idx="1073">
                  <c:v>-3.1642000000000003E-2</c:v>
                </c:pt>
                <c:pt idx="1074">
                  <c:v>-3.1529000000000001E-2</c:v>
                </c:pt>
                <c:pt idx="1075">
                  <c:v>-3.1414999999999998E-2</c:v>
                </c:pt>
                <c:pt idx="1076">
                  <c:v>-3.1302000000000003E-2</c:v>
                </c:pt>
                <c:pt idx="1077">
                  <c:v>-3.1188E-2</c:v>
                </c:pt>
                <c:pt idx="1078">
                  <c:v>-3.1074999999999998E-2</c:v>
                </c:pt>
                <c:pt idx="1079">
                  <c:v>-3.0960999999999999E-2</c:v>
                </c:pt>
                <c:pt idx="1080">
                  <c:v>-3.0846999999999999E-2</c:v>
                </c:pt>
                <c:pt idx="1081">
                  <c:v>-3.0734000000000001E-2</c:v>
                </c:pt>
                <c:pt idx="1082">
                  <c:v>-3.0620000000000001E-2</c:v>
                </c:pt>
                <c:pt idx="1083">
                  <c:v>-3.0506999999999999E-2</c:v>
                </c:pt>
                <c:pt idx="1084">
                  <c:v>-3.0393E-2</c:v>
                </c:pt>
                <c:pt idx="1085">
                  <c:v>-3.0280000000000001E-2</c:v>
                </c:pt>
                <c:pt idx="1086">
                  <c:v>-3.0165999999999998E-2</c:v>
                </c:pt>
                <c:pt idx="1087">
                  <c:v>-3.0053E-2</c:v>
                </c:pt>
                <c:pt idx="1088">
                  <c:v>-2.9939E-2</c:v>
                </c:pt>
                <c:pt idx="1089">
                  <c:v>-2.9825999999999998E-2</c:v>
                </c:pt>
                <c:pt idx="1090">
                  <c:v>-2.9711999999999999E-2</c:v>
                </c:pt>
                <c:pt idx="1091">
                  <c:v>-2.9597999999999999E-2</c:v>
                </c:pt>
                <c:pt idx="1092">
                  <c:v>-2.9485000000000001E-2</c:v>
                </c:pt>
                <c:pt idx="1093">
                  <c:v>-2.9371000000000001E-2</c:v>
                </c:pt>
                <c:pt idx="1094">
                  <c:v>-2.9257999999999999E-2</c:v>
                </c:pt>
                <c:pt idx="1095">
                  <c:v>-2.9144E-2</c:v>
                </c:pt>
                <c:pt idx="1096">
                  <c:v>-2.9031000000000001E-2</c:v>
                </c:pt>
                <c:pt idx="1097">
                  <c:v>-2.8917000000000002E-2</c:v>
                </c:pt>
                <c:pt idx="1098">
                  <c:v>-2.8804E-2</c:v>
                </c:pt>
                <c:pt idx="1099">
                  <c:v>-2.869E-2</c:v>
                </c:pt>
                <c:pt idx="1100">
                  <c:v>-2.8576000000000001E-2</c:v>
                </c:pt>
                <c:pt idx="1101">
                  <c:v>-2.8462999999999999E-2</c:v>
                </c:pt>
                <c:pt idx="1102">
                  <c:v>-2.8348999999999999E-2</c:v>
                </c:pt>
                <c:pt idx="1103">
                  <c:v>-2.8236000000000001E-2</c:v>
                </c:pt>
                <c:pt idx="1104">
                  <c:v>-2.8122000000000001E-2</c:v>
                </c:pt>
                <c:pt idx="1105">
                  <c:v>-2.8008999999999999E-2</c:v>
                </c:pt>
                <c:pt idx="1106">
                  <c:v>-2.7895E-2</c:v>
                </c:pt>
                <c:pt idx="1107">
                  <c:v>-2.7782000000000001E-2</c:v>
                </c:pt>
                <c:pt idx="1108">
                  <c:v>-2.7668000000000002E-2</c:v>
                </c:pt>
                <c:pt idx="1109">
                  <c:v>-2.7555E-2</c:v>
                </c:pt>
                <c:pt idx="1110">
                  <c:v>-2.7441E-2</c:v>
                </c:pt>
                <c:pt idx="1111">
                  <c:v>-2.7327000000000001E-2</c:v>
                </c:pt>
                <c:pt idx="1112">
                  <c:v>-2.7213999999999999E-2</c:v>
                </c:pt>
                <c:pt idx="1113">
                  <c:v>-2.7099999999999999E-2</c:v>
                </c:pt>
                <c:pt idx="1114">
                  <c:v>-2.6987000000000001E-2</c:v>
                </c:pt>
                <c:pt idx="1115">
                  <c:v>-2.6873000000000001E-2</c:v>
                </c:pt>
                <c:pt idx="1116">
                  <c:v>-2.6759999999999999E-2</c:v>
                </c:pt>
                <c:pt idx="1117">
                  <c:v>-2.6646E-2</c:v>
                </c:pt>
                <c:pt idx="1118">
                  <c:v>-2.6533000000000001E-2</c:v>
                </c:pt>
                <c:pt idx="1119">
                  <c:v>-2.6419000000000002E-2</c:v>
                </c:pt>
                <c:pt idx="1120">
                  <c:v>-2.6306E-2</c:v>
                </c:pt>
                <c:pt idx="1121">
                  <c:v>-2.6192E-2</c:v>
                </c:pt>
                <c:pt idx="1122">
                  <c:v>-2.6078E-2</c:v>
                </c:pt>
                <c:pt idx="1123">
                  <c:v>-2.5964999999999998E-2</c:v>
                </c:pt>
                <c:pt idx="1124">
                  <c:v>-2.5850999999999999E-2</c:v>
                </c:pt>
                <c:pt idx="1125">
                  <c:v>-2.5738E-2</c:v>
                </c:pt>
                <c:pt idx="1126">
                  <c:v>-2.5624000000000001E-2</c:v>
                </c:pt>
                <c:pt idx="1127">
                  <c:v>-2.5510999999999999E-2</c:v>
                </c:pt>
                <c:pt idx="1128">
                  <c:v>-2.5396999999999999E-2</c:v>
                </c:pt>
                <c:pt idx="1129">
                  <c:v>-2.5284000000000001E-2</c:v>
                </c:pt>
                <c:pt idx="1130">
                  <c:v>-2.5170000000000001E-2</c:v>
                </c:pt>
                <c:pt idx="1131">
                  <c:v>-2.5055999999999998E-2</c:v>
                </c:pt>
                <c:pt idx="1132">
                  <c:v>-2.4943E-2</c:v>
                </c:pt>
                <c:pt idx="1133">
                  <c:v>-2.4829E-2</c:v>
                </c:pt>
                <c:pt idx="1134">
                  <c:v>-2.4715999999999998E-2</c:v>
                </c:pt>
                <c:pt idx="1135">
                  <c:v>-2.4601999999999999E-2</c:v>
                </c:pt>
                <c:pt idx="1136">
                  <c:v>-2.4489E-2</c:v>
                </c:pt>
                <c:pt idx="1137">
                  <c:v>-2.4375000000000001E-2</c:v>
                </c:pt>
                <c:pt idx="1138">
                  <c:v>-2.4261999999999999E-2</c:v>
                </c:pt>
                <c:pt idx="1139">
                  <c:v>-2.4147999999999999E-2</c:v>
                </c:pt>
                <c:pt idx="1140">
                  <c:v>-2.4035000000000001E-2</c:v>
                </c:pt>
                <c:pt idx="1141">
                  <c:v>-2.3921000000000001E-2</c:v>
                </c:pt>
                <c:pt idx="1142">
                  <c:v>-2.3806999999999998E-2</c:v>
                </c:pt>
                <c:pt idx="1143">
                  <c:v>-2.3694E-2</c:v>
                </c:pt>
                <c:pt idx="1144">
                  <c:v>-2.358E-2</c:v>
                </c:pt>
                <c:pt idx="1145">
                  <c:v>-2.3466999999999998E-2</c:v>
                </c:pt>
                <c:pt idx="1146">
                  <c:v>-2.3352999999999999E-2</c:v>
                </c:pt>
                <c:pt idx="1147">
                  <c:v>-2.324E-2</c:v>
                </c:pt>
                <c:pt idx="1148">
                  <c:v>-2.3126000000000001E-2</c:v>
                </c:pt>
                <c:pt idx="1149">
                  <c:v>-2.3012999999999999E-2</c:v>
                </c:pt>
                <c:pt idx="1150">
                  <c:v>-2.2898999999999999E-2</c:v>
                </c:pt>
                <c:pt idx="1151">
                  <c:v>-2.2786000000000001E-2</c:v>
                </c:pt>
                <c:pt idx="1152">
                  <c:v>-2.2672000000000001E-2</c:v>
                </c:pt>
                <c:pt idx="1153">
                  <c:v>-2.2558000000000002E-2</c:v>
                </c:pt>
                <c:pt idx="1154">
                  <c:v>-2.2445E-2</c:v>
                </c:pt>
                <c:pt idx="1155">
                  <c:v>-2.2331E-2</c:v>
                </c:pt>
                <c:pt idx="1156">
                  <c:v>-2.2218000000000002E-2</c:v>
                </c:pt>
                <c:pt idx="1157">
                  <c:v>-2.2103999999999999E-2</c:v>
                </c:pt>
                <c:pt idx="1158">
                  <c:v>-2.1991E-2</c:v>
                </c:pt>
                <c:pt idx="1159">
                  <c:v>-2.1877000000000001E-2</c:v>
                </c:pt>
                <c:pt idx="1160">
                  <c:v>-2.1763999999999999E-2</c:v>
                </c:pt>
                <c:pt idx="1161">
                  <c:v>-2.1649999999999999E-2</c:v>
                </c:pt>
                <c:pt idx="1162">
                  <c:v>-2.1536E-2</c:v>
                </c:pt>
                <c:pt idx="1163">
                  <c:v>-2.1423000000000001E-2</c:v>
                </c:pt>
                <c:pt idx="1164">
                  <c:v>-2.1309000000000002E-2</c:v>
                </c:pt>
                <c:pt idx="1165">
                  <c:v>-2.1196E-2</c:v>
                </c:pt>
                <c:pt idx="1166">
                  <c:v>-2.1082E-2</c:v>
                </c:pt>
                <c:pt idx="1167">
                  <c:v>-2.0969000000000002E-2</c:v>
                </c:pt>
                <c:pt idx="1168">
                  <c:v>-2.0854999999999999E-2</c:v>
                </c:pt>
                <c:pt idx="1169">
                  <c:v>-2.0742E-2</c:v>
                </c:pt>
                <c:pt idx="1170">
                  <c:v>-2.0628000000000001E-2</c:v>
                </c:pt>
                <c:pt idx="1171">
                  <c:v>-2.0514999999999999E-2</c:v>
                </c:pt>
                <c:pt idx="1172">
                  <c:v>-2.0400999999999999E-2</c:v>
                </c:pt>
                <c:pt idx="1173">
                  <c:v>-2.0286999999999999E-2</c:v>
                </c:pt>
                <c:pt idx="1174">
                  <c:v>-2.0174000000000001E-2</c:v>
                </c:pt>
                <c:pt idx="1175">
                  <c:v>-2.0060000000000001E-2</c:v>
                </c:pt>
                <c:pt idx="1176">
                  <c:v>-1.9946999999999999E-2</c:v>
                </c:pt>
                <c:pt idx="1177">
                  <c:v>-1.9833E-2</c:v>
                </c:pt>
                <c:pt idx="1178">
                  <c:v>-1.9720000000000001E-2</c:v>
                </c:pt>
                <c:pt idx="1179">
                  <c:v>-1.9605999999999998E-2</c:v>
                </c:pt>
                <c:pt idx="1180">
                  <c:v>-1.9493E-2</c:v>
                </c:pt>
                <c:pt idx="1181">
                  <c:v>-1.9379E-2</c:v>
                </c:pt>
                <c:pt idx="1182">
                  <c:v>-1.9265999999999998E-2</c:v>
                </c:pt>
                <c:pt idx="1183">
                  <c:v>-1.9151999999999999E-2</c:v>
                </c:pt>
                <c:pt idx="1184">
                  <c:v>-1.9037999999999999E-2</c:v>
                </c:pt>
                <c:pt idx="1185">
                  <c:v>-1.8925000000000001E-2</c:v>
                </c:pt>
                <c:pt idx="1186">
                  <c:v>-1.8811000000000001E-2</c:v>
                </c:pt>
                <c:pt idx="1187">
                  <c:v>-1.8697999999999999E-2</c:v>
                </c:pt>
                <c:pt idx="1188">
                  <c:v>-1.8584E-2</c:v>
                </c:pt>
                <c:pt idx="1189">
                  <c:v>-1.8471000000000001E-2</c:v>
                </c:pt>
                <c:pt idx="1190">
                  <c:v>-1.8356999999999998E-2</c:v>
                </c:pt>
                <c:pt idx="1191">
                  <c:v>-1.8244E-2</c:v>
                </c:pt>
                <c:pt idx="1192">
                  <c:v>-1.813E-2</c:v>
                </c:pt>
                <c:pt idx="1193">
                  <c:v>-1.8016000000000001E-2</c:v>
                </c:pt>
                <c:pt idx="1194">
                  <c:v>-1.7902999999999999E-2</c:v>
                </c:pt>
                <c:pt idx="1195">
                  <c:v>-1.7788999999999999E-2</c:v>
                </c:pt>
                <c:pt idx="1196">
                  <c:v>-1.7676000000000001E-2</c:v>
                </c:pt>
                <c:pt idx="1197">
                  <c:v>-1.7562000000000001E-2</c:v>
                </c:pt>
                <c:pt idx="1198">
                  <c:v>-1.7448999999999999E-2</c:v>
                </c:pt>
                <c:pt idx="1199">
                  <c:v>-1.7335E-2</c:v>
                </c:pt>
                <c:pt idx="1200">
                  <c:v>-1.7222000000000001E-2</c:v>
                </c:pt>
                <c:pt idx="1201">
                  <c:v>-1.7108000000000002E-2</c:v>
                </c:pt>
                <c:pt idx="1202">
                  <c:v>-1.6995E-2</c:v>
                </c:pt>
                <c:pt idx="1203">
                  <c:v>-1.6881E-2</c:v>
                </c:pt>
                <c:pt idx="1204">
                  <c:v>-1.6767000000000001E-2</c:v>
                </c:pt>
                <c:pt idx="1205">
                  <c:v>-1.6653999999999999E-2</c:v>
                </c:pt>
                <c:pt idx="1206">
                  <c:v>-1.6539999999999999E-2</c:v>
                </c:pt>
                <c:pt idx="1207">
                  <c:v>-1.6427000000000001E-2</c:v>
                </c:pt>
                <c:pt idx="1208">
                  <c:v>-1.6313000000000001E-2</c:v>
                </c:pt>
                <c:pt idx="1209">
                  <c:v>-1.6199999999999999E-2</c:v>
                </c:pt>
                <c:pt idx="1210">
                  <c:v>-1.6086E-2</c:v>
                </c:pt>
                <c:pt idx="1211">
                  <c:v>-1.5973000000000001E-2</c:v>
                </c:pt>
                <c:pt idx="1212">
                  <c:v>-1.5859000000000002E-2</c:v>
                </c:pt>
                <c:pt idx="1213">
                  <c:v>-1.5746E-2</c:v>
                </c:pt>
                <c:pt idx="1214">
                  <c:v>-1.5632E-2</c:v>
                </c:pt>
                <c:pt idx="1215">
                  <c:v>-1.5518000000000001E-2</c:v>
                </c:pt>
                <c:pt idx="1216">
                  <c:v>-1.5405E-2</c:v>
                </c:pt>
                <c:pt idx="1217">
                  <c:v>-1.5291000000000001E-2</c:v>
                </c:pt>
                <c:pt idx="1218">
                  <c:v>-1.5178000000000001E-2</c:v>
                </c:pt>
                <c:pt idx="1219">
                  <c:v>-1.5063999999999999E-2</c:v>
                </c:pt>
                <c:pt idx="1220">
                  <c:v>-1.4951000000000001E-2</c:v>
                </c:pt>
                <c:pt idx="1221">
                  <c:v>-1.4836999999999999E-2</c:v>
                </c:pt>
                <c:pt idx="1222">
                  <c:v>-1.4723999999999999E-2</c:v>
                </c:pt>
                <c:pt idx="1223">
                  <c:v>-1.461E-2</c:v>
                </c:pt>
                <c:pt idx="1224">
                  <c:v>-1.4496E-2</c:v>
                </c:pt>
                <c:pt idx="1225">
                  <c:v>-1.4383E-2</c:v>
                </c:pt>
                <c:pt idx="1226">
                  <c:v>-1.4269E-2</c:v>
                </c:pt>
                <c:pt idx="1227">
                  <c:v>-1.4156E-2</c:v>
                </c:pt>
                <c:pt idx="1228">
                  <c:v>-1.4042000000000001E-2</c:v>
                </c:pt>
                <c:pt idx="1229">
                  <c:v>-1.3929E-2</c:v>
                </c:pt>
                <c:pt idx="1230">
                  <c:v>-1.3814999999999999E-2</c:v>
                </c:pt>
                <c:pt idx="1231">
                  <c:v>-1.3702000000000001E-2</c:v>
                </c:pt>
                <c:pt idx="1232">
                  <c:v>-1.3587999999999999E-2</c:v>
                </c:pt>
                <c:pt idx="1233">
                  <c:v>-1.3475000000000001E-2</c:v>
                </c:pt>
                <c:pt idx="1234">
                  <c:v>-1.3361E-2</c:v>
                </c:pt>
                <c:pt idx="1235">
                  <c:v>-1.3247E-2</c:v>
                </c:pt>
                <c:pt idx="1236">
                  <c:v>-1.3134E-2</c:v>
                </c:pt>
                <c:pt idx="1237">
                  <c:v>-1.302E-2</c:v>
                </c:pt>
                <c:pt idx="1238">
                  <c:v>-1.2907E-2</c:v>
                </c:pt>
                <c:pt idx="1239">
                  <c:v>-1.2793000000000001E-2</c:v>
                </c:pt>
                <c:pt idx="1240">
                  <c:v>-1.268E-2</c:v>
                </c:pt>
                <c:pt idx="1241">
                  <c:v>-1.2566000000000001E-2</c:v>
                </c:pt>
                <c:pt idx="1242">
                  <c:v>-1.2453000000000001E-2</c:v>
                </c:pt>
                <c:pt idx="1243">
                  <c:v>-1.2338999999999999E-2</c:v>
                </c:pt>
                <c:pt idx="1244">
                  <c:v>-1.2226000000000001E-2</c:v>
                </c:pt>
                <c:pt idx="1245">
                  <c:v>-1.2112E-2</c:v>
                </c:pt>
                <c:pt idx="1246">
                  <c:v>-1.1998E-2</c:v>
                </c:pt>
                <c:pt idx="1247">
                  <c:v>-1.1885E-2</c:v>
                </c:pt>
                <c:pt idx="1248">
                  <c:v>-1.1771E-2</c:v>
                </c:pt>
                <c:pt idx="1249">
                  <c:v>-1.1658E-2</c:v>
                </c:pt>
                <c:pt idx="1250">
                  <c:v>-1.1544E-2</c:v>
                </c:pt>
                <c:pt idx="1251">
                  <c:v>-1.1431E-2</c:v>
                </c:pt>
                <c:pt idx="1252">
                  <c:v>-1.1317000000000001E-2</c:v>
                </c:pt>
                <c:pt idx="1253">
                  <c:v>-1.1204E-2</c:v>
                </c:pt>
                <c:pt idx="1254">
                  <c:v>-1.1089999999999999E-2</c:v>
                </c:pt>
                <c:pt idx="1255">
                  <c:v>-1.0977000000000001E-2</c:v>
                </c:pt>
                <c:pt idx="1256">
                  <c:v>-1.0862999999999999E-2</c:v>
                </c:pt>
                <c:pt idx="1257">
                  <c:v>-1.0749E-2</c:v>
                </c:pt>
                <c:pt idx="1258">
                  <c:v>-1.0636E-2</c:v>
                </c:pt>
                <c:pt idx="1259">
                  <c:v>-1.0522E-2</c:v>
                </c:pt>
                <c:pt idx="1260">
                  <c:v>-1.0409E-2</c:v>
                </c:pt>
                <c:pt idx="1261">
                  <c:v>-1.0295E-2</c:v>
                </c:pt>
                <c:pt idx="1262">
                  <c:v>-1.0182E-2</c:v>
                </c:pt>
                <c:pt idx="1263">
                  <c:v>-1.0068000000000001E-2</c:v>
                </c:pt>
                <c:pt idx="1264">
                  <c:v>-9.9550000000000003E-3</c:v>
                </c:pt>
                <c:pt idx="1265">
                  <c:v>-9.8410000000000008E-3</c:v>
                </c:pt>
                <c:pt idx="1266">
                  <c:v>-9.7269999999999995E-3</c:v>
                </c:pt>
                <c:pt idx="1267">
                  <c:v>-9.6139999999999993E-3</c:v>
                </c:pt>
                <c:pt idx="1268">
                  <c:v>-9.4999999999999998E-3</c:v>
                </c:pt>
                <c:pt idx="1269">
                  <c:v>-9.3869999999999995E-3</c:v>
                </c:pt>
                <c:pt idx="1270">
                  <c:v>-9.273E-3</c:v>
                </c:pt>
                <c:pt idx="1271">
                  <c:v>-9.1599999999999997E-3</c:v>
                </c:pt>
                <c:pt idx="1272">
                  <c:v>-9.0460000000000002E-3</c:v>
                </c:pt>
                <c:pt idx="1273">
                  <c:v>-8.933E-3</c:v>
                </c:pt>
                <c:pt idx="1274">
                  <c:v>-8.8190000000000004E-3</c:v>
                </c:pt>
                <c:pt idx="1275">
                  <c:v>-8.7060000000000002E-3</c:v>
                </c:pt>
                <c:pt idx="1276">
                  <c:v>-8.5920000000000007E-3</c:v>
                </c:pt>
                <c:pt idx="1277">
                  <c:v>-8.4779999999999994E-3</c:v>
                </c:pt>
                <c:pt idx="1278">
                  <c:v>-8.3649999999999992E-3</c:v>
                </c:pt>
                <c:pt idx="1279">
                  <c:v>-8.2509999999999997E-3</c:v>
                </c:pt>
                <c:pt idx="1280">
                  <c:v>-8.1379999999999994E-3</c:v>
                </c:pt>
                <c:pt idx="1281">
                  <c:v>-8.0239999999999999E-3</c:v>
                </c:pt>
                <c:pt idx="1282">
                  <c:v>-7.9109999999999996E-3</c:v>
                </c:pt>
                <c:pt idx="1283">
                  <c:v>-7.7970000000000001E-3</c:v>
                </c:pt>
                <c:pt idx="1284">
                  <c:v>-7.6839999999999999E-3</c:v>
                </c:pt>
                <c:pt idx="1285">
                  <c:v>-7.5700000000000003E-3</c:v>
                </c:pt>
                <c:pt idx="1286">
                  <c:v>-7.4570000000000001E-3</c:v>
                </c:pt>
                <c:pt idx="1287">
                  <c:v>-7.3429999999999997E-3</c:v>
                </c:pt>
                <c:pt idx="1288">
                  <c:v>-7.2290000000000002E-3</c:v>
                </c:pt>
                <c:pt idx="1289">
                  <c:v>-7.1159999999999999E-3</c:v>
                </c:pt>
                <c:pt idx="1290">
                  <c:v>-7.0020000000000004E-3</c:v>
                </c:pt>
                <c:pt idx="1291">
                  <c:v>-6.8890000000000002E-3</c:v>
                </c:pt>
                <c:pt idx="1292">
                  <c:v>-6.7749999999999998E-3</c:v>
                </c:pt>
                <c:pt idx="1293">
                  <c:v>-6.6620000000000004E-3</c:v>
                </c:pt>
                <c:pt idx="1294">
                  <c:v>-6.548E-3</c:v>
                </c:pt>
                <c:pt idx="1295">
                  <c:v>-6.4349999999999997E-3</c:v>
                </c:pt>
                <c:pt idx="1296">
                  <c:v>-6.3210000000000002E-3</c:v>
                </c:pt>
                <c:pt idx="1297">
                  <c:v>-6.2069999999999998E-3</c:v>
                </c:pt>
                <c:pt idx="1298">
                  <c:v>-6.0939999999999996E-3</c:v>
                </c:pt>
                <c:pt idx="1299">
                  <c:v>-5.9800000000000001E-3</c:v>
                </c:pt>
                <c:pt idx="1300">
                  <c:v>-5.8669999999999998E-3</c:v>
                </c:pt>
                <c:pt idx="1301">
                  <c:v>-5.7530000000000003E-3</c:v>
                </c:pt>
                <c:pt idx="1302">
                  <c:v>-5.64E-3</c:v>
                </c:pt>
                <c:pt idx="1303">
                  <c:v>-5.5259999999999997E-3</c:v>
                </c:pt>
                <c:pt idx="1304">
                  <c:v>-5.4130000000000003E-3</c:v>
                </c:pt>
                <c:pt idx="1305">
                  <c:v>-5.2989999999999999E-3</c:v>
                </c:pt>
                <c:pt idx="1306">
                  <c:v>-5.1859999999999996E-3</c:v>
                </c:pt>
                <c:pt idx="1307">
                  <c:v>-5.0720000000000001E-3</c:v>
                </c:pt>
                <c:pt idx="1308">
                  <c:v>-4.9579999999999997E-3</c:v>
                </c:pt>
                <c:pt idx="1309">
                  <c:v>-4.8450000000000003E-3</c:v>
                </c:pt>
                <c:pt idx="1310">
                  <c:v>-4.731E-3</c:v>
                </c:pt>
                <c:pt idx="1311">
                  <c:v>-4.6179999999999997E-3</c:v>
                </c:pt>
                <c:pt idx="1312">
                  <c:v>-4.5040000000000002E-3</c:v>
                </c:pt>
                <c:pt idx="1313">
                  <c:v>-4.3909999999999999E-3</c:v>
                </c:pt>
                <c:pt idx="1314">
                  <c:v>-4.2770000000000004E-3</c:v>
                </c:pt>
                <c:pt idx="1315">
                  <c:v>-4.1640000000000002E-3</c:v>
                </c:pt>
                <c:pt idx="1316">
                  <c:v>-4.0499999999999998E-3</c:v>
                </c:pt>
                <c:pt idx="1317">
                  <c:v>-3.9370000000000004E-3</c:v>
                </c:pt>
                <c:pt idx="1318">
                  <c:v>-3.823E-3</c:v>
                </c:pt>
                <c:pt idx="1319">
                  <c:v>-3.7090000000000001E-3</c:v>
                </c:pt>
                <c:pt idx="1320">
                  <c:v>-3.5959999999999998E-3</c:v>
                </c:pt>
                <c:pt idx="1321">
                  <c:v>-3.4819999999999999E-3</c:v>
                </c:pt>
                <c:pt idx="1322">
                  <c:v>-3.369E-3</c:v>
                </c:pt>
                <c:pt idx="1323">
                  <c:v>-3.2550000000000001E-3</c:v>
                </c:pt>
                <c:pt idx="1324">
                  <c:v>-3.1419999999999998E-3</c:v>
                </c:pt>
                <c:pt idx="1325">
                  <c:v>-3.0279999999999999E-3</c:v>
                </c:pt>
                <c:pt idx="1326">
                  <c:v>-2.9150000000000001E-3</c:v>
                </c:pt>
                <c:pt idx="1327">
                  <c:v>-2.8010000000000001E-3</c:v>
                </c:pt>
                <c:pt idx="1328">
                  <c:v>-2.6870000000000002E-3</c:v>
                </c:pt>
                <c:pt idx="1329">
                  <c:v>-2.5739999999999999E-3</c:v>
                </c:pt>
                <c:pt idx="1330">
                  <c:v>-2.4599999999999999E-3</c:v>
                </c:pt>
                <c:pt idx="1331">
                  <c:v>-2.3470000000000001E-3</c:v>
                </c:pt>
                <c:pt idx="1332">
                  <c:v>-2.2330000000000002E-3</c:v>
                </c:pt>
                <c:pt idx="1333">
                  <c:v>-2.1199999999999999E-3</c:v>
                </c:pt>
                <c:pt idx="1334">
                  <c:v>-2.006E-3</c:v>
                </c:pt>
                <c:pt idx="1335">
                  <c:v>-1.8929999999999999E-3</c:v>
                </c:pt>
                <c:pt idx="1336">
                  <c:v>-1.779E-3</c:v>
                </c:pt>
                <c:pt idx="1337">
                  <c:v>-1.6659999999999999E-3</c:v>
                </c:pt>
                <c:pt idx="1338">
                  <c:v>-1.552E-3</c:v>
                </c:pt>
                <c:pt idx="1339">
                  <c:v>-1.438E-3</c:v>
                </c:pt>
                <c:pt idx="1340">
                  <c:v>-1.325E-3</c:v>
                </c:pt>
                <c:pt idx="1341">
                  <c:v>-1.2110000000000001E-3</c:v>
                </c:pt>
                <c:pt idx="1342">
                  <c:v>-1.098E-3</c:v>
                </c:pt>
                <c:pt idx="1343">
                  <c:v>-9.8400000000000007E-4</c:v>
                </c:pt>
                <c:pt idx="1344">
                  <c:v>-8.7100000000000003E-4</c:v>
                </c:pt>
                <c:pt idx="1345">
                  <c:v>-7.5699999999999997E-4</c:v>
                </c:pt>
                <c:pt idx="1346">
                  <c:v>-6.4400000000000004E-4</c:v>
                </c:pt>
                <c:pt idx="1347">
                  <c:v>-5.2999999999999998E-4</c:v>
                </c:pt>
                <c:pt idx="1348">
                  <c:v>-4.17E-4</c:v>
                </c:pt>
                <c:pt idx="1349">
                  <c:v>-3.0299999999999999E-4</c:v>
                </c:pt>
                <c:pt idx="1350">
                  <c:v>-1.8900000000000001E-4</c:v>
                </c:pt>
                <c:pt idx="1351">
                  <c:v>-7.6000000000000004E-5</c:v>
                </c:pt>
                <c:pt idx="1352">
                  <c:v>3.8000000000000002E-5</c:v>
                </c:pt>
                <c:pt idx="1353">
                  <c:v>1.5100000000000001E-4</c:v>
                </c:pt>
                <c:pt idx="1354">
                  <c:v>2.6499999999999999E-4</c:v>
                </c:pt>
                <c:pt idx="1355">
                  <c:v>3.7800000000000003E-4</c:v>
                </c:pt>
                <c:pt idx="1356">
                  <c:v>4.9200000000000003E-4</c:v>
                </c:pt>
                <c:pt idx="1357">
                  <c:v>6.0499999999999996E-4</c:v>
                </c:pt>
                <c:pt idx="1358">
                  <c:v>7.1900000000000002E-4</c:v>
                </c:pt>
                <c:pt idx="1359">
                  <c:v>8.3299999999999997E-4</c:v>
                </c:pt>
                <c:pt idx="1360">
                  <c:v>9.4600000000000001E-4</c:v>
                </c:pt>
                <c:pt idx="1361">
                  <c:v>1.06E-3</c:v>
                </c:pt>
                <c:pt idx="1362">
                  <c:v>1.173E-3</c:v>
                </c:pt>
                <c:pt idx="1363">
                  <c:v>1.2869999999999999E-3</c:v>
                </c:pt>
                <c:pt idx="1364">
                  <c:v>1.4E-3</c:v>
                </c:pt>
                <c:pt idx="1365">
                  <c:v>1.5139999999999999E-3</c:v>
                </c:pt>
                <c:pt idx="1366">
                  <c:v>1.627E-3</c:v>
                </c:pt>
                <c:pt idx="1367">
                  <c:v>1.7409999999999999E-3</c:v>
                </c:pt>
                <c:pt idx="1368">
                  <c:v>1.854E-3</c:v>
                </c:pt>
                <c:pt idx="1369">
                  <c:v>1.9680000000000001E-3</c:v>
                </c:pt>
                <c:pt idx="1370">
                  <c:v>2.0820000000000001E-3</c:v>
                </c:pt>
                <c:pt idx="1371">
                  <c:v>2.1949999999999999E-3</c:v>
                </c:pt>
                <c:pt idx="1372">
                  <c:v>2.3089999999999999E-3</c:v>
                </c:pt>
                <c:pt idx="1373">
                  <c:v>2.4220000000000001E-3</c:v>
                </c:pt>
                <c:pt idx="1374">
                  <c:v>2.5360000000000001E-3</c:v>
                </c:pt>
                <c:pt idx="1375">
                  <c:v>2.6489999999999999E-3</c:v>
                </c:pt>
                <c:pt idx="1376">
                  <c:v>2.7629999999999998E-3</c:v>
                </c:pt>
                <c:pt idx="1377">
                  <c:v>2.8760000000000001E-3</c:v>
                </c:pt>
                <c:pt idx="1378">
                  <c:v>2.99E-3</c:v>
                </c:pt>
                <c:pt idx="1379">
                  <c:v>3.1029999999999999E-3</c:v>
                </c:pt>
                <c:pt idx="1380">
                  <c:v>3.2169999999999998E-3</c:v>
                </c:pt>
                <c:pt idx="1381">
                  <c:v>3.3310000000000002E-3</c:v>
                </c:pt>
                <c:pt idx="1382">
                  <c:v>3.444E-3</c:v>
                </c:pt>
                <c:pt idx="1383">
                  <c:v>3.558E-3</c:v>
                </c:pt>
                <c:pt idx="1384">
                  <c:v>3.6709999999999998E-3</c:v>
                </c:pt>
                <c:pt idx="1385">
                  <c:v>3.7850000000000002E-3</c:v>
                </c:pt>
                <c:pt idx="1386">
                  <c:v>3.898E-3</c:v>
                </c:pt>
                <c:pt idx="1387">
                  <c:v>4.0119999999999999E-3</c:v>
                </c:pt>
                <c:pt idx="1388">
                  <c:v>4.1250000000000002E-3</c:v>
                </c:pt>
                <c:pt idx="1389">
                  <c:v>4.2389999999999997E-3</c:v>
                </c:pt>
                <c:pt idx="1390">
                  <c:v>4.3530000000000001E-3</c:v>
                </c:pt>
                <c:pt idx="1391">
                  <c:v>4.4660000000000004E-3</c:v>
                </c:pt>
                <c:pt idx="1392">
                  <c:v>4.5799999999999999E-3</c:v>
                </c:pt>
                <c:pt idx="1393">
                  <c:v>4.6930000000000001E-3</c:v>
                </c:pt>
                <c:pt idx="1394">
                  <c:v>4.8069999999999996E-3</c:v>
                </c:pt>
                <c:pt idx="1395">
                  <c:v>4.9199999999999999E-3</c:v>
                </c:pt>
                <c:pt idx="1396">
                  <c:v>5.0340000000000003E-3</c:v>
                </c:pt>
                <c:pt idx="1397">
                  <c:v>5.1469999999999997E-3</c:v>
                </c:pt>
                <c:pt idx="1398">
                  <c:v>5.2610000000000001E-3</c:v>
                </c:pt>
                <c:pt idx="1399">
                  <c:v>5.3740000000000003E-3</c:v>
                </c:pt>
                <c:pt idx="1400">
                  <c:v>5.4879999999999998E-3</c:v>
                </c:pt>
                <c:pt idx="1401">
                  <c:v>5.6020000000000002E-3</c:v>
                </c:pt>
                <c:pt idx="1402">
                  <c:v>5.7149999999999996E-3</c:v>
                </c:pt>
                <c:pt idx="1403">
                  <c:v>5.829E-3</c:v>
                </c:pt>
                <c:pt idx="1404">
                  <c:v>5.9420000000000002E-3</c:v>
                </c:pt>
                <c:pt idx="1405">
                  <c:v>6.0559999999999998E-3</c:v>
                </c:pt>
                <c:pt idx="1406">
                  <c:v>6.169E-3</c:v>
                </c:pt>
                <c:pt idx="1407">
                  <c:v>6.2830000000000004E-3</c:v>
                </c:pt>
                <c:pt idx="1408">
                  <c:v>6.3959999999999998E-3</c:v>
                </c:pt>
                <c:pt idx="1409">
                  <c:v>6.5100000000000002E-3</c:v>
                </c:pt>
                <c:pt idx="1410">
                  <c:v>6.6230000000000004E-3</c:v>
                </c:pt>
                <c:pt idx="1411">
                  <c:v>6.7369999999999999E-3</c:v>
                </c:pt>
                <c:pt idx="1412">
                  <c:v>6.8510000000000003E-3</c:v>
                </c:pt>
                <c:pt idx="1413">
                  <c:v>6.9639999999999997E-3</c:v>
                </c:pt>
                <c:pt idx="1414">
                  <c:v>7.0780000000000001E-3</c:v>
                </c:pt>
                <c:pt idx="1415">
                  <c:v>7.1910000000000003E-3</c:v>
                </c:pt>
                <c:pt idx="1416">
                  <c:v>7.3049999999999999E-3</c:v>
                </c:pt>
                <c:pt idx="1417">
                  <c:v>7.4180000000000001E-3</c:v>
                </c:pt>
                <c:pt idx="1418">
                  <c:v>7.5319999999999996E-3</c:v>
                </c:pt>
                <c:pt idx="1419">
                  <c:v>7.6449999999999999E-3</c:v>
                </c:pt>
                <c:pt idx="1420">
                  <c:v>7.7590000000000003E-3</c:v>
                </c:pt>
                <c:pt idx="1421">
                  <c:v>7.8729999999999998E-3</c:v>
                </c:pt>
                <c:pt idx="1422">
                  <c:v>7.986E-3</c:v>
                </c:pt>
                <c:pt idx="1423">
                  <c:v>8.0999999999999996E-3</c:v>
                </c:pt>
                <c:pt idx="1424">
                  <c:v>8.2129999999999998E-3</c:v>
                </c:pt>
                <c:pt idx="1425">
                  <c:v>8.3269999999999993E-3</c:v>
                </c:pt>
                <c:pt idx="1426">
                  <c:v>8.4399999999999996E-3</c:v>
                </c:pt>
                <c:pt idx="1427">
                  <c:v>8.5540000000000008E-3</c:v>
                </c:pt>
                <c:pt idx="1428">
                  <c:v>8.6669999999999994E-3</c:v>
                </c:pt>
                <c:pt idx="1429">
                  <c:v>8.7810000000000006E-3</c:v>
                </c:pt>
                <c:pt idx="1430">
                  <c:v>8.8940000000000009E-3</c:v>
                </c:pt>
                <c:pt idx="1431">
                  <c:v>9.0080000000000004E-3</c:v>
                </c:pt>
                <c:pt idx="1432">
                  <c:v>9.1219999999999999E-3</c:v>
                </c:pt>
                <c:pt idx="1433">
                  <c:v>9.2350000000000002E-3</c:v>
                </c:pt>
                <c:pt idx="1434">
                  <c:v>9.3489999999999997E-3</c:v>
                </c:pt>
                <c:pt idx="1435">
                  <c:v>9.4619999999999999E-3</c:v>
                </c:pt>
                <c:pt idx="1436">
                  <c:v>9.5759999999999994E-3</c:v>
                </c:pt>
                <c:pt idx="1437">
                  <c:v>9.6889999999999997E-3</c:v>
                </c:pt>
                <c:pt idx="1438">
                  <c:v>9.8029999999999992E-3</c:v>
                </c:pt>
                <c:pt idx="1439">
                  <c:v>9.9159999999999995E-3</c:v>
                </c:pt>
                <c:pt idx="1440">
                  <c:v>1.0030000000000001E-2</c:v>
                </c:pt>
                <c:pt idx="1441">
                  <c:v>1.0142999999999999E-2</c:v>
                </c:pt>
                <c:pt idx="1442">
                  <c:v>1.0257E-2</c:v>
                </c:pt>
                <c:pt idx="1443">
                  <c:v>1.0371E-2</c:v>
                </c:pt>
                <c:pt idx="1444">
                  <c:v>1.0484E-2</c:v>
                </c:pt>
                <c:pt idx="1445">
                  <c:v>1.0598E-2</c:v>
                </c:pt>
                <c:pt idx="1446">
                  <c:v>1.0711E-2</c:v>
                </c:pt>
                <c:pt idx="1447">
                  <c:v>1.0825E-2</c:v>
                </c:pt>
                <c:pt idx="1448">
                  <c:v>1.0938E-2</c:v>
                </c:pt>
                <c:pt idx="1449">
                  <c:v>1.1051999999999999E-2</c:v>
                </c:pt>
                <c:pt idx="1450">
                  <c:v>1.1165E-2</c:v>
                </c:pt>
                <c:pt idx="1451">
                  <c:v>1.1279000000000001E-2</c:v>
                </c:pt>
                <c:pt idx="1452">
                  <c:v>1.1393E-2</c:v>
                </c:pt>
                <c:pt idx="1453">
                  <c:v>1.1506000000000001E-2</c:v>
                </c:pt>
                <c:pt idx="1454">
                  <c:v>1.162E-2</c:v>
                </c:pt>
                <c:pt idx="1455">
                  <c:v>1.1733E-2</c:v>
                </c:pt>
                <c:pt idx="1456">
                  <c:v>1.1847E-2</c:v>
                </c:pt>
                <c:pt idx="1457">
                  <c:v>1.196E-2</c:v>
                </c:pt>
                <c:pt idx="1458">
                  <c:v>1.2074E-2</c:v>
                </c:pt>
                <c:pt idx="1459">
                  <c:v>1.2187E-2</c:v>
                </c:pt>
                <c:pt idx="1460">
                  <c:v>1.2300999999999999E-2</c:v>
                </c:pt>
                <c:pt idx="1461">
                  <c:v>1.2414E-2</c:v>
                </c:pt>
                <c:pt idx="1462">
                  <c:v>1.2527999999999999E-2</c:v>
                </c:pt>
                <c:pt idx="1463">
                  <c:v>1.2642E-2</c:v>
                </c:pt>
                <c:pt idx="1464">
                  <c:v>1.2755000000000001E-2</c:v>
                </c:pt>
                <c:pt idx="1465">
                  <c:v>1.2869E-2</c:v>
                </c:pt>
                <c:pt idx="1466">
                  <c:v>1.2982E-2</c:v>
                </c:pt>
                <c:pt idx="1467">
                  <c:v>1.3096E-2</c:v>
                </c:pt>
                <c:pt idx="1468">
                  <c:v>1.3209E-2</c:v>
                </c:pt>
                <c:pt idx="1469">
                  <c:v>1.3323E-2</c:v>
                </c:pt>
                <c:pt idx="1470">
                  <c:v>1.3436E-2</c:v>
                </c:pt>
                <c:pt idx="1471">
                  <c:v>1.355E-2</c:v>
                </c:pt>
                <c:pt idx="1472">
                  <c:v>1.3663E-2</c:v>
                </c:pt>
                <c:pt idx="1473">
                  <c:v>1.3776999999999999E-2</c:v>
                </c:pt>
                <c:pt idx="1474">
                  <c:v>1.3891000000000001E-2</c:v>
                </c:pt>
                <c:pt idx="1475">
                  <c:v>1.4004000000000001E-2</c:v>
                </c:pt>
                <c:pt idx="1476">
                  <c:v>1.4118E-2</c:v>
                </c:pt>
                <c:pt idx="1477">
                  <c:v>1.4231000000000001E-2</c:v>
                </c:pt>
                <c:pt idx="1478">
                  <c:v>1.4345E-2</c:v>
                </c:pt>
                <c:pt idx="1479">
                  <c:v>1.4458E-2</c:v>
                </c:pt>
                <c:pt idx="1480">
                  <c:v>1.4572E-2</c:v>
                </c:pt>
                <c:pt idx="1481">
                  <c:v>1.4685E-2</c:v>
                </c:pt>
                <c:pt idx="1482">
                  <c:v>1.4799E-2</c:v>
                </c:pt>
                <c:pt idx="1483">
                  <c:v>1.4912999999999999E-2</c:v>
                </c:pt>
                <c:pt idx="1484">
                  <c:v>1.5025999999999999E-2</c:v>
                </c:pt>
                <c:pt idx="1485">
                  <c:v>1.5140000000000001E-2</c:v>
                </c:pt>
                <c:pt idx="1486">
                  <c:v>1.5252999999999999E-2</c:v>
                </c:pt>
                <c:pt idx="1487">
                  <c:v>1.5367E-2</c:v>
                </c:pt>
                <c:pt idx="1488">
                  <c:v>1.5480000000000001E-2</c:v>
                </c:pt>
                <c:pt idx="1489">
                  <c:v>1.5594E-2</c:v>
                </c:pt>
                <c:pt idx="1490">
                  <c:v>1.5706999999999999E-2</c:v>
                </c:pt>
                <c:pt idx="1491">
                  <c:v>1.5821000000000002E-2</c:v>
                </c:pt>
                <c:pt idx="1492">
                  <c:v>1.5934E-2</c:v>
                </c:pt>
                <c:pt idx="1493">
                  <c:v>1.6048E-2</c:v>
                </c:pt>
                <c:pt idx="1494">
                  <c:v>1.6161999999999999E-2</c:v>
                </c:pt>
                <c:pt idx="1495">
                  <c:v>1.6275000000000001E-2</c:v>
                </c:pt>
                <c:pt idx="1496">
                  <c:v>1.6389000000000001E-2</c:v>
                </c:pt>
                <c:pt idx="1497">
                  <c:v>1.6501999999999999E-2</c:v>
                </c:pt>
                <c:pt idx="1498">
                  <c:v>1.6615999999999999E-2</c:v>
                </c:pt>
                <c:pt idx="1499">
                  <c:v>1.6729000000000001E-2</c:v>
                </c:pt>
                <c:pt idx="1500">
                  <c:v>1.6843E-2</c:v>
                </c:pt>
                <c:pt idx="1501">
                  <c:v>1.6955999999999999E-2</c:v>
                </c:pt>
                <c:pt idx="1502">
                  <c:v>1.7069999999999998E-2</c:v>
                </c:pt>
                <c:pt idx="1503">
                  <c:v>1.7183E-2</c:v>
                </c:pt>
                <c:pt idx="1504">
                  <c:v>1.7297E-2</c:v>
                </c:pt>
                <c:pt idx="1505">
                  <c:v>1.7410999999999999E-2</c:v>
                </c:pt>
                <c:pt idx="1506">
                  <c:v>1.7524000000000001E-2</c:v>
                </c:pt>
                <c:pt idx="1507">
                  <c:v>1.7638000000000001E-2</c:v>
                </c:pt>
                <c:pt idx="1508">
                  <c:v>1.7750999999999999E-2</c:v>
                </c:pt>
                <c:pt idx="1509">
                  <c:v>1.7864999999999999E-2</c:v>
                </c:pt>
                <c:pt idx="1510">
                  <c:v>1.7978000000000001E-2</c:v>
                </c:pt>
                <c:pt idx="1511">
                  <c:v>1.8092E-2</c:v>
                </c:pt>
                <c:pt idx="1512">
                  <c:v>1.8204999999999999E-2</c:v>
                </c:pt>
                <c:pt idx="1513">
                  <c:v>1.8318999999999998E-2</c:v>
                </c:pt>
                <c:pt idx="1514">
                  <c:v>1.8432E-2</c:v>
                </c:pt>
                <c:pt idx="1515">
                  <c:v>1.8546E-2</c:v>
                </c:pt>
                <c:pt idx="1516">
                  <c:v>1.866E-2</c:v>
                </c:pt>
                <c:pt idx="1517">
                  <c:v>1.8773000000000001E-2</c:v>
                </c:pt>
                <c:pt idx="1518">
                  <c:v>1.8887000000000001E-2</c:v>
                </c:pt>
                <c:pt idx="1519">
                  <c:v>1.9E-2</c:v>
                </c:pt>
                <c:pt idx="1520">
                  <c:v>1.9113999999999999E-2</c:v>
                </c:pt>
                <c:pt idx="1521">
                  <c:v>1.9227000000000001E-2</c:v>
                </c:pt>
                <c:pt idx="1522">
                  <c:v>1.9341000000000001E-2</c:v>
                </c:pt>
                <c:pt idx="1523">
                  <c:v>1.9453999999999999E-2</c:v>
                </c:pt>
                <c:pt idx="1524">
                  <c:v>1.9567999999999999E-2</c:v>
                </c:pt>
                <c:pt idx="1525">
                  <c:v>1.9682000000000002E-2</c:v>
                </c:pt>
                <c:pt idx="1526">
                  <c:v>1.9795E-2</c:v>
                </c:pt>
                <c:pt idx="1527">
                  <c:v>1.9909E-2</c:v>
                </c:pt>
                <c:pt idx="1528">
                  <c:v>2.0022000000000002E-2</c:v>
                </c:pt>
                <c:pt idx="1529">
                  <c:v>2.0136000000000001E-2</c:v>
                </c:pt>
                <c:pt idx="1530">
                  <c:v>2.0249E-2</c:v>
                </c:pt>
                <c:pt idx="1531">
                  <c:v>2.0362999999999999E-2</c:v>
                </c:pt>
                <c:pt idx="1532">
                  <c:v>2.0476000000000001E-2</c:v>
                </c:pt>
                <c:pt idx="1533">
                  <c:v>2.0590000000000001E-2</c:v>
                </c:pt>
                <c:pt idx="1534">
                  <c:v>2.0702999999999999E-2</c:v>
                </c:pt>
                <c:pt idx="1535">
                  <c:v>2.0816999999999999E-2</c:v>
                </c:pt>
                <c:pt idx="1536">
                  <c:v>2.0931000000000002E-2</c:v>
                </c:pt>
                <c:pt idx="1537">
                  <c:v>2.1044E-2</c:v>
                </c:pt>
                <c:pt idx="1538">
                  <c:v>2.1158E-2</c:v>
                </c:pt>
                <c:pt idx="1539">
                  <c:v>2.1271000000000002E-2</c:v>
                </c:pt>
                <c:pt idx="1540">
                  <c:v>2.1385000000000001E-2</c:v>
                </c:pt>
                <c:pt idx="1541">
                  <c:v>2.1498E-2</c:v>
                </c:pt>
                <c:pt idx="1542">
                  <c:v>2.1611999999999999E-2</c:v>
                </c:pt>
                <c:pt idx="1543">
                  <c:v>2.1725000000000001E-2</c:v>
                </c:pt>
                <c:pt idx="1544">
                  <c:v>2.1839000000000001E-2</c:v>
                </c:pt>
                <c:pt idx="1545">
                  <c:v>2.1951999999999999E-2</c:v>
                </c:pt>
                <c:pt idx="1546">
                  <c:v>2.2065999999999999E-2</c:v>
                </c:pt>
                <c:pt idx="1547">
                  <c:v>2.2179999999999998E-2</c:v>
                </c:pt>
                <c:pt idx="1548">
                  <c:v>2.2293E-2</c:v>
                </c:pt>
                <c:pt idx="1549">
                  <c:v>2.2407E-2</c:v>
                </c:pt>
                <c:pt idx="1550">
                  <c:v>2.2519999999999998E-2</c:v>
                </c:pt>
                <c:pt idx="1551">
                  <c:v>2.2634000000000001E-2</c:v>
                </c:pt>
                <c:pt idx="1552">
                  <c:v>2.2747E-2</c:v>
                </c:pt>
                <c:pt idx="1553">
                  <c:v>2.2860999999999999E-2</c:v>
                </c:pt>
                <c:pt idx="1554">
                  <c:v>2.2974000000000001E-2</c:v>
                </c:pt>
                <c:pt idx="1555">
                  <c:v>2.3088000000000001E-2</c:v>
                </c:pt>
                <c:pt idx="1556">
                  <c:v>2.3202E-2</c:v>
                </c:pt>
                <c:pt idx="1557">
                  <c:v>2.3314999999999999E-2</c:v>
                </c:pt>
                <c:pt idx="1558">
                  <c:v>2.3428999999999998E-2</c:v>
                </c:pt>
                <c:pt idx="1559">
                  <c:v>2.3542E-2</c:v>
                </c:pt>
                <c:pt idx="1560">
                  <c:v>2.3656E-2</c:v>
                </c:pt>
                <c:pt idx="1561">
                  <c:v>2.3768999999999998E-2</c:v>
                </c:pt>
                <c:pt idx="1562">
                  <c:v>2.3883000000000001E-2</c:v>
                </c:pt>
                <c:pt idx="1563">
                  <c:v>2.3996E-2</c:v>
                </c:pt>
                <c:pt idx="1564">
                  <c:v>2.4109999999999999E-2</c:v>
                </c:pt>
                <c:pt idx="1565">
                  <c:v>2.4223000000000001E-2</c:v>
                </c:pt>
                <c:pt idx="1566">
                  <c:v>2.4337000000000001E-2</c:v>
                </c:pt>
                <c:pt idx="1567">
                  <c:v>2.4451000000000001E-2</c:v>
                </c:pt>
                <c:pt idx="1568">
                  <c:v>2.4563999999999999E-2</c:v>
                </c:pt>
                <c:pt idx="1569">
                  <c:v>2.4677999999999999E-2</c:v>
                </c:pt>
                <c:pt idx="1570">
                  <c:v>2.4791000000000001E-2</c:v>
                </c:pt>
                <c:pt idx="1571">
                  <c:v>2.4905E-2</c:v>
                </c:pt>
                <c:pt idx="1572">
                  <c:v>2.5017999999999999E-2</c:v>
                </c:pt>
                <c:pt idx="1573">
                  <c:v>2.5132000000000002E-2</c:v>
                </c:pt>
                <c:pt idx="1574">
                  <c:v>2.5245E-2</c:v>
                </c:pt>
                <c:pt idx="1575">
                  <c:v>2.5359E-2</c:v>
                </c:pt>
                <c:pt idx="1576">
                  <c:v>2.5472000000000002E-2</c:v>
                </c:pt>
                <c:pt idx="1577">
                  <c:v>2.5586000000000001E-2</c:v>
                </c:pt>
                <c:pt idx="1578">
                  <c:v>2.5700000000000001E-2</c:v>
                </c:pt>
                <c:pt idx="1579">
                  <c:v>2.5812999999999999E-2</c:v>
                </c:pt>
                <c:pt idx="1580">
                  <c:v>2.5926999999999999E-2</c:v>
                </c:pt>
                <c:pt idx="1581">
                  <c:v>2.6040000000000001E-2</c:v>
                </c:pt>
                <c:pt idx="1582">
                  <c:v>2.6154E-2</c:v>
                </c:pt>
                <c:pt idx="1583">
                  <c:v>2.6266999999999999E-2</c:v>
                </c:pt>
                <c:pt idx="1584">
                  <c:v>2.6381000000000002E-2</c:v>
                </c:pt>
                <c:pt idx="1585">
                  <c:v>2.6494E-2</c:v>
                </c:pt>
                <c:pt idx="1586">
                  <c:v>2.6608E-2</c:v>
                </c:pt>
                <c:pt idx="1587">
                  <c:v>2.6721999999999999E-2</c:v>
                </c:pt>
                <c:pt idx="1588">
                  <c:v>2.6835000000000001E-2</c:v>
                </c:pt>
                <c:pt idx="1589">
                  <c:v>2.6949000000000001E-2</c:v>
                </c:pt>
                <c:pt idx="1590">
                  <c:v>2.7061999999999999E-2</c:v>
                </c:pt>
                <c:pt idx="1591">
                  <c:v>2.7175999999999999E-2</c:v>
                </c:pt>
                <c:pt idx="1592">
                  <c:v>2.7289000000000001E-2</c:v>
                </c:pt>
                <c:pt idx="1593">
                  <c:v>2.7403E-2</c:v>
                </c:pt>
                <c:pt idx="1594">
                  <c:v>2.7515999999999999E-2</c:v>
                </c:pt>
                <c:pt idx="1595">
                  <c:v>2.7629999999999998E-2</c:v>
                </c:pt>
                <c:pt idx="1596">
                  <c:v>2.7743E-2</c:v>
                </c:pt>
                <c:pt idx="1597">
                  <c:v>2.7857E-2</c:v>
                </c:pt>
                <c:pt idx="1598">
                  <c:v>2.7970999999999999E-2</c:v>
                </c:pt>
                <c:pt idx="1599">
                  <c:v>2.8084000000000001E-2</c:v>
                </c:pt>
                <c:pt idx="1600">
                  <c:v>2.8198000000000001E-2</c:v>
                </c:pt>
                <c:pt idx="1601">
                  <c:v>2.8310999999999999E-2</c:v>
                </c:pt>
                <c:pt idx="1602">
                  <c:v>2.8424999999999999E-2</c:v>
                </c:pt>
                <c:pt idx="1603">
                  <c:v>2.8538000000000001E-2</c:v>
                </c:pt>
                <c:pt idx="1604">
                  <c:v>2.8652E-2</c:v>
                </c:pt>
                <c:pt idx="1605">
                  <c:v>2.8764999999999999E-2</c:v>
                </c:pt>
                <c:pt idx="1606">
                  <c:v>2.8878999999999998E-2</c:v>
                </c:pt>
                <c:pt idx="1607">
                  <c:v>2.8992E-2</c:v>
                </c:pt>
                <c:pt idx="1608">
                  <c:v>2.9106E-2</c:v>
                </c:pt>
                <c:pt idx="1609">
                  <c:v>2.9219999999999999E-2</c:v>
                </c:pt>
                <c:pt idx="1610">
                  <c:v>2.9333000000000001E-2</c:v>
                </c:pt>
                <c:pt idx="1611">
                  <c:v>2.9447000000000001E-2</c:v>
                </c:pt>
                <c:pt idx="1612">
                  <c:v>2.9559999999999999E-2</c:v>
                </c:pt>
                <c:pt idx="1613">
                  <c:v>2.9673999999999999E-2</c:v>
                </c:pt>
                <c:pt idx="1614">
                  <c:v>2.9787000000000001E-2</c:v>
                </c:pt>
                <c:pt idx="1615">
                  <c:v>2.9901E-2</c:v>
                </c:pt>
                <c:pt idx="1616">
                  <c:v>3.0013999999999999E-2</c:v>
                </c:pt>
                <c:pt idx="1617">
                  <c:v>3.0127999999999999E-2</c:v>
                </c:pt>
                <c:pt idx="1618">
                  <c:v>3.0242000000000002E-2</c:v>
                </c:pt>
                <c:pt idx="1619">
                  <c:v>3.0355E-2</c:v>
                </c:pt>
                <c:pt idx="1620">
                  <c:v>3.0469E-2</c:v>
                </c:pt>
                <c:pt idx="1621">
                  <c:v>3.0582000000000002E-2</c:v>
                </c:pt>
                <c:pt idx="1622">
                  <c:v>3.0696000000000001E-2</c:v>
                </c:pt>
                <c:pt idx="1623">
                  <c:v>3.0809E-2</c:v>
                </c:pt>
                <c:pt idx="1624">
                  <c:v>3.0922999999999999E-2</c:v>
                </c:pt>
                <c:pt idx="1625">
                  <c:v>3.1036000000000001E-2</c:v>
                </c:pt>
                <c:pt idx="1626">
                  <c:v>3.1150000000000001E-2</c:v>
                </c:pt>
                <c:pt idx="1627">
                  <c:v>3.1262999999999999E-2</c:v>
                </c:pt>
                <c:pt idx="1628">
                  <c:v>3.1377000000000002E-2</c:v>
                </c:pt>
                <c:pt idx="1629">
                  <c:v>3.1490999999999998E-2</c:v>
                </c:pt>
                <c:pt idx="1630">
                  <c:v>3.1604E-2</c:v>
                </c:pt>
                <c:pt idx="1631">
                  <c:v>3.1718000000000003E-2</c:v>
                </c:pt>
                <c:pt idx="1632">
                  <c:v>3.1830999999999998E-2</c:v>
                </c:pt>
                <c:pt idx="1633">
                  <c:v>3.1945000000000001E-2</c:v>
                </c:pt>
                <c:pt idx="1634">
                  <c:v>3.2058000000000003E-2</c:v>
                </c:pt>
                <c:pt idx="1635">
                  <c:v>3.2171999999999999E-2</c:v>
                </c:pt>
                <c:pt idx="1636">
                  <c:v>3.2285000000000001E-2</c:v>
                </c:pt>
                <c:pt idx="1637">
                  <c:v>3.2398999999999997E-2</c:v>
                </c:pt>
                <c:pt idx="1638">
                  <c:v>3.2511999999999999E-2</c:v>
                </c:pt>
                <c:pt idx="1639">
                  <c:v>3.2626000000000002E-2</c:v>
                </c:pt>
                <c:pt idx="1640">
                  <c:v>3.2739999999999998E-2</c:v>
                </c:pt>
                <c:pt idx="1641">
                  <c:v>3.2853E-2</c:v>
                </c:pt>
                <c:pt idx="1642">
                  <c:v>3.2967000000000003E-2</c:v>
                </c:pt>
                <c:pt idx="1643">
                  <c:v>3.3079999999999998E-2</c:v>
                </c:pt>
                <c:pt idx="1644">
                  <c:v>3.3194000000000001E-2</c:v>
                </c:pt>
                <c:pt idx="1645">
                  <c:v>3.3307000000000003E-2</c:v>
                </c:pt>
                <c:pt idx="1646">
                  <c:v>3.3420999999999999E-2</c:v>
                </c:pt>
              </c:numCache>
            </c:numRef>
          </c:xVal>
          <c:yVal>
            <c:numRef>
              <c:f>'V00002'!$B$1:$B$1647</c:f>
              <c:numCache>
                <c:formatCode>General</c:formatCode>
                <c:ptCount val="164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0</c:v>
                </c:pt>
                <c:pt idx="375">
                  <c:v>8</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1</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1</c:v>
                </c:pt>
                <c:pt idx="460">
                  <c:v>0</c:v>
                </c:pt>
                <c:pt idx="461">
                  <c:v>0</c:v>
                </c:pt>
                <c:pt idx="462">
                  <c:v>0</c:v>
                </c:pt>
                <c:pt idx="463">
                  <c:v>0</c:v>
                </c:pt>
                <c:pt idx="464">
                  <c:v>0</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0</c:v>
                </c:pt>
                <c:pt idx="493">
                  <c:v>0</c:v>
                </c:pt>
                <c:pt idx="494">
                  <c:v>0</c:v>
                </c:pt>
                <c:pt idx="495">
                  <c:v>0</c:v>
                </c:pt>
                <c:pt idx="496">
                  <c:v>0</c:v>
                </c:pt>
                <c:pt idx="497">
                  <c:v>0</c:v>
                </c:pt>
                <c:pt idx="498">
                  <c:v>0</c:v>
                </c:pt>
                <c:pt idx="499">
                  <c:v>0</c:v>
                </c:pt>
                <c:pt idx="500">
                  <c:v>0</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1</c:v>
                </c:pt>
                <c:pt idx="535">
                  <c:v>0</c:v>
                </c:pt>
                <c:pt idx="536">
                  <c:v>0</c:v>
                </c:pt>
                <c:pt idx="537">
                  <c:v>0</c:v>
                </c:pt>
                <c:pt idx="538">
                  <c:v>0</c:v>
                </c:pt>
                <c:pt idx="539">
                  <c:v>0</c:v>
                </c:pt>
                <c:pt idx="540">
                  <c:v>0</c:v>
                </c:pt>
                <c:pt idx="541">
                  <c:v>0</c:v>
                </c:pt>
                <c:pt idx="542">
                  <c:v>0</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pt idx="626">
                  <c:v>0</c:v>
                </c:pt>
                <c:pt idx="627">
                  <c:v>0</c:v>
                </c:pt>
                <c:pt idx="628">
                  <c:v>0</c:v>
                </c:pt>
                <c:pt idx="629">
                  <c:v>0</c:v>
                </c:pt>
                <c:pt idx="630">
                  <c:v>0</c:v>
                </c:pt>
                <c:pt idx="631">
                  <c:v>0</c:v>
                </c:pt>
                <c:pt idx="632">
                  <c:v>0</c:v>
                </c:pt>
                <c:pt idx="633">
                  <c:v>0</c:v>
                </c:pt>
                <c:pt idx="634">
                  <c:v>0</c:v>
                </c:pt>
                <c:pt idx="635">
                  <c:v>0</c:v>
                </c:pt>
                <c:pt idx="636">
                  <c:v>0</c:v>
                </c:pt>
                <c:pt idx="637">
                  <c:v>0</c:v>
                </c:pt>
                <c:pt idx="638">
                  <c:v>0</c:v>
                </c:pt>
                <c:pt idx="639">
                  <c:v>0</c:v>
                </c:pt>
                <c:pt idx="640">
                  <c:v>0</c:v>
                </c:pt>
                <c:pt idx="641">
                  <c:v>0</c:v>
                </c:pt>
                <c:pt idx="642">
                  <c:v>0</c:v>
                </c:pt>
                <c:pt idx="643">
                  <c:v>0</c:v>
                </c:pt>
                <c:pt idx="644">
                  <c:v>0</c:v>
                </c:pt>
                <c:pt idx="645">
                  <c:v>0</c:v>
                </c:pt>
                <c:pt idx="646">
                  <c:v>0</c:v>
                </c:pt>
                <c:pt idx="647">
                  <c:v>0</c:v>
                </c:pt>
                <c:pt idx="648">
                  <c:v>0</c:v>
                </c:pt>
                <c:pt idx="649">
                  <c:v>1</c:v>
                </c:pt>
                <c:pt idx="650">
                  <c:v>0</c:v>
                </c:pt>
                <c:pt idx="651">
                  <c:v>0</c:v>
                </c:pt>
                <c:pt idx="652">
                  <c:v>0</c:v>
                </c:pt>
                <c:pt idx="653">
                  <c:v>0</c:v>
                </c:pt>
                <c:pt idx="654">
                  <c:v>0</c:v>
                </c:pt>
                <c:pt idx="655">
                  <c:v>1</c:v>
                </c:pt>
                <c:pt idx="656">
                  <c:v>0</c:v>
                </c:pt>
                <c:pt idx="657">
                  <c:v>0</c:v>
                </c:pt>
                <c:pt idx="658">
                  <c:v>1</c:v>
                </c:pt>
                <c:pt idx="659">
                  <c:v>0</c:v>
                </c:pt>
                <c:pt idx="660">
                  <c:v>0</c:v>
                </c:pt>
                <c:pt idx="661">
                  <c:v>0</c:v>
                </c:pt>
                <c:pt idx="662">
                  <c:v>0</c:v>
                </c:pt>
                <c:pt idx="663">
                  <c:v>0</c:v>
                </c:pt>
                <c:pt idx="664">
                  <c:v>0</c:v>
                </c:pt>
                <c:pt idx="665">
                  <c:v>0</c:v>
                </c:pt>
                <c:pt idx="666">
                  <c:v>0</c:v>
                </c:pt>
                <c:pt idx="667">
                  <c:v>0</c:v>
                </c:pt>
                <c:pt idx="668">
                  <c:v>0</c:v>
                </c:pt>
                <c:pt idx="669">
                  <c:v>0</c:v>
                </c:pt>
                <c:pt idx="670">
                  <c:v>1</c:v>
                </c:pt>
                <c:pt idx="671">
                  <c:v>1</c:v>
                </c:pt>
                <c:pt idx="672">
                  <c:v>0</c:v>
                </c:pt>
                <c:pt idx="673">
                  <c:v>0</c:v>
                </c:pt>
                <c:pt idx="674">
                  <c:v>0</c:v>
                </c:pt>
                <c:pt idx="675">
                  <c:v>0</c:v>
                </c:pt>
                <c:pt idx="676">
                  <c:v>0</c:v>
                </c:pt>
                <c:pt idx="677">
                  <c:v>0</c:v>
                </c:pt>
                <c:pt idx="678">
                  <c:v>0</c:v>
                </c:pt>
                <c:pt idx="679">
                  <c:v>0</c:v>
                </c:pt>
                <c:pt idx="680">
                  <c:v>0</c:v>
                </c:pt>
                <c:pt idx="681">
                  <c:v>0</c:v>
                </c:pt>
                <c:pt idx="682">
                  <c:v>0</c:v>
                </c:pt>
                <c:pt idx="683">
                  <c:v>0</c:v>
                </c:pt>
                <c:pt idx="684">
                  <c:v>0</c:v>
                </c:pt>
                <c:pt idx="685">
                  <c:v>0</c:v>
                </c:pt>
                <c:pt idx="686">
                  <c:v>0</c:v>
                </c:pt>
                <c:pt idx="687">
                  <c:v>0</c:v>
                </c:pt>
                <c:pt idx="688">
                  <c:v>0</c:v>
                </c:pt>
                <c:pt idx="689">
                  <c:v>0</c:v>
                </c:pt>
                <c:pt idx="690">
                  <c:v>0</c:v>
                </c:pt>
                <c:pt idx="691">
                  <c:v>0</c:v>
                </c:pt>
                <c:pt idx="692">
                  <c:v>0</c:v>
                </c:pt>
                <c:pt idx="693">
                  <c:v>0</c:v>
                </c:pt>
                <c:pt idx="694">
                  <c:v>0</c:v>
                </c:pt>
                <c:pt idx="695">
                  <c:v>0</c:v>
                </c:pt>
                <c:pt idx="696">
                  <c:v>0</c:v>
                </c:pt>
                <c:pt idx="697">
                  <c:v>0</c:v>
                </c:pt>
                <c:pt idx="698">
                  <c:v>0</c:v>
                </c:pt>
                <c:pt idx="699">
                  <c:v>0</c:v>
                </c:pt>
                <c:pt idx="700">
                  <c:v>0</c:v>
                </c:pt>
                <c:pt idx="701">
                  <c:v>0</c:v>
                </c:pt>
                <c:pt idx="702">
                  <c:v>1</c:v>
                </c:pt>
                <c:pt idx="703">
                  <c:v>0</c:v>
                </c:pt>
                <c:pt idx="704">
                  <c:v>0</c:v>
                </c:pt>
                <c:pt idx="705">
                  <c:v>1</c:v>
                </c:pt>
                <c:pt idx="706">
                  <c:v>0</c:v>
                </c:pt>
                <c:pt idx="707">
                  <c:v>0</c:v>
                </c:pt>
                <c:pt idx="708">
                  <c:v>0</c:v>
                </c:pt>
                <c:pt idx="709">
                  <c:v>0</c:v>
                </c:pt>
                <c:pt idx="710">
                  <c:v>0</c:v>
                </c:pt>
                <c:pt idx="711">
                  <c:v>0</c:v>
                </c:pt>
                <c:pt idx="712">
                  <c:v>0</c:v>
                </c:pt>
                <c:pt idx="713">
                  <c:v>0</c:v>
                </c:pt>
                <c:pt idx="714">
                  <c:v>0</c:v>
                </c:pt>
                <c:pt idx="715">
                  <c:v>0</c:v>
                </c:pt>
                <c:pt idx="716">
                  <c:v>0</c:v>
                </c:pt>
                <c:pt idx="717">
                  <c:v>0</c:v>
                </c:pt>
                <c:pt idx="718">
                  <c:v>0</c:v>
                </c:pt>
                <c:pt idx="719">
                  <c:v>0</c:v>
                </c:pt>
                <c:pt idx="720">
                  <c:v>0</c:v>
                </c:pt>
                <c:pt idx="721">
                  <c:v>0</c:v>
                </c:pt>
                <c:pt idx="722">
                  <c:v>0</c:v>
                </c:pt>
                <c:pt idx="723">
                  <c:v>0</c:v>
                </c:pt>
                <c:pt idx="724">
                  <c:v>0</c:v>
                </c:pt>
                <c:pt idx="725">
                  <c:v>0</c:v>
                </c:pt>
                <c:pt idx="726">
                  <c:v>0</c:v>
                </c:pt>
                <c:pt idx="727">
                  <c:v>0</c:v>
                </c:pt>
                <c:pt idx="728">
                  <c:v>0</c:v>
                </c:pt>
                <c:pt idx="729">
                  <c:v>0</c:v>
                </c:pt>
                <c:pt idx="730">
                  <c:v>0</c:v>
                </c:pt>
                <c:pt idx="731">
                  <c:v>0</c:v>
                </c:pt>
                <c:pt idx="732">
                  <c:v>0</c:v>
                </c:pt>
                <c:pt idx="733">
                  <c:v>0</c:v>
                </c:pt>
                <c:pt idx="734">
                  <c:v>0</c:v>
                </c:pt>
                <c:pt idx="735">
                  <c:v>0</c:v>
                </c:pt>
                <c:pt idx="736">
                  <c:v>0</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1</c:v>
                </c:pt>
                <c:pt idx="752">
                  <c:v>0</c:v>
                </c:pt>
                <c:pt idx="753">
                  <c:v>0</c:v>
                </c:pt>
                <c:pt idx="754">
                  <c:v>0</c:v>
                </c:pt>
                <c:pt idx="755">
                  <c:v>0</c:v>
                </c:pt>
                <c:pt idx="756">
                  <c:v>0</c:v>
                </c:pt>
                <c:pt idx="757">
                  <c:v>0</c:v>
                </c:pt>
                <c:pt idx="758">
                  <c:v>0</c:v>
                </c:pt>
                <c:pt idx="759">
                  <c:v>0</c:v>
                </c:pt>
                <c:pt idx="760">
                  <c:v>1</c:v>
                </c:pt>
                <c:pt idx="761">
                  <c:v>0</c:v>
                </c:pt>
                <c:pt idx="762">
                  <c:v>0</c:v>
                </c:pt>
                <c:pt idx="763">
                  <c:v>0</c:v>
                </c:pt>
                <c:pt idx="764">
                  <c:v>0</c:v>
                </c:pt>
                <c:pt idx="765">
                  <c:v>0</c:v>
                </c:pt>
                <c:pt idx="766">
                  <c:v>0</c:v>
                </c:pt>
                <c:pt idx="767">
                  <c:v>0</c:v>
                </c:pt>
                <c:pt idx="768">
                  <c:v>0</c:v>
                </c:pt>
                <c:pt idx="769">
                  <c:v>0</c:v>
                </c:pt>
                <c:pt idx="770">
                  <c:v>0</c:v>
                </c:pt>
                <c:pt idx="771">
                  <c:v>0</c:v>
                </c:pt>
                <c:pt idx="772">
                  <c:v>0</c:v>
                </c:pt>
                <c:pt idx="773">
                  <c:v>0</c:v>
                </c:pt>
                <c:pt idx="774">
                  <c:v>0</c:v>
                </c:pt>
                <c:pt idx="775">
                  <c:v>1</c:v>
                </c:pt>
                <c:pt idx="776">
                  <c:v>0</c:v>
                </c:pt>
                <c:pt idx="777">
                  <c:v>0</c:v>
                </c:pt>
                <c:pt idx="778">
                  <c:v>0</c:v>
                </c:pt>
                <c:pt idx="779">
                  <c:v>0</c:v>
                </c:pt>
                <c:pt idx="780">
                  <c:v>0</c:v>
                </c:pt>
                <c:pt idx="781">
                  <c:v>0</c:v>
                </c:pt>
                <c:pt idx="782">
                  <c:v>1</c:v>
                </c:pt>
                <c:pt idx="783">
                  <c:v>0</c:v>
                </c:pt>
                <c:pt idx="784">
                  <c:v>1</c:v>
                </c:pt>
                <c:pt idx="785">
                  <c:v>0</c:v>
                </c:pt>
                <c:pt idx="786">
                  <c:v>0</c:v>
                </c:pt>
                <c:pt idx="787">
                  <c:v>0</c:v>
                </c:pt>
                <c:pt idx="788">
                  <c:v>0</c:v>
                </c:pt>
                <c:pt idx="789">
                  <c:v>0</c:v>
                </c:pt>
                <c:pt idx="790">
                  <c:v>0</c:v>
                </c:pt>
                <c:pt idx="791">
                  <c:v>0</c:v>
                </c:pt>
                <c:pt idx="792">
                  <c:v>0</c:v>
                </c:pt>
                <c:pt idx="793">
                  <c:v>0</c:v>
                </c:pt>
                <c:pt idx="794">
                  <c:v>0</c:v>
                </c:pt>
                <c:pt idx="795">
                  <c:v>0</c:v>
                </c:pt>
                <c:pt idx="796">
                  <c:v>0</c:v>
                </c:pt>
                <c:pt idx="797">
                  <c:v>0</c:v>
                </c:pt>
                <c:pt idx="798">
                  <c:v>0</c:v>
                </c:pt>
                <c:pt idx="799">
                  <c:v>0</c:v>
                </c:pt>
                <c:pt idx="800">
                  <c:v>0</c:v>
                </c:pt>
                <c:pt idx="801">
                  <c:v>1</c:v>
                </c:pt>
                <c:pt idx="802">
                  <c:v>0</c:v>
                </c:pt>
                <c:pt idx="803">
                  <c:v>0</c:v>
                </c:pt>
                <c:pt idx="804">
                  <c:v>0</c:v>
                </c:pt>
                <c:pt idx="805">
                  <c:v>2</c:v>
                </c:pt>
                <c:pt idx="806">
                  <c:v>0</c:v>
                </c:pt>
                <c:pt idx="807">
                  <c:v>0</c:v>
                </c:pt>
                <c:pt idx="808">
                  <c:v>0</c:v>
                </c:pt>
                <c:pt idx="809">
                  <c:v>1</c:v>
                </c:pt>
                <c:pt idx="810">
                  <c:v>0</c:v>
                </c:pt>
                <c:pt idx="811">
                  <c:v>1</c:v>
                </c:pt>
                <c:pt idx="812">
                  <c:v>0</c:v>
                </c:pt>
                <c:pt idx="813">
                  <c:v>0</c:v>
                </c:pt>
                <c:pt idx="814">
                  <c:v>0</c:v>
                </c:pt>
                <c:pt idx="815">
                  <c:v>0</c:v>
                </c:pt>
                <c:pt idx="816">
                  <c:v>0</c:v>
                </c:pt>
                <c:pt idx="817">
                  <c:v>0</c:v>
                </c:pt>
                <c:pt idx="818">
                  <c:v>0</c:v>
                </c:pt>
                <c:pt idx="819">
                  <c:v>0</c:v>
                </c:pt>
                <c:pt idx="820">
                  <c:v>0</c:v>
                </c:pt>
                <c:pt idx="821">
                  <c:v>0</c:v>
                </c:pt>
                <c:pt idx="822">
                  <c:v>0</c:v>
                </c:pt>
                <c:pt idx="823">
                  <c:v>1</c:v>
                </c:pt>
                <c:pt idx="824">
                  <c:v>0</c:v>
                </c:pt>
                <c:pt idx="825">
                  <c:v>0</c:v>
                </c:pt>
                <c:pt idx="826">
                  <c:v>0</c:v>
                </c:pt>
                <c:pt idx="827">
                  <c:v>0</c:v>
                </c:pt>
                <c:pt idx="828">
                  <c:v>0</c:v>
                </c:pt>
                <c:pt idx="829">
                  <c:v>0</c:v>
                </c:pt>
                <c:pt idx="830">
                  <c:v>0</c:v>
                </c:pt>
                <c:pt idx="831">
                  <c:v>0</c:v>
                </c:pt>
                <c:pt idx="832">
                  <c:v>0</c:v>
                </c:pt>
                <c:pt idx="833">
                  <c:v>0</c:v>
                </c:pt>
                <c:pt idx="834">
                  <c:v>1</c:v>
                </c:pt>
                <c:pt idx="835">
                  <c:v>0</c:v>
                </c:pt>
                <c:pt idx="836">
                  <c:v>0</c:v>
                </c:pt>
                <c:pt idx="837">
                  <c:v>0</c:v>
                </c:pt>
                <c:pt idx="838">
                  <c:v>1</c:v>
                </c:pt>
                <c:pt idx="839">
                  <c:v>0</c:v>
                </c:pt>
                <c:pt idx="840">
                  <c:v>0</c:v>
                </c:pt>
                <c:pt idx="841">
                  <c:v>0</c:v>
                </c:pt>
                <c:pt idx="842">
                  <c:v>0</c:v>
                </c:pt>
                <c:pt idx="843">
                  <c:v>0</c:v>
                </c:pt>
                <c:pt idx="844">
                  <c:v>0</c:v>
                </c:pt>
                <c:pt idx="845">
                  <c:v>0</c:v>
                </c:pt>
                <c:pt idx="846">
                  <c:v>0</c:v>
                </c:pt>
                <c:pt idx="847">
                  <c:v>0</c:v>
                </c:pt>
                <c:pt idx="848">
                  <c:v>0</c:v>
                </c:pt>
                <c:pt idx="849">
                  <c:v>0</c:v>
                </c:pt>
                <c:pt idx="850">
                  <c:v>0</c:v>
                </c:pt>
                <c:pt idx="851">
                  <c:v>0</c:v>
                </c:pt>
                <c:pt idx="852">
                  <c:v>0</c:v>
                </c:pt>
                <c:pt idx="853">
                  <c:v>0</c:v>
                </c:pt>
                <c:pt idx="854">
                  <c:v>0</c:v>
                </c:pt>
                <c:pt idx="855">
                  <c:v>0</c:v>
                </c:pt>
                <c:pt idx="856">
                  <c:v>0</c:v>
                </c:pt>
                <c:pt idx="857">
                  <c:v>0</c:v>
                </c:pt>
                <c:pt idx="858">
                  <c:v>0</c:v>
                </c:pt>
                <c:pt idx="859">
                  <c:v>0</c:v>
                </c:pt>
                <c:pt idx="860">
                  <c:v>1</c:v>
                </c:pt>
                <c:pt idx="861">
                  <c:v>0</c:v>
                </c:pt>
                <c:pt idx="862">
                  <c:v>0</c:v>
                </c:pt>
                <c:pt idx="863">
                  <c:v>0</c:v>
                </c:pt>
                <c:pt idx="864">
                  <c:v>0</c:v>
                </c:pt>
                <c:pt idx="865">
                  <c:v>0</c:v>
                </c:pt>
                <c:pt idx="866">
                  <c:v>0</c:v>
                </c:pt>
                <c:pt idx="867">
                  <c:v>0</c:v>
                </c:pt>
                <c:pt idx="868">
                  <c:v>0</c:v>
                </c:pt>
                <c:pt idx="869">
                  <c:v>0</c:v>
                </c:pt>
                <c:pt idx="870">
                  <c:v>0</c:v>
                </c:pt>
                <c:pt idx="871">
                  <c:v>0</c:v>
                </c:pt>
                <c:pt idx="872">
                  <c:v>0</c:v>
                </c:pt>
                <c:pt idx="873">
                  <c:v>0</c:v>
                </c:pt>
                <c:pt idx="874">
                  <c:v>0</c:v>
                </c:pt>
                <c:pt idx="875">
                  <c:v>0</c:v>
                </c:pt>
                <c:pt idx="876">
                  <c:v>0</c:v>
                </c:pt>
                <c:pt idx="877">
                  <c:v>0</c:v>
                </c:pt>
                <c:pt idx="878">
                  <c:v>0</c:v>
                </c:pt>
                <c:pt idx="879">
                  <c:v>0</c:v>
                </c:pt>
                <c:pt idx="880">
                  <c:v>0</c:v>
                </c:pt>
                <c:pt idx="881">
                  <c:v>0</c:v>
                </c:pt>
                <c:pt idx="882">
                  <c:v>1</c:v>
                </c:pt>
                <c:pt idx="883">
                  <c:v>0</c:v>
                </c:pt>
                <c:pt idx="884">
                  <c:v>0</c:v>
                </c:pt>
                <c:pt idx="885">
                  <c:v>0</c:v>
                </c:pt>
                <c:pt idx="886">
                  <c:v>0</c:v>
                </c:pt>
                <c:pt idx="887">
                  <c:v>0</c:v>
                </c:pt>
                <c:pt idx="888">
                  <c:v>0</c:v>
                </c:pt>
                <c:pt idx="889">
                  <c:v>0</c:v>
                </c:pt>
                <c:pt idx="890">
                  <c:v>0</c:v>
                </c:pt>
                <c:pt idx="891">
                  <c:v>0</c:v>
                </c:pt>
                <c:pt idx="892">
                  <c:v>0</c:v>
                </c:pt>
                <c:pt idx="893">
                  <c:v>0</c:v>
                </c:pt>
                <c:pt idx="894">
                  <c:v>0</c:v>
                </c:pt>
                <c:pt idx="895">
                  <c:v>0</c:v>
                </c:pt>
                <c:pt idx="896">
                  <c:v>0</c:v>
                </c:pt>
                <c:pt idx="897">
                  <c:v>0</c:v>
                </c:pt>
                <c:pt idx="898">
                  <c:v>0</c:v>
                </c:pt>
                <c:pt idx="899">
                  <c:v>0</c:v>
                </c:pt>
                <c:pt idx="900">
                  <c:v>0</c:v>
                </c:pt>
                <c:pt idx="901">
                  <c:v>0</c:v>
                </c:pt>
                <c:pt idx="902">
                  <c:v>0</c:v>
                </c:pt>
                <c:pt idx="903">
                  <c:v>0</c:v>
                </c:pt>
                <c:pt idx="904">
                  <c:v>0</c:v>
                </c:pt>
                <c:pt idx="905">
                  <c:v>0</c:v>
                </c:pt>
                <c:pt idx="906">
                  <c:v>0</c:v>
                </c:pt>
                <c:pt idx="907">
                  <c:v>1</c:v>
                </c:pt>
                <c:pt idx="908">
                  <c:v>0</c:v>
                </c:pt>
                <c:pt idx="909">
                  <c:v>0</c:v>
                </c:pt>
                <c:pt idx="910">
                  <c:v>1</c:v>
                </c:pt>
                <c:pt idx="911">
                  <c:v>0</c:v>
                </c:pt>
                <c:pt idx="912">
                  <c:v>1</c:v>
                </c:pt>
                <c:pt idx="913">
                  <c:v>0</c:v>
                </c:pt>
                <c:pt idx="914">
                  <c:v>0</c:v>
                </c:pt>
                <c:pt idx="915">
                  <c:v>1</c:v>
                </c:pt>
                <c:pt idx="916">
                  <c:v>0</c:v>
                </c:pt>
                <c:pt idx="917">
                  <c:v>1</c:v>
                </c:pt>
                <c:pt idx="918">
                  <c:v>0</c:v>
                </c:pt>
                <c:pt idx="919">
                  <c:v>0</c:v>
                </c:pt>
                <c:pt idx="920">
                  <c:v>0</c:v>
                </c:pt>
                <c:pt idx="921">
                  <c:v>0</c:v>
                </c:pt>
                <c:pt idx="922">
                  <c:v>0</c:v>
                </c:pt>
                <c:pt idx="923">
                  <c:v>0</c:v>
                </c:pt>
                <c:pt idx="924">
                  <c:v>0</c:v>
                </c:pt>
                <c:pt idx="925">
                  <c:v>1</c:v>
                </c:pt>
                <c:pt idx="926">
                  <c:v>0</c:v>
                </c:pt>
                <c:pt idx="927">
                  <c:v>0</c:v>
                </c:pt>
                <c:pt idx="928">
                  <c:v>0</c:v>
                </c:pt>
                <c:pt idx="929">
                  <c:v>0</c:v>
                </c:pt>
                <c:pt idx="930">
                  <c:v>0</c:v>
                </c:pt>
                <c:pt idx="931">
                  <c:v>0</c:v>
                </c:pt>
                <c:pt idx="932">
                  <c:v>0</c:v>
                </c:pt>
                <c:pt idx="933">
                  <c:v>0</c:v>
                </c:pt>
                <c:pt idx="934">
                  <c:v>0</c:v>
                </c:pt>
                <c:pt idx="935">
                  <c:v>0</c:v>
                </c:pt>
                <c:pt idx="936">
                  <c:v>0</c:v>
                </c:pt>
                <c:pt idx="937">
                  <c:v>0</c:v>
                </c:pt>
                <c:pt idx="938">
                  <c:v>0</c:v>
                </c:pt>
                <c:pt idx="939">
                  <c:v>0</c:v>
                </c:pt>
                <c:pt idx="940">
                  <c:v>0</c:v>
                </c:pt>
                <c:pt idx="941">
                  <c:v>2</c:v>
                </c:pt>
                <c:pt idx="942">
                  <c:v>0</c:v>
                </c:pt>
                <c:pt idx="943">
                  <c:v>0</c:v>
                </c:pt>
                <c:pt idx="944">
                  <c:v>1</c:v>
                </c:pt>
                <c:pt idx="945">
                  <c:v>0</c:v>
                </c:pt>
                <c:pt idx="946">
                  <c:v>0</c:v>
                </c:pt>
                <c:pt idx="947">
                  <c:v>0</c:v>
                </c:pt>
                <c:pt idx="948">
                  <c:v>1</c:v>
                </c:pt>
                <c:pt idx="949">
                  <c:v>1</c:v>
                </c:pt>
                <c:pt idx="950">
                  <c:v>0</c:v>
                </c:pt>
                <c:pt idx="951">
                  <c:v>0</c:v>
                </c:pt>
                <c:pt idx="952">
                  <c:v>0</c:v>
                </c:pt>
                <c:pt idx="953">
                  <c:v>1</c:v>
                </c:pt>
                <c:pt idx="954">
                  <c:v>0</c:v>
                </c:pt>
                <c:pt idx="955">
                  <c:v>2</c:v>
                </c:pt>
                <c:pt idx="956">
                  <c:v>0</c:v>
                </c:pt>
                <c:pt idx="957">
                  <c:v>0</c:v>
                </c:pt>
                <c:pt idx="958">
                  <c:v>2</c:v>
                </c:pt>
                <c:pt idx="959">
                  <c:v>3</c:v>
                </c:pt>
                <c:pt idx="960">
                  <c:v>1</c:v>
                </c:pt>
                <c:pt idx="961">
                  <c:v>4</c:v>
                </c:pt>
                <c:pt idx="962">
                  <c:v>1</c:v>
                </c:pt>
                <c:pt idx="963">
                  <c:v>3</c:v>
                </c:pt>
                <c:pt idx="964">
                  <c:v>7</c:v>
                </c:pt>
                <c:pt idx="965">
                  <c:v>1</c:v>
                </c:pt>
                <c:pt idx="966">
                  <c:v>4</c:v>
                </c:pt>
                <c:pt idx="967">
                  <c:v>5</c:v>
                </c:pt>
                <c:pt idx="968">
                  <c:v>8</c:v>
                </c:pt>
                <c:pt idx="969">
                  <c:v>9</c:v>
                </c:pt>
                <c:pt idx="970">
                  <c:v>6</c:v>
                </c:pt>
                <c:pt idx="971">
                  <c:v>8</c:v>
                </c:pt>
                <c:pt idx="972">
                  <c:v>7</c:v>
                </c:pt>
                <c:pt idx="973">
                  <c:v>10</c:v>
                </c:pt>
                <c:pt idx="974">
                  <c:v>15</c:v>
                </c:pt>
                <c:pt idx="975">
                  <c:v>11</c:v>
                </c:pt>
                <c:pt idx="976">
                  <c:v>7</c:v>
                </c:pt>
                <c:pt idx="977">
                  <c:v>13</c:v>
                </c:pt>
                <c:pt idx="978">
                  <c:v>17</c:v>
                </c:pt>
                <c:pt idx="979">
                  <c:v>4</c:v>
                </c:pt>
                <c:pt idx="980">
                  <c:v>9</c:v>
                </c:pt>
                <c:pt idx="981">
                  <c:v>11</c:v>
                </c:pt>
                <c:pt idx="982">
                  <c:v>20</c:v>
                </c:pt>
                <c:pt idx="983">
                  <c:v>18</c:v>
                </c:pt>
                <c:pt idx="984">
                  <c:v>8</c:v>
                </c:pt>
                <c:pt idx="985">
                  <c:v>16</c:v>
                </c:pt>
                <c:pt idx="986">
                  <c:v>20</c:v>
                </c:pt>
                <c:pt idx="987">
                  <c:v>15</c:v>
                </c:pt>
                <c:pt idx="988">
                  <c:v>12</c:v>
                </c:pt>
                <c:pt idx="989">
                  <c:v>14</c:v>
                </c:pt>
                <c:pt idx="990">
                  <c:v>24</c:v>
                </c:pt>
                <c:pt idx="991">
                  <c:v>24</c:v>
                </c:pt>
                <c:pt idx="992">
                  <c:v>15</c:v>
                </c:pt>
                <c:pt idx="993">
                  <c:v>20</c:v>
                </c:pt>
                <c:pt idx="994">
                  <c:v>14</c:v>
                </c:pt>
                <c:pt idx="995">
                  <c:v>19</c:v>
                </c:pt>
                <c:pt idx="996">
                  <c:v>26</c:v>
                </c:pt>
                <c:pt idx="997">
                  <c:v>20</c:v>
                </c:pt>
                <c:pt idx="998">
                  <c:v>27</c:v>
                </c:pt>
                <c:pt idx="999">
                  <c:v>19</c:v>
                </c:pt>
                <c:pt idx="1000">
                  <c:v>22</c:v>
                </c:pt>
                <c:pt idx="1001">
                  <c:v>27</c:v>
                </c:pt>
                <c:pt idx="1002">
                  <c:v>22</c:v>
                </c:pt>
                <c:pt idx="1003">
                  <c:v>18</c:v>
                </c:pt>
                <c:pt idx="1004">
                  <c:v>33</c:v>
                </c:pt>
                <c:pt idx="1005">
                  <c:v>27</c:v>
                </c:pt>
                <c:pt idx="1006">
                  <c:v>23</c:v>
                </c:pt>
                <c:pt idx="1007">
                  <c:v>27</c:v>
                </c:pt>
                <c:pt idx="1008">
                  <c:v>31</c:v>
                </c:pt>
                <c:pt idx="1009">
                  <c:v>25</c:v>
                </c:pt>
                <c:pt idx="1010">
                  <c:v>28</c:v>
                </c:pt>
                <c:pt idx="1011">
                  <c:v>27</c:v>
                </c:pt>
                <c:pt idx="1012">
                  <c:v>32</c:v>
                </c:pt>
                <c:pt idx="1013">
                  <c:v>36</c:v>
                </c:pt>
                <c:pt idx="1014">
                  <c:v>35</c:v>
                </c:pt>
                <c:pt idx="1015">
                  <c:v>26</c:v>
                </c:pt>
                <c:pt idx="1016">
                  <c:v>29</c:v>
                </c:pt>
                <c:pt idx="1017">
                  <c:v>36</c:v>
                </c:pt>
                <c:pt idx="1018">
                  <c:v>36</c:v>
                </c:pt>
                <c:pt idx="1019">
                  <c:v>42</c:v>
                </c:pt>
                <c:pt idx="1020">
                  <c:v>29</c:v>
                </c:pt>
                <c:pt idx="1021">
                  <c:v>38</c:v>
                </c:pt>
                <c:pt idx="1022">
                  <c:v>28</c:v>
                </c:pt>
                <c:pt idx="1023">
                  <c:v>36</c:v>
                </c:pt>
                <c:pt idx="1024">
                  <c:v>37</c:v>
                </c:pt>
                <c:pt idx="1025">
                  <c:v>47</c:v>
                </c:pt>
                <c:pt idx="1026">
                  <c:v>31</c:v>
                </c:pt>
                <c:pt idx="1027">
                  <c:v>47</c:v>
                </c:pt>
                <c:pt idx="1028">
                  <c:v>38</c:v>
                </c:pt>
                <c:pt idx="1029">
                  <c:v>45</c:v>
                </c:pt>
                <c:pt idx="1030">
                  <c:v>29</c:v>
                </c:pt>
                <c:pt idx="1031">
                  <c:v>35</c:v>
                </c:pt>
                <c:pt idx="1032">
                  <c:v>34</c:v>
                </c:pt>
                <c:pt idx="1033">
                  <c:v>35</c:v>
                </c:pt>
                <c:pt idx="1034">
                  <c:v>29</c:v>
                </c:pt>
                <c:pt idx="1035">
                  <c:v>23</c:v>
                </c:pt>
                <c:pt idx="1036">
                  <c:v>37</c:v>
                </c:pt>
                <c:pt idx="1037">
                  <c:v>24</c:v>
                </c:pt>
                <c:pt idx="1038">
                  <c:v>39</c:v>
                </c:pt>
                <c:pt idx="1039">
                  <c:v>33</c:v>
                </c:pt>
                <c:pt idx="1040">
                  <c:v>43</c:v>
                </c:pt>
                <c:pt idx="1041">
                  <c:v>27</c:v>
                </c:pt>
                <c:pt idx="1042">
                  <c:v>31</c:v>
                </c:pt>
                <c:pt idx="1043">
                  <c:v>35</c:v>
                </c:pt>
                <c:pt idx="1044">
                  <c:v>19</c:v>
                </c:pt>
                <c:pt idx="1045">
                  <c:v>39</c:v>
                </c:pt>
                <c:pt idx="1046">
                  <c:v>25</c:v>
                </c:pt>
                <c:pt idx="1047">
                  <c:v>25</c:v>
                </c:pt>
                <c:pt idx="1048">
                  <c:v>25</c:v>
                </c:pt>
                <c:pt idx="1049">
                  <c:v>19</c:v>
                </c:pt>
                <c:pt idx="1050">
                  <c:v>27</c:v>
                </c:pt>
                <c:pt idx="1051">
                  <c:v>23</c:v>
                </c:pt>
                <c:pt idx="1052">
                  <c:v>35</c:v>
                </c:pt>
                <c:pt idx="1053">
                  <c:v>25</c:v>
                </c:pt>
                <c:pt idx="1054">
                  <c:v>17</c:v>
                </c:pt>
                <c:pt idx="1055">
                  <c:v>20</c:v>
                </c:pt>
                <c:pt idx="1056">
                  <c:v>24</c:v>
                </c:pt>
                <c:pt idx="1057">
                  <c:v>26</c:v>
                </c:pt>
                <c:pt idx="1058">
                  <c:v>29</c:v>
                </c:pt>
                <c:pt idx="1059">
                  <c:v>20</c:v>
                </c:pt>
                <c:pt idx="1060">
                  <c:v>23</c:v>
                </c:pt>
                <c:pt idx="1061">
                  <c:v>28</c:v>
                </c:pt>
                <c:pt idx="1062">
                  <c:v>19</c:v>
                </c:pt>
                <c:pt idx="1063">
                  <c:v>28</c:v>
                </c:pt>
                <c:pt idx="1064">
                  <c:v>18</c:v>
                </c:pt>
                <c:pt idx="1065">
                  <c:v>22</c:v>
                </c:pt>
                <c:pt idx="1066">
                  <c:v>37</c:v>
                </c:pt>
                <c:pt idx="1067">
                  <c:v>36</c:v>
                </c:pt>
                <c:pt idx="1068">
                  <c:v>23</c:v>
                </c:pt>
                <c:pt idx="1069">
                  <c:v>31</c:v>
                </c:pt>
                <c:pt idx="1070">
                  <c:v>23</c:v>
                </c:pt>
                <c:pt idx="1071">
                  <c:v>32</c:v>
                </c:pt>
                <c:pt idx="1072">
                  <c:v>15</c:v>
                </c:pt>
                <c:pt idx="1073">
                  <c:v>27</c:v>
                </c:pt>
                <c:pt idx="1074">
                  <c:v>23</c:v>
                </c:pt>
                <c:pt idx="1075">
                  <c:v>23</c:v>
                </c:pt>
                <c:pt idx="1076">
                  <c:v>30</c:v>
                </c:pt>
                <c:pt idx="1077">
                  <c:v>20</c:v>
                </c:pt>
                <c:pt idx="1078">
                  <c:v>15</c:v>
                </c:pt>
                <c:pt idx="1079">
                  <c:v>30</c:v>
                </c:pt>
                <c:pt idx="1080">
                  <c:v>29</c:v>
                </c:pt>
                <c:pt idx="1081">
                  <c:v>24</c:v>
                </c:pt>
                <c:pt idx="1082">
                  <c:v>24</c:v>
                </c:pt>
                <c:pt idx="1083">
                  <c:v>31</c:v>
                </c:pt>
                <c:pt idx="1084">
                  <c:v>24</c:v>
                </c:pt>
                <c:pt idx="1085">
                  <c:v>24</c:v>
                </c:pt>
                <c:pt idx="1086">
                  <c:v>28</c:v>
                </c:pt>
                <c:pt idx="1087">
                  <c:v>25</c:v>
                </c:pt>
                <c:pt idx="1088">
                  <c:v>30</c:v>
                </c:pt>
                <c:pt idx="1089">
                  <c:v>34</c:v>
                </c:pt>
                <c:pt idx="1090">
                  <c:v>20</c:v>
                </c:pt>
                <c:pt idx="1091">
                  <c:v>38</c:v>
                </c:pt>
                <c:pt idx="1092">
                  <c:v>26</c:v>
                </c:pt>
                <c:pt idx="1093">
                  <c:v>37</c:v>
                </c:pt>
                <c:pt idx="1094">
                  <c:v>30</c:v>
                </c:pt>
                <c:pt idx="1095">
                  <c:v>37</c:v>
                </c:pt>
                <c:pt idx="1096">
                  <c:v>28</c:v>
                </c:pt>
                <c:pt idx="1097">
                  <c:v>43</c:v>
                </c:pt>
                <c:pt idx="1098">
                  <c:v>33</c:v>
                </c:pt>
                <c:pt idx="1099">
                  <c:v>31</c:v>
                </c:pt>
                <c:pt idx="1100">
                  <c:v>35</c:v>
                </c:pt>
                <c:pt idx="1101">
                  <c:v>38</c:v>
                </c:pt>
                <c:pt idx="1102">
                  <c:v>48</c:v>
                </c:pt>
                <c:pt idx="1103">
                  <c:v>33</c:v>
                </c:pt>
                <c:pt idx="1104">
                  <c:v>41</c:v>
                </c:pt>
                <c:pt idx="1105">
                  <c:v>33</c:v>
                </c:pt>
                <c:pt idx="1106">
                  <c:v>44</c:v>
                </c:pt>
                <c:pt idx="1107">
                  <c:v>49</c:v>
                </c:pt>
                <c:pt idx="1108">
                  <c:v>28</c:v>
                </c:pt>
                <c:pt idx="1109">
                  <c:v>42</c:v>
                </c:pt>
                <c:pt idx="1110">
                  <c:v>44</c:v>
                </c:pt>
                <c:pt idx="1111">
                  <c:v>46</c:v>
                </c:pt>
                <c:pt idx="1112">
                  <c:v>43</c:v>
                </c:pt>
                <c:pt idx="1113">
                  <c:v>37</c:v>
                </c:pt>
                <c:pt idx="1114">
                  <c:v>49</c:v>
                </c:pt>
                <c:pt idx="1115">
                  <c:v>41</c:v>
                </c:pt>
                <c:pt idx="1116">
                  <c:v>51</c:v>
                </c:pt>
                <c:pt idx="1117">
                  <c:v>42</c:v>
                </c:pt>
                <c:pt idx="1118">
                  <c:v>49</c:v>
                </c:pt>
                <c:pt idx="1119">
                  <c:v>31</c:v>
                </c:pt>
                <c:pt idx="1120">
                  <c:v>37</c:v>
                </c:pt>
                <c:pt idx="1121">
                  <c:v>36</c:v>
                </c:pt>
                <c:pt idx="1122">
                  <c:v>43</c:v>
                </c:pt>
                <c:pt idx="1123">
                  <c:v>34</c:v>
                </c:pt>
                <c:pt idx="1124">
                  <c:v>39</c:v>
                </c:pt>
                <c:pt idx="1125">
                  <c:v>34</c:v>
                </c:pt>
                <c:pt idx="1126">
                  <c:v>29</c:v>
                </c:pt>
                <c:pt idx="1127">
                  <c:v>38</c:v>
                </c:pt>
                <c:pt idx="1128">
                  <c:v>35</c:v>
                </c:pt>
                <c:pt idx="1129">
                  <c:v>48</c:v>
                </c:pt>
                <c:pt idx="1130">
                  <c:v>29</c:v>
                </c:pt>
                <c:pt idx="1131">
                  <c:v>36</c:v>
                </c:pt>
                <c:pt idx="1132">
                  <c:v>32</c:v>
                </c:pt>
                <c:pt idx="1133">
                  <c:v>28</c:v>
                </c:pt>
                <c:pt idx="1134">
                  <c:v>33</c:v>
                </c:pt>
                <c:pt idx="1135">
                  <c:v>28</c:v>
                </c:pt>
                <c:pt idx="1136">
                  <c:v>27</c:v>
                </c:pt>
                <c:pt idx="1137">
                  <c:v>23</c:v>
                </c:pt>
                <c:pt idx="1138">
                  <c:v>26</c:v>
                </c:pt>
                <c:pt idx="1139">
                  <c:v>18</c:v>
                </c:pt>
                <c:pt idx="1140">
                  <c:v>19</c:v>
                </c:pt>
                <c:pt idx="1141">
                  <c:v>14</c:v>
                </c:pt>
                <c:pt idx="1142">
                  <c:v>11</c:v>
                </c:pt>
                <c:pt idx="1143">
                  <c:v>12</c:v>
                </c:pt>
                <c:pt idx="1144">
                  <c:v>13</c:v>
                </c:pt>
                <c:pt idx="1145">
                  <c:v>13</c:v>
                </c:pt>
                <c:pt idx="1146">
                  <c:v>3</c:v>
                </c:pt>
                <c:pt idx="1147">
                  <c:v>2</c:v>
                </c:pt>
                <c:pt idx="1148">
                  <c:v>5</c:v>
                </c:pt>
                <c:pt idx="1149">
                  <c:v>4</c:v>
                </c:pt>
                <c:pt idx="1150">
                  <c:v>2</c:v>
                </c:pt>
                <c:pt idx="1151">
                  <c:v>1</c:v>
                </c:pt>
                <c:pt idx="1152">
                  <c:v>1</c:v>
                </c:pt>
                <c:pt idx="1153">
                  <c:v>0</c:v>
                </c:pt>
                <c:pt idx="1154">
                  <c:v>1</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0</c:v>
                </c:pt>
                <c:pt idx="1184">
                  <c:v>0</c:v>
                </c:pt>
                <c:pt idx="1185">
                  <c:v>0</c:v>
                </c:pt>
                <c:pt idx="1186">
                  <c:v>0</c:v>
                </c:pt>
                <c:pt idx="1187">
                  <c:v>0</c:v>
                </c:pt>
                <c:pt idx="1188">
                  <c:v>0</c:v>
                </c:pt>
                <c:pt idx="1189">
                  <c:v>0</c:v>
                </c:pt>
                <c:pt idx="1190">
                  <c:v>0</c:v>
                </c:pt>
                <c:pt idx="1191">
                  <c:v>0</c:v>
                </c:pt>
                <c:pt idx="1192">
                  <c:v>0</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0</c:v>
                </c:pt>
                <c:pt idx="1233">
                  <c:v>0</c:v>
                </c:pt>
                <c:pt idx="1234">
                  <c:v>0</c:v>
                </c:pt>
                <c:pt idx="1235">
                  <c:v>0</c:v>
                </c:pt>
                <c:pt idx="1236">
                  <c:v>0</c:v>
                </c:pt>
                <c:pt idx="1237">
                  <c:v>0</c:v>
                </c:pt>
                <c:pt idx="1238">
                  <c:v>0</c:v>
                </c:pt>
                <c:pt idx="1239">
                  <c:v>0</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0</c:v>
                </c:pt>
                <c:pt idx="1265">
                  <c:v>0</c:v>
                </c:pt>
                <c:pt idx="1266">
                  <c:v>0</c:v>
                </c:pt>
                <c:pt idx="1267">
                  <c:v>0</c:v>
                </c:pt>
                <c:pt idx="1268">
                  <c:v>0</c:v>
                </c:pt>
                <c:pt idx="1269">
                  <c:v>0</c:v>
                </c:pt>
                <c:pt idx="1270">
                  <c:v>0</c:v>
                </c:pt>
                <c:pt idx="1271">
                  <c:v>0</c:v>
                </c:pt>
                <c:pt idx="1272">
                  <c:v>0</c:v>
                </c:pt>
                <c:pt idx="1273">
                  <c:v>0</c:v>
                </c:pt>
                <c:pt idx="1274">
                  <c:v>0</c:v>
                </c:pt>
                <c:pt idx="1275">
                  <c:v>0</c:v>
                </c:pt>
                <c:pt idx="1276">
                  <c:v>0</c:v>
                </c:pt>
                <c:pt idx="1277">
                  <c:v>0</c:v>
                </c:pt>
                <c:pt idx="1278">
                  <c:v>0</c:v>
                </c:pt>
                <c:pt idx="1279">
                  <c:v>0</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0</c:v>
                </c:pt>
                <c:pt idx="1301">
                  <c:v>0</c:v>
                </c:pt>
                <c:pt idx="1302">
                  <c:v>0</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0</c:v>
                </c:pt>
                <c:pt idx="1335">
                  <c:v>0</c:v>
                </c:pt>
                <c:pt idx="1336">
                  <c:v>0</c:v>
                </c:pt>
                <c:pt idx="1337">
                  <c:v>0</c:v>
                </c:pt>
                <c:pt idx="1338">
                  <c:v>0</c:v>
                </c:pt>
                <c:pt idx="1339">
                  <c:v>0</c:v>
                </c:pt>
                <c:pt idx="1340">
                  <c:v>0</c:v>
                </c:pt>
                <c:pt idx="1341">
                  <c:v>0</c:v>
                </c:pt>
                <c:pt idx="1342">
                  <c:v>0</c:v>
                </c:pt>
                <c:pt idx="1343">
                  <c:v>0</c:v>
                </c:pt>
                <c:pt idx="1344">
                  <c:v>0</c:v>
                </c:pt>
                <c:pt idx="1345">
                  <c:v>0</c:v>
                </c:pt>
                <c:pt idx="1346">
                  <c:v>0</c:v>
                </c:pt>
                <c:pt idx="1347">
                  <c:v>0</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0</c:v>
                </c:pt>
                <c:pt idx="1381">
                  <c:v>0</c:v>
                </c:pt>
                <c:pt idx="1382">
                  <c:v>0</c:v>
                </c:pt>
                <c:pt idx="1383">
                  <c:v>0</c:v>
                </c:pt>
                <c:pt idx="1384">
                  <c:v>0</c:v>
                </c:pt>
                <c:pt idx="1385">
                  <c:v>0</c:v>
                </c:pt>
                <c:pt idx="1386">
                  <c:v>0</c:v>
                </c:pt>
                <c:pt idx="1387">
                  <c:v>0</c:v>
                </c:pt>
                <c:pt idx="1388">
                  <c:v>0</c:v>
                </c:pt>
                <c:pt idx="1389">
                  <c:v>0</c:v>
                </c:pt>
                <c:pt idx="1390">
                  <c:v>0</c:v>
                </c:pt>
                <c:pt idx="1391">
                  <c:v>0</c:v>
                </c:pt>
                <c:pt idx="1392">
                  <c:v>0</c:v>
                </c:pt>
                <c:pt idx="1393">
                  <c:v>0</c:v>
                </c:pt>
                <c:pt idx="1394">
                  <c:v>0</c:v>
                </c:pt>
                <c:pt idx="1395">
                  <c:v>0</c:v>
                </c:pt>
                <c:pt idx="1396">
                  <c:v>0</c:v>
                </c:pt>
                <c:pt idx="1397">
                  <c:v>0</c:v>
                </c:pt>
                <c:pt idx="1398">
                  <c:v>0</c:v>
                </c:pt>
                <c:pt idx="1399">
                  <c:v>0</c:v>
                </c:pt>
                <c:pt idx="1400">
                  <c:v>0</c:v>
                </c:pt>
                <c:pt idx="1401">
                  <c:v>0</c:v>
                </c:pt>
                <c:pt idx="1402">
                  <c:v>0</c:v>
                </c:pt>
                <c:pt idx="1403">
                  <c:v>0</c:v>
                </c:pt>
                <c:pt idx="1404">
                  <c:v>0</c:v>
                </c:pt>
                <c:pt idx="1405">
                  <c:v>0</c:v>
                </c:pt>
                <c:pt idx="1406">
                  <c:v>0</c:v>
                </c:pt>
                <c:pt idx="1407">
                  <c:v>0</c:v>
                </c:pt>
                <c:pt idx="1408">
                  <c:v>0</c:v>
                </c:pt>
                <c:pt idx="1409">
                  <c:v>0</c:v>
                </c:pt>
                <c:pt idx="1410">
                  <c:v>0</c:v>
                </c:pt>
                <c:pt idx="1411">
                  <c:v>0</c:v>
                </c:pt>
                <c:pt idx="1412">
                  <c:v>0</c:v>
                </c:pt>
                <c:pt idx="1413">
                  <c:v>0</c:v>
                </c:pt>
                <c:pt idx="1414">
                  <c:v>0</c:v>
                </c:pt>
                <c:pt idx="1415">
                  <c:v>0</c:v>
                </c:pt>
                <c:pt idx="1416">
                  <c:v>0</c:v>
                </c:pt>
                <c:pt idx="1417">
                  <c:v>0</c:v>
                </c:pt>
                <c:pt idx="1418">
                  <c:v>0</c:v>
                </c:pt>
                <c:pt idx="1419">
                  <c:v>0</c:v>
                </c:pt>
                <c:pt idx="1420">
                  <c:v>0</c:v>
                </c:pt>
                <c:pt idx="1421">
                  <c:v>0</c:v>
                </c:pt>
                <c:pt idx="1422">
                  <c:v>0</c:v>
                </c:pt>
                <c:pt idx="1423">
                  <c:v>0</c:v>
                </c:pt>
                <c:pt idx="1424">
                  <c:v>0</c:v>
                </c:pt>
                <c:pt idx="1425">
                  <c:v>0</c:v>
                </c:pt>
                <c:pt idx="1426">
                  <c:v>0</c:v>
                </c:pt>
                <c:pt idx="1427">
                  <c:v>0</c:v>
                </c:pt>
                <c:pt idx="1428">
                  <c:v>0</c:v>
                </c:pt>
                <c:pt idx="1429">
                  <c:v>0</c:v>
                </c:pt>
                <c:pt idx="1430">
                  <c:v>0</c:v>
                </c:pt>
                <c:pt idx="1431">
                  <c:v>0</c:v>
                </c:pt>
                <c:pt idx="1432">
                  <c:v>0</c:v>
                </c:pt>
                <c:pt idx="1433">
                  <c:v>0</c:v>
                </c:pt>
                <c:pt idx="1434">
                  <c:v>0</c:v>
                </c:pt>
                <c:pt idx="1435">
                  <c:v>0</c:v>
                </c:pt>
                <c:pt idx="1436">
                  <c:v>0</c:v>
                </c:pt>
                <c:pt idx="1437">
                  <c:v>0</c:v>
                </c:pt>
                <c:pt idx="1438">
                  <c:v>0</c:v>
                </c:pt>
                <c:pt idx="1439">
                  <c:v>0</c:v>
                </c:pt>
                <c:pt idx="1440">
                  <c:v>0</c:v>
                </c:pt>
                <c:pt idx="1441">
                  <c:v>0</c:v>
                </c:pt>
                <c:pt idx="1442">
                  <c:v>0</c:v>
                </c:pt>
                <c:pt idx="1443">
                  <c:v>0</c:v>
                </c:pt>
                <c:pt idx="1444">
                  <c:v>0</c:v>
                </c:pt>
                <c:pt idx="1445">
                  <c:v>0</c:v>
                </c:pt>
                <c:pt idx="1446">
                  <c:v>0</c:v>
                </c:pt>
                <c:pt idx="1447">
                  <c:v>0</c:v>
                </c:pt>
                <c:pt idx="1448">
                  <c:v>0</c:v>
                </c:pt>
                <c:pt idx="1449">
                  <c:v>0</c:v>
                </c:pt>
                <c:pt idx="1450">
                  <c:v>0</c:v>
                </c:pt>
                <c:pt idx="1451">
                  <c:v>0</c:v>
                </c:pt>
                <c:pt idx="1452">
                  <c:v>0</c:v>
                </c:pt>
                <c:pt idx="1453">
                  <c:v>0</c:v>
                </c:pt>
                <c:pt idx="1454">
                  <c:v>0</c:v>
                </c:pt>
                <c:pt idx="1455">
                  <c:v>0</c:v>
                </c:pt>
                <c:pt idx="1456">
                  <c:v>0</c:v>
                </c:pt>
                <c:pt idx="1457">
                  <c:v>0</c:v>
                </c:pt>
                <c:pt idx="1458">
                  <c:v>0</c:v>
                </c:pt>
                <c:pt idx="1459">
                  <c:v>0</c:v>
                </c:pt>
                <c:pt idx="1460">
                  <c:v>0</c:v>
                </c:pt>
                <c:pt idx="1461">
                  <c:v>0</c:v>
                </c:pt>
                <c:pt idx="1462">
                  <c:v>0</c:v>
                </c:pt>
                <c:pt idx="1463">
                  <c:v>0</c:v>
                </c:pt>
                <c:pt idx="1464">
                  <c:v>0</c:v>
                </c:pt>
                <c:pt idx="1465">
                  <c:v>0</c:v>
                </c:pt>
                <c:pt idx="1466">
                  <c:v>0</c:v>
                </c:pt>
                <c:pt idx="1467">
                  <c:v>0</c:v>
                </c:pt>
                <c:pt idx="1468">
                  <c:v>0</c:v>
                </c:pt>
                <c:pt idx="1469">
                  <c:v>0</c:v>
                </c:pt>
                <c:pt idx="1470">
                  <c:v>0</c:v>
                </c:pt>
                <c:pt idx="1471">
                  <c:v>0</c:v>
                </c:pt>
                <c:pt idx="1472">
                  <c:v>0</c:v>
                </c:pt>
                <c:pt idx="1473">
                  <c:v>0</c:v>
                </c:pt>
                <c:pt idx="1474">
                  <c:v>0</c:v>
                </c:pt>
                <c:pt idx="1475">
                  <c:v>0</c:v>
                </c:pt>
                <c:pt idx="1476">
                  <c:v>0</c:v>
                </c:pt>
                <c:pt idx="1477">
                  <c:v>0</c:v>
                </c:pt>
                <c:pt idx="1478">
                  <c:v>0</c:v>
                </c:pt>
                <c:pt idx="1479">
                  <c:v>0</c:v>
                </c:pt>
                <c:pt idx="1480">
                  <c:v>0</c:v>
                </c:pt>
                <c:pt idx="1481">
                  <c:v>0</c:v>
                </c:pt>
                <c:pt idx="1482">
                  <c:v>0</c:v>
                </c:pt>
                <c:pt idx="1483">
                  <c:v>0</c:v>
                </c:pt>
                <c:pt idx="1484">
                  <c:v>0</c:v>
                </c:pt>
                <c:pt idx="1485">
                  <c:v>0</c:v>
                </c:pt>
                <c:pt idx="1486">
                  <c:v>0</c:v>
                </c:pt>
                <c:pt idx="1487">
                  <c:v>0</c:v>
                </c:pt>
                <c:pt idx="1488">
                  <c:v>0</c:v>
                </c:pt>
                <c:pt idx="1489">
                  <c:v>0</c:v>
                </c:pt>
                <c:pt idx="1490">
                  <c:v>0</c:v>
                </c:pt>
                <c:pt idx="1491">
                  <c:v>0</c:v>
                </c:pt>
                <c:pt idx="1492">
                  <c:v>0</c:v>
                </c:pt>
                <c:pt idx="1493">
                  <c:v>0</c:v>
                </c:pt>
                <c:pt idx="1494">
                  <c:v>0</c:v>
                </c:pt>
                <c:pt idx="1495">
                  <c:v>0</c:v>
                </c:pt>
                <c:pt idx="1496">
                  <c:v>0</c:v>
                </c:pt>
                <c:pt idx="1497">
                  <c:v>0</c:v>
                </c:pt>
                <c:pt idx="1498">
                  <c:v>0</c:v>
                </c:pt>
                <c:pt idx="1499">
                  <c:v>0</c:v>
                </c:pt>
                <c:pt idx="1500">
                  <c:v>0</c:v>
                </c:pt>
                <c:pt idx="1501">
                  <c:v>0</c:v>
                </c:pt>
                <c:pt idx="1502">
                  <c:v>0</c:v>
                </c:pt>
                <c:pt idx="1503">
                  <c:v>0</c:v>
                </c:pt>
                <c:pt idx="1504">
                  <c:v>0</c:v>
                </c:pt>
                <c:pt idx="1505">
                  <c:v>0</c:v>
                </c:pt>
                <c:pt idx="1506">
                  <c:v>0</c:v>
                </c:pt>
                <c:pt idx="1507">
                  <c:v>0</c:v>
                </c:pt>
                <c:pt idx="1508">
                  <c:v>0</c:v>
                </c:pt>
                <c:pt idx="1509">
                  <c:v>0</c:v>
                </c:pt>
                <c:pt idx="1510">
                  <c:v>0</c:v>
                </c:pt>
                <c:pt idx="1511">
                  <c:v>0</c:v>
                </c:pt>
                <c:pt idx="1512">
                  <c:v>0</c:v>
                </c:pt>
                <c:pt idx="1513">
                  <c:v>0</c:v>
                </c:pt>
                <c:pt idx="1514">
                  <c:v>0</c:v>
                </c:pt>
                <c:pt idx="1515">
                  <c:v>0</c:v>
                </c:pt>
                <c:pt idx="1516">
                  <c:v>0</c:v>
                </c:pt>
                <c:pt idx="1517">
                  <c:v>0</c:v>
                </c:pt>
                <c:pt idx="1518">
                  <c:v>0</c:v>
                </c:pt>
                <c:pt idx="1519">
                  <c:v>0</c:v>
                </c:pt>
                <c:pt idx="1520">
                  <c:v>0</c:v>
                </c:pt>
                <c:pt idx="1521">
                  <c:v>0</c:v>
                </c:pt>
                <c:pt idx="1522">
                  <c:v>0</c:v>
                </c:pt>
                <c:pt idx="1523">
                  <c:v>0</c:v>
                </c:pt>
                <c:pt idx="1524">
                  <c:v>0</c:v>
                </c:pt>
                <c:pt idx="1525">
                  <c:v>0</c:v>
                </c:pt>
                <c:pt idx="1526">
                  <c:v>0</c:v>
                </c:pt>
                <c:pt idx="1527">
                  <c:v>0</c:v>
                </c:pt>
                <c:pt idx="1528">
                  <c:v>0</c:v>
                </c:pt>
                <c:pt idx="1529">
                  <c:v>0</c:v>
                </c:pt>
                <c:pt idx="1530">
                  <c:v>0</c:v>
                </c:pt>
                <c:pt idx="1531">
                  <c:v>0</c:v>
                </c:pt>
                <c:pt idx="1532">
                  <c:v>0</c:v>
                </c:pt>
                <c:pt idx="1533">
                  <c:v>0</c:v>
                </c:pt>
                <c:pt idx="1534">
                  <c:v>0</c:v>
                </c:pt>
                <c:pt idx="1535">
                  <c:v>0</c:v>
                </c:pt>
                <c:pt idx="1536">
                  <c:v>0</c:v>
                </c:pt>
                <c:pt idx="1537">
                  <c:v>0</c:v>
                </c:pt>
                <c:pt idx="1538">
                  <c:v>0</c:v>
                </c:pt>
                <c:pt idx="1539">
                  <c:v>0</c:v>
                </c:pt>
                <c:pt idx="1540">
                  <c:v>0</c:v>
                </c:pt>
                <c:pt idx="1541">
                  <c:v>0</c:v>
                </c:pt>
                <c:pt idx="1542">
                  <c:v>0</c:v>
                </c:pt>
                <c:pt idx="1543">
                  <c:v>0</c:v>
                </c:pt>
                <c:pt idx="1544">
                  <c:v>0</c:v>
                </c:pt>
                <c:pt idx="1545">
                  <c:v>0</c:v>
                </c:pt>
                <c:pt idx="1546">
                  <c:v>0</c:v>
                </c:pt>
                <c:pt idx="1547">
                  <c:v>0</c:v>
                </c:pt>
                <c:pt idx="1548">
                  <c:v>0</c:v>
                </c:pt>
                <c:pt idx="1549">
                  <c:v>0</c:v>
                </c:pt>
                <c:pt idx="1550">
                  <c:v>0</c:v>
                </c:pt>
                <c:pt idx="1551">
                  <c:v>0</c:v>
                </c:pt>
                <c:pt idx="1552">
                  <c:v>0</c:v>
                </c:pt>
                <c:pt idx="1553">
                  <c:v>0</c:v>
                </c:pt>
                <c:pt idx="1554">
                  <c:v>0</c:v>
                </c:pt>
                <c:pt idx="1555">
                  <c:v>0</c:v>
                </c:pt>
                <c:pt idx="1556">
                  <c:v>0</c:v>
                </c:pt>
                <c:pt idx="1557">
                  <c:v>0</c:v>
                </c:pt>
                <c:pt idx="1558">
                  <c:v>0</c:v>
                </c:pt>
                <c:pt idx="1559">
                  <c:v>0</c:v>
                </c:pt>
                <c:pt idx="1560">
                  <c:v>0</c:v>
                </c:pt>
                <c:pt idx="1561">
                  <c:v>0</c:v>
                </c:pt>
                <c:pt idx="1562">
                  <c:v>0</c:v>
                </c:pt>
                <c:pt idx="1563">
                  <c:v>0</c:v>
                </c:pt>
                <c:pt idx="1564">
                  <c:v>0</c:v>
                </c:pt>
                <c:pt idx="1565">
                  <c:v>0</c:v>
                </c:pt>
                <c:pt idx="1566">
                  <c:v>0</c:v>
                </c:pt>
                <c:pt idx="1567">
                  <c:v>0</c:v>
                </c:pt>
                <c:pt idx="1568">
                  <c:v>0</c:v>
                </c:pt>
                <c:pt idx="1569">
                  <c:v>0</c:v>
                </c:pt>
                <c:pt idx="1570">
                  <c:v>0</c:v>
                </c:pt>
                <c:pt idx="1571">
                  <c:v>0</c:v>
                </c:pt>
                <c:pt idx="1572">
                  <c:v>0</c:v>
                </c:pt>
                <c:pt idx="1573">
                  <c:v>0</c:v>
                </c:pt>
                <c:pt idx="1574">
                  <c:v>0</c:v>
                </c:pt>
                <c:pt idx="1575">
                  <c:v>0</c:v>
                </c:pt>
                <c:pt idx="1576">
                  <c:v>0</c:v>
                </c:pt>
                <c:pt idx="1577">
                  <c:v>0</c:v>
                </c:pt>
                <c:pt idx="1578">
                  <c:v>0</c:v>
                </c:pt>
                <c:pt idx="1579">
                  <c:v>0</c:v>
                </c:pt>
                <c:pt idx="1580">
                  <c:v>0</c:v>
                </c:pt>
                <c:pt idx="1581">
                  <c:v>0</c:v>
                </c:pt>
                <c:pt idx="1582">
                  <c:v>0</c:v>
                </c:pt>
                <c:pt idx="1583">
                  <c:v>0</c:v>
                </c:pt>
                <c:pt idx="1584">
                  <c:v>0</c:v>
                </c:pt>
                <c:pt idx="1585">
                  <c:v>0</c:v>
                </c:pt>
                <c:pt idx="1586">
                  <c:v>0</c:v>
                </c:pt>
                <c:pt idx="1587">
                  <c:v>0</c:v>
                </c:pt>
                <c:pt idx="1588">
                  <c:v>0</c:v>
                </c:pt>
                <c:pt idx="1589">
                  <c:v>0</c:v>
                </c:pt>
                <c:pt idx="1590">
                  <c:v>0</c:v>
                </c:pt>
                <c:pt idx="1591">
                  <c:v>0</c:v>
                </c:pt>
                <c:pt idx="1592">
                  <c:v>0</c:v>
                </c:pt>
                <c:pt idx="1593">
                  <c:v>0</c:v>
                </c:pt>
                <c:pt idx="1594">
                  <c:v>0</c:v>
                </c:pt>
                <c:pt idx="1595">
                  <c:v>0</c:v>
                </c:pt>
                <c:pt idx="1596">
                  <c:v>0</c:v>
                </c:pt>
                <c:pt idx="1597">
                  <c:v>0</c:v>
                </c:pt>
                <c:pt idx="1598">
                  <c:v>0</c:v>
                </c:pt>
                <c:pt idx="1599">
                  <c:v>0</c:v>
                </c:pt>
                <c:pt idx="1600">
                  <c:v>0</c:v>
                </c:pt>
                <c:pt idx="1601">
                  <c:v>0</c:v>
                </c:pt>
                <c:pt idx="1602">
                  <c:v>0</c:v>
                </c:pt>
                <c:pt idx="1603">
                  <c:v>0</c:v>
                </c:pt>
                <c:pt idx="1604">
                  <c:v>0</c:v>
                </c:pt>
                <c:pt idx="1605">
                  <c:v>0</c:v>
                </c:pt>
                <c:pt idx="1606">
                  <c:v>0</c:v>
                </c:pt>
                <c:pt idx="1607">
                  <c:v>0</c:v>
                </c:pt>
                <c:pt idx="1608">
                  <c:v>0</c:v>
                </c:pt>
                <c:pt idx="1609">
                  <c:v>0</c:v>
                </c:pt>
                <c:pt idx="1610">
                  <c:v>0</c:v>
                </c:pt>
                <c:pt idx="1611">
                  <c:v>0</c:v>
                </c:pt>
                <c:pt idx="1612">
                  <c:v>0</c:v>
                </c:pt>
                <c:pt idx="1613">
                  <c:v>0</c:v>
                </c:pt>
                <c:pt idx="1614">
                  <c:v>0</c:v>
                </c:pt>
                <c:pt idx="1615">
                  <c:v>0</c:v>
                </c:pt>
                <c:pt idx="1616">
                  <c:v>0</c:v>
                </c:pt>
                <c:pt idx="1617">
                  <c:v>0</c:v>
                </c:pt>
                <c:pt idx="1618">
                  <c:v>0</c:v>
                </c:pt>
                <c:pt idx="1619">
                  <c:v>0</c:v>
                </c:pt>
                <c:pt idx="1620">
                  <c:v>0</c:v>
                </c:pt>
                <c:pt idx="1621">
                  <c:v>0</c:v>
                </c:pt>
                <c:pt idx="1622">
                  <c:v>0</c:v>
                </c:pt>
                <c:pt idx="1623">
                  <c:v>0</c:v>
                </c:pt>
                <c:pt idx="1624">
                  <c:v>0</c:v>
                </c:pt>
                <c:pt idx="1625">
                  <c:v>0</c:v>
                </c:pt>
                <c:pt idx="1626">
                  <c:v>0</c:v>
                </c:pt>
                <c:pt idx="1627">
                  <c:v>0</c:v>
                </c:pt>
                <c:pt idx="1628">
                  <c:v>0</c:v>
                </c:pt>
                <c:pt idx="1629">
                  <c:v>0</c:v>
                </c:pt>
                <c:pt idx="1630">
                  <c:v>0</c:v>
                </c:pt>
                <c:pt idx="1631">
                  <c:v>0</c:v>
                </c:pt>
                <c:pt idx="1632">
                  <c:v>0</c:v>
                </c:pt>
                <c:pt idx="1633">
                  <c:v>0</c:v>
                </c:pt>
                <c:pt idx="1634">
                  <c:v>0</c:v>
                </c:pt>
                <c:pt idx="1635">
                  <c:v>0</c:v>
                </c:pt>
                <c:pt idx="1636">
                  <c:v>0</c:v>
                </c:pt>
                <c:pt idx="1637">
                  <c:v>0</c:v>
                </c:pt>
                <c:pt idx="1638">
                  <c:v>0</c:v>
                </c:pt>
                <c:pt idx="1639">
                  <c:v>0</c:v>
                </c:pt>
                <c:pt idx="1640">
                  <c:v>0</c:v>
                </c:pt>
                <c:pt idx="1641">
                  <c:v>0</c:v>
                </c:pt>
                <c:pt idx="1642">
                  <c:v>0</c:v>
                </c:pt>
                <c:pt idx="1643">
                  <c:v>0</c:v>
                </c:pt>
                <c:pt idx="1644">
                  <c:v>0</c:v>
                </c:pt>
                <c:pt idx="1645">
                  <c:v>0</c:v>
                </c:pt>
                <c:pt idx="1646">
                  <c:v>0</c:v>
                </c:pt>
              </c:numCache>
            </c:numRef>
          </c:yVal>
          <c:smooth val="1"/>
        </c:ser>
        <c:dLbls>
          <c:showLegendKey val="0"/>
          <c:showVal val="0"/>
          <c:showCatName val="0"/>
          <c:showSerName val="0"/>
          <c:showPercent val="0"/>
          <c:showBubbleSize val="0"/>
        </c:dLbls>
        <c:axId val="46562048"/>
        <c:axId val="46562624"/>
      </c:scatterChart>
      <c:valAx>
        <c:axId val="46562048"/>
        <c:scaling>
          <c:orientation val="minMax"/>
          <c:max val="0"/>
          <c:min val="-0.1"/>
        </c:scaling>
        <c:delete val="0"/>
        <c:axPos val="b"/>
        <c:numFmt formatCode="#,##0.00" sourceLinked="0"/>
        <c:majorTickMark val="out"/>
        <c:minorTickMark val="none"/>
        <c:tickLblPos val="nextTo"/>
        <c:crossAx val="46562624"/>
        <c:crosses val="autoZero"/>
        <c:crossBetween val="midCat"/>
      </c:valAx>
      <c:valAx>
        <c:axId val="46562624"/>
        <c:scaling>
          <c:orientation val="minMax"/>
          <c:min val="0"/>
        </c:scaling>
        <c:delete val="0"/>
        <c:axPos val="l"/>
        <c:majorGridlines/>
        <c:numFmt formatCode="General" sourceLinked="1"/>
        <c:majorTickMark val="out"/>
        <c:minorTickMark val="none"/>
        <c:tickLblPos val="nextTo"/>
        <c:crossAx val="46562048"/>
        <c:crosses val="autoZero"/>
        <c:crossBetween val="midCat"/>
      </c:valAx>
    </c:plotArea>
    <c:plotVisOnly val="1"/>
    <c:dispBlanksAs val="gap"/>
    <c:showDLblsOverMax val="0"/>
  </c:chart>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marker>
            <c:symbol val="none"/>
          </c:marker>
          <c:xVal>
            <c:numRef>
              <c:f>'V00010'!$A$1:$A$1183</c:f>
              <c:numCache>
                <c:formatCode>0.00E+00</c:formatCode>
                <c:ptCount val="1183"/>
                <c:pt idx="0">
                  <c:v>-0.41513600000000001</c:v>
                </c:pt>
                <c:pt idx="1">
                  <c:v>-0.414713</c:v>
                </c:pt>
                <c:pt idx="2">
                  <c:v>-0.41428999999999999</c:v>
                </c:pt>
                <c:pt idx="3">
                  <c:v>-0.41386699999999998</c:v>
                </c:pt>
                <c:pt idx="4">
                  <c:v>-0.41344399999999998</c:v>
                </c:pt>
                <c:pt idx="5">
                  <c:v>-0.41302100000000003</c:v>
                </c:pt>
                <c:pt idx="6">
                  <c:v>-0.41259800000000002</c:v>
                </c:pt>
                <c:pt idx="7">
                  <c:v>-0.41217500000000001</c:v>
                </c:pt>
                <c:pt idx="8">
                  <c:v>-0.41175200000000001</c:v>
                </c:pt>
                <c:pt idx="9">
                  <c:v>-0.411329</c:v>
                </c:pt>
                <c:pt idx="10">
                  <c:v>-0.41090599999999999</c:v>
                </c:pt>
                <c:pt idx="11">
                  <c:v>-0.41048299999999999</c:v>
                </c:pt>
                <c:pt idx="12">
                  <c:v>-0.41005999999999998</c:v>
                </c:pt>
                <c:pt idx="13">
                  <c:v>-0.40963699999999997</c:v>
                </c:pt>
                <c:pt idx="14">
                  <c:v>-0.40921299999999999</c:v>
                </c:pt>
                <c:pt idx="15">
                  <c:v>-0.40878999999999999</c:v>
                </c:pt>
                <c:pt idx="16">
                  <c:v>-0.40836699999999998</c:v>
                </c:pt>
                <c:pt idx="17">
                  <c:v>-0.40794399999999997</c:v>
                </c:pt>
                <c:pt idx="18">
                  <c:v>-0.40752100000000002</c:v>
                </c:pt>
                <c:pt idx="19">
                  <c:v>-0.40709800000000002</c:v>
                </c:pt>
                <c:pt idx="20">
                  <c:v>-0.40667500000000001</c:v>
                </c:pt>
                <c:pt idx="21">
                  <c:v>-0.406252</c:v>
                </c:pt>
                <c:pt idx="22">
                  <c:v>-0.405829</c:v>
                </c:pt>
                <c:pt idx="23">
                  <c:v>-0.40540599999999999</c:v>
                </c:pt>
                <c:pt idx="24">
                  <c:v>-0.40498299999999998</c:v>
                </c:pt>
                <c:pt idx="25">
                  <c:v>-0.40455999999999998</c:v>
                </c:pt>
                <c:pt idx="26">
                  <c:v>-0.40413700000000002</c:v>
                </c:pt>
                <c:pt idx="27">
                  <c:v>-0.40371400000000002</c:v>
                </c:pt>
                <c:pt idx="28">
                  <c:v>-0.40329100000000001</c:v>
                </c:pt>
                <c:pt idx="29">
                  <c:v>-0.40286699999999998</c:v>
                </c:pt>
                <c:pt idx="30">
                  <c:v>-0.40244400000000002</c:v>
                </c:pt>
                <c:pt idx="31">
                  <c:v>-0.40202100000000002</c:v>
                </c:pt>
                <c:pt idx="32">
                  <c:v>-0.40159800000000001</c:v>
                </c:pt>
                <c:pt idx="33">
                  <c:v>-0.401175</c:v>
                </c:pt>
                <c:pt idx="34">
                  <c:v>-0.400752</c:v>
                </c:pt>
                <c:pt idx="35">
                  <c:v>-0.40032899999999999</c:v>
                </c:pt>
                <c:pt idx="36">
                  <c:v>-0.39990599999999998</c:v>
                </c:pt>
                <c:pt idx="37">
                  <c:v>-0.39948299999999998</c:v>
                </c:pt>
                <c:pt idx="38">
                  <c:v>-0.39906000000000003</c:v>
                </c:pt>
                <c:pt idx="39">
                  <c:v>-0.39863700000000002</c:v>
                </c:pt>
                <c:pt idx="40">
                  <c:v>-0.39821400000000001</c:v>
                </c:pt>
                <c:pt idx="41">
                  <c:v>-0.39779100000000001</c:v>
                </c:pt>
                <c:pt idx="42">
                  <c:v>-0.397368</c:v>
                </c:pt>
                <c:pt idx="43">
                  <c:v>-0.39694400000000002</c:v>
                </c:pt>
                <c:pt idx="44">
                  <c:v>-0.39652100000000001</c:v>
                </c:pt>
                <c:pt idx="45">
                  <c:v>-0.39609800000000001</c:v>
                </c:pt>
                <c:pt idx="46">
                  <c:v>-0.395675</c:v>
                </c:pt>
                <c:pt idx="47">
                  <c:v>-0.39525199999999999</c:v>
                </c:pt>
                <c:pt idx="48">
                  <c:v>-0.39482899999999999</c:v>
                </c:pt>
                <c:pt idx="49">
                  <c:v>-0.39440599999999998</c:v>
                </c:pt>
                <c:pt idx="50">
                  <c:v>-0.39398300000000003</c:v>
                </c:pt>
                <c:pt idx="51">
                  <c:v>-0.39356000000000002</c:v>
                </c:pt>
                <c:pt idx="52">
                  <c:v>-0.39313700000000001</c:v>
                </c:pt>
                <c:pt idx="53">
                  <c:v>-0.39271400000000001</c:v>
                </c:pt>
                <c:pt idx="54">
                  <c:v>-0.392291</c:v>
                </c:pt>
                <c:pt idx="55">
                  <c:v>-0.39186799999999999</c:v>
                </c:pt>
                <c:pt idx="56">
                  <c:v>-0.39144499999999999</c:v>
                </c:pt>
                <c:pt idx="57">
                  <c:v>-0.39102199999999998</c:v>
                </c:pt>
                <c:pt idx="58">
                  <c:v>-0.390598</c:v>
                </c:pt>
                <c:pt idx="59">
                  <c:v>-0.39017499999999999</c:v>
                </c:pt>
                <c:pt idx="60">
                  <c:v>-0.38975199999999999</c:v>
                </c:pt>
                <c:pt idx="61">
                  <c:v>-0.38932899999999998</c:v>
                </c:pt>
                <c:pt idx="62">
                  <c:v>-0.38890599999999997</c:v>
                </c:pt>
                <c:pt idx="63">
                  <c:v>-0.38848300000000002</c:v>
                </c:pt>
                <c:pt idx="64">
                  <c:v>-0.38806000000000002</c:v>
                </c:pt>
                <c:pt idx="65">
                  <c:v>-0.38763700000000001</c:v>
                </c:pt>
                <c:pt idx="66">
                  <c:v>-0.387214</c:v>
                </c:pt>
                <c:pt idx="67">
                  <c:v>-0.386791</c:v>
                </c:pt>
                <c:pt idx="68">
                  <c:v>-0.38636799999999999</c:v>
                </c:pt>
                <c:pt idx="69">
                  <c:v>-0.38594499999999998</c:v>
                </c:pt>
                <c:pt idx="70">
                  <c:v>-0.38552199999999998</c:v>
                </c:pt>
                <c:pt idx="71">
                  <c:v>-0.38509900000000002</c:v>
                </c:pt>
                <c:pt idx="72">
                  <c:v>-0.38467600000000002</c:v>
                </c:pt>
                <c:pt idx="73">
                  <c:v>-0.38425199999999998</c:v>
                </c:pt>
                <c:pt idx="74">
                  <c:v>-0.38382899999999998</c:v>
                </c:pt>
                <c:pt idx="75">
                  <c:v>-0.38340600000000002</c:v>
                </c:pt>
                <c:pt idx="76">
                  <c:v>-0.38298300000000002</c:v>
                </c:pt>
                <c:pt idx="77">
                  <c:v>-0.38256000000000001</c:v>
                </c:pt>
                <c:pt idx="78">
                  <c:v>-0.382137</c:v>
                </c:pt>
                <c:pt idx="79">
                  <c:v>-0.381714</c:v>
                </c:pt>
                <c:pt idx="80">
                  <c:v>-0.38129099999999999</c:v>
                </c:pt>
                <c:pt idx="81">
                  <c:v>-0.38086799999999998</c:v>
                </c:pt>
                <c:pt idx="82">
                  <c:v>-0.38044499999999998</c:v>
                </c:pt>
                <c:pt idx="83">
                  <c:v>-0.38002200000000003</c:v>
                </c:pt>
                <c:pt idx="84">
                  <c:v>-0.37959900000000002</c:v>
                </c:pt>
                <c:pt idx="85">
                  <c:v>-0.37917600000000001</c:v>
                </c:pt>
                <c:pt idx="86">
                  <c:v>-0.37875300000000001</c:v>
                </c:pt>
                <c:pt idx="87">
                  <c:v>-0.37832900000000003</c:v>
                </c:pt>
                <c:pt idx="88">
                  <c:v>-0.37790600000000002</c:v>
                </c:pt>
                <c:pt idx="89">
                  <c:v>-0.37748300000000001</c:v>
                </c:pt>
                <c:pt idx="90">
                  <c:v>-0.37706000000000001</c:v>
                </c:pt>
                <c:pt idx="91">
                  <c:v>-0.376637</c:v>
                </c:pt>
                <c:pt idx="92">
                  <c:v>-0.37621399999999999</c:v>
                </c:pt>
                <c:pt idx="93">
                  <c:v>-0.37579099999999999</c:v>
                </c:pt>
                <c:pt idx="94">
                  <c:v>-0.37536799999999998</c:v>
                </c:pt>
                <c:pt idx="95">
                  <c:v>-0.37494499999999997</c:v>
                </c:pt>
                <c:pt idx="96">
                  <c:v>-0.37452200000000002</c:v>
                </c:pt>
                <c:pt idx="97">
                  <c:v>-0.37409900000000001</c:v>
                </c:pt>
                <c:pt idx="98">
                  <c:v>-0.37367600000000001</c:v>
                </c:pt>
                <c:pt idx="99">
                  <c:v>-0.373253</c:v>
                </c:pt>
                <c:pt idx="100">
                  <c:v>-0.37282999999999999</c:v>
                </c:pt>
                <c:pt idx="101">
                  <c:v>-0.37240699999999999</c:v>
                </c:pt>
                <c:pt idx="102">
                  <c:v>-0.37198300000000001</c:v>
                </c:pt>
                <c:pt idx="103">
                  <c:v>-0.37156</c:v>
                </c:pt>
                <c:pt idx="104">
                  <c:v>-0.37113699999999999</c:v>
                </c:pt>
                <c:pt idx="105">
                  <c:v>-0.37071399999999999</c:v>
                </c:pt>
                <c:pt idx="106">
                  <c:v>-0.37029099999999998</c:v>
                </c:pt>
                <c:pt idx="107">
                  <c:v>-0.36986799999999997</c:v>
                </c:pt>
                <c:pt idx="108">
                  <c:v>-0.36944500000000002</c:v>
                </c:pt>
                <c:pt idx="109">
                  <c:v>-0.36902200000000002</c:v>
                </c:pt>
                <c:pt idx="110">
                  <c:v>-0.36859900000000001</c:v>
                </c:pt>
                <c:pt idx="111">
                  <c:v>-0.368176</c:v>
                </c:pt>
                <c:pt idx="112">
                  <c:v>-0.367753</c:v>
                </c:pt>
                <c:pt idx="113">
                  <c:v>-0.36732999999999999</c:v>
                </c:pt>
                <c:pt idx="114">
                  <c:v>-0.36690699999999998</c:v>
                </c:pt>
                <c:pt idx="115">
                  <c:v>-0.36648399999999998</c:v>
                </c:pt>
                <c:pt idx="116">
                  <c:v>-0.36606100000000003</c:v>
                </c:pt>
                <c:pt idx="117">
                  <c:v>-0.36563699999999999</c:v>
                </c:pt>
                <c:pt idx="118">
                  <c:v>-0.36521399999999998</c:v>
                </c:pt>
                <c:pt idx="119">
                  <c:v>-0.36479099999999998</c:v>
                </c:pt>
                <c:pt idx="120">
                  <c:v>-0.36436800000000003</c:v>
                </c:pt>
                <c:pt idx="121">
                  <c:v>-0.36394500000000002</c:v>
                </c:pt>
                <c:pt idx="122">
                  <c:v>-0.36352200000000001</c:v>
                </c:pt>
                <c:pt idx="123">
                  <c:v>-0.36309900000000001</c:v>
                </c:pt>
                <c:pt idx="124">
                  <c:v>-0.362676</c:v>
                </c:pt>
                <c:pt idx="125">
                  <c:v>-0.36225299999999999</c:v>
                </c:pt>
                <c:pt idx="126">
                  <c:v>-0.36182999999999998</c:v>
                </c:pt>
                <c:pt idx="127">
                  <c:v>-0.36140699999999998</c:v>
                </c:pt>
                <c:pt idx="128">
                  <c:v>-0.36098400000000003</c:v>
                </c:pt>
                <c:pt idx="129">
                  <c:v>-0.36056100000000002</c:v>
                </c:pt>
                <c:pt idx="130">
                  <c:v>-0.36013800000000001</c:v>
                </c:pt>
                <c:pt idx="131">
                  <c:v>-0.35971500000000001</c:v>
                </c:pt>
                <c:pt idx="132">
                  <c:v>-0.35929100000000003</c:v>
                </c:pt>
                <c:pt idx="133">
                  <c:v>-0.35886800000000002</c:v>
                </c:pt>
                <c:pt idx="134">
                  <c:v>-0.35844500000000001</c:v>
                </c:pt>
                <c:pt idx="135">
                  <c:v>-0.35802200000000001</c:v>
                </c:pt>
                <c:pt idx="136">
                  <c:v>-0.357599</c:v>
                </c:pt>
                <c:pt idx="137">
                  <c:v>-0.35717599999999999</c:v>
                </c:pt>
                <c:pt idx="138">
                  <c:v>-0.35675299999999999</c:v>
                </c:pt>
                <c:pt idx="139">
                  <c:v>-0.35632999999999998</c:v>
                </c:pt>
                <c:pt idx="140">
                  <c:v>-0.35590699999999997</c:v>
                </c:pt>
                <c:pt idx="141">
                  <c:v>-0.35548400000000002</c:v>
                </c:pt>
                <c:pt idx="142">
                  <c:v>-0.35506100000000002</c:v>
                </c:pt>
                <c:pt idx="143">
                  <c:v>-0.35463800000000001</c:v>
                </c:pt>
                <c:pt idx="144">
                  <c:v>-0.354215</c:v>
                </c:pt>
                <c:pt idx="145">
                  <c:v>-0.353792</c:v>
                </c:pt>
                <c:pt idx="146">
                  <c:v>-0.35336800000000002</c:v>
                </c:pt>
                <c:pt idx="147">
                  <c:v>-0.35294500000000001</c:v>
                </c:pt>
                <c:pt idx="148">
                  <c:v>-0.352522</c:v>
                </c:pt>
                <c:pt idx="149">
                  <c:v>-0.352099</c:v>
                </c:pt>
                <c:pt idx="150">
                  <c:v>-0.35167599999999999</c:v>
                </c:pt>
                <c:pt idx="151">
                  <c:v>-0.35125299999999998</c:v>
                </c:pt>
                <c:pt idx="152">
                  <c:v>-0.35082999999999998</c:v>
                </c:pt>
                <c:pt idx="153">
                  <c:v>-0.35040700000000002</c:v>
                </c:pt>
                <c:pt idx="154">
                  <c:v>-0.34998400000000002</c:v>
                </c:pt>
                <c:pt idx="155">
                  <c:v>-0.34956100000000001</c:v>
                </c:pt>
                <c:pt idx="156">
                  <c:v>-0.349138</c:v>
                </c:pt>
                <c:pt idx="157">
                  <c:v>-0.348715</c:v>
                </c:pt>
                <c:pt idx="158">
                  <c:v>-0.34829199999999999</c:v>
                </c:pt>
                <c:pt idx="159">
                  <c:v>-0.34786899999999998</c:v>
                </c:pt>
                <c:pt idx="160">
                  <c:v>-0.34744599999999998</c:v>
                </c:pt>
                <c:pt idx="161">
                  <c:v>-0.347022</c:v>
                </c:pt>
                <c:pt idx="162">
                  <c:v>-0.34659899999999999</c:v>
                </c:pt>
                <c:pt idx="163">
                  <c:v>-0.34617599999999998</c:v>
                </c:pt>
                <c:pt idx="164">
                  <c:v>-0.34575299999999998</c:v>
                </c:pt>
                <c:pt idx="165">
                  <c:v>-0.34533000000000003</c:v>
                </c:pt>
                <c:pt idx="166">
                  <c:v>-0.34490700000000002</c:v>
                </c:pt>
                <c:pt idx="167">
                  <c:v>-0.34448400000000001</c:v>
                </c:pt>
                <c:pt idx="168">
                  <c:v>-0.34406100000000001</c:v>
                </c:pt>
                <c:pt idx="169">
                  <c:v>-0.343638</c:v>
                </c:pt>
                <c:pt idx="170">
                  <c:v>-0.34321499999999999</c:v>
                </c:pt>
                <c:pt idx="171">
                  <c:v>-0.34279199999999999</c:v>
                </c:pt>
                <c:pt idx="172">
                  <c:v>-0.34236899999999998</c:v>
                </c:pt>
                <c:pt idx="173">
                  <c:v>-0.34194600000000003</c:v>
                </c:pt>
                <c:pt idx="174">
                  <c:v>-0.34152300000000002</c:v>
                </c:pt>
                <c:pt idx="175">
                  <c:v>-0.34110000000000001</c:v>
                </c:pt>
                <c:pt idx="176">
                  <c:v>-0.34067599999999998</c:v>
                </c:pt>
                <c:pt idx="177">
                  <c:v>-0.34025300000000003</c:v>
                </c:pt>
                <c:pt idx="178">
                  <c:v>-0.33983000000000002</c:v>
                </c:pt>
                <c:pt idx="179">
                  <c:v>-0.33940700000000001</c:v>
                </c:pt>
                <c:pt idx="180">
                  <c:v>-0.33898400000000001</c:v>
                </c:pt>
                <c:pt idx="181">
                  <c:v>-0.338561</c:v>
                </c:pt>
                <c:pt idx="182">
                  <c:v>-0.33813799999999999</c:v>
                </c:pt>
                <c:pt idx="183">
                  <c:v>-0.33771499999999999</c:v>
                </c:pt>
                <c:pt idx="184">
                  <c:v>-0.33729199999999998</c:v>
                </c:pt>
                <c:pt idx="185">
                  <c:v>-0.33686899999999997</c:v>
                </c:pt>
                <c:pt idx="186">
                  <c:v>-0.33644600000000002</c:v>
                </c:pt>
                <c:pt idx="187">
                  <c:v>-0.33602300000000002</c:v>
                </c:pt>
                <c:pt idx="188">
                  <c:v>-0.33560000000000001</c:v>
                </c:pt>
                <c:pt idx="189">
                  <c:v>-0.335177</c:v>
                </c:pt>
                <c:pt idx="190">
                  <c:v>-0.33475300000000002</c:v>
                </c:pt>
                <c:pt idx="191">
                  <c:v>-0.33433000000000002</c:v>
                </c:pt>
                <c:pt idx="192">
                  <c:v>-0.33390700000000001</c:v>
                </c:pt>
                <c:pt idx="193">
                  <c:v>-0.333484</c:v>
                </c:pt>
                <c:pt idx="194">
                  <c:v>-0.333061</c:v>
                </c:pt>
                <c:pt idx="195">
                  <c:v>-0.33263799999999999</c:v>
                </c:pt>
                <c:pt idx="196">
                  <c:v>-0.33221499999999998</c:v>
                </c:pt>
                <c:pt idx="197">
                  <c:v>-0.33179199999999998</c:v>
                </c:pt>
                <c:pt idx="198">
                  <c:v>-0.33136900000000002</c:v>
                </c:pt>
                <c:pt idx="199">
                  <c:v>-0.33094600000000002</c:v>
                </c:pt>
                <c:pt idx="200">
                  <c:v>-0.33052300000000001</c:v>
                </c:pt>
                <c:pt idx="201">
                  <c:v>-0.3301</c:v>
                </c:pt>
                <c:pt idx="202">
                  <c:v>-0.329677</c:v>
                </c:pt>
                <c:pt idx="203">
                  <c:v>-0.32925399999999999</c:v>
                </c:pt>
                <c:pt idx="204">
                  <c:v>-0.32883099999999998</c:v>
                </c:pt>
                <c:pt idx="205">
                  <c:v>-0.328407</c:v>
                </c:pt>
                <c:pt idx="206">
                  <c:v>-0.327984</c:v>
                </c:pt>
                <c:pt idx="207">
                  <c:v>-0.32756099999999999</c:v>
                </c:pt>
                <c:pt idx="208">
                  <c:v>-0.32713799999999998</c:v>
                </c:pt>
                <c:pt idx="209">
                  <c:v>-0.32671499999999998</c:v>
                </c:pt>
                <c:pt idx="210">
                  <c:v>-0.32629200000000003</c:v>
                </c:pt>
                <c:pt idx="211">
                  <c:v>-0.32586900000000002</c:v>
                </c:pt>
                <c:pt idx="212">
                  <c:v>-0.32544600000000001</c:v>
                </c:pt>
                <c:pt idx="213">
                  <c:v>-0.32502300000000001</c:v>
                </c:pt>
                <c:pt idx="214">
                  <c:v>-0.3246</c:v>
                </c:pt>
                <c:pt idx="215">
                  <c:v>-0.32417699999999999</c:v>
                </c:pt>
                <c:pt idx="216">
                  <c:v>-0.32375399999999999</c:v>
                </c:pt>
                <c:pt idx="217">
                  <c:v>-0.32333099999999998</c:v>
                </c:pt>
                <c:pt idx="218">
                  <c:v>-0.32290799999999997</c:v>
                </c:pt>
                <c:pt idx="219">
                  <c:v>-0.32248500000000002</c:v>
                </c:pt>
                <c:pt idx="220">
                  <c:v>-0.32206099999999999</c:v>
                </c:pt>
                <c:pt idx="221">
                  <c:v>-0.32163799999999998</c:v>
                </c:pt>
                <c:pt idx="222">
                  <c:v>-0.32121499999999997</c:v>
                </c:pt>
                <c:pt idx="223">
                  <c:v>-0.32079200000000002</c:v>
                </c:pt>
                <c:pt idx="224">
                  <c:v>-0.32036900000000001</c:v>
                </c:pt>
                <c:pt idx="225">
                  <c:v>-0.31994600000000001</c:v>
                </c:pt>
                <c:pt idx="226">
                  <c:v>-0.319523</c:v>
                </c:pt>
                <c:pt idx="227">
                  <c:v>-0.31909999999999999</c:v>
                </c:pt>
                <c:pt idx="228">
                  <c:v>-0.31867699999999999</c:v>
                </c:pt>
                <c:pt idx="229">
                  <c:v>-0.31825399999999998</c:v>
                </c:pt>
                <c:pt idx="230">
                  <c:v>-0.31783099999999997</c:v>
                </c:pt>
                <c:pt idx="231">
                  <c:v>-0.31740800000000002</c:v>
                </c:pt>
                <c:pt idx="232">
                  <c:v>-0.31698500000000002</c:v>
                </c:pt>
                <c:pt idx="233">
                  <c:v>-0.31656200000000001</c:v>
                </c:pt>
                <c:pt idx="234">
                  <c:v>-0.31613799999999997</c:v>
                </c:pt>
                <c:pt idx="235">
                  <c:v>-0.31571500000000002</c:v>
                </c:pt>
                <c:pt idx="236">
                  <c:v>-0.31529200000000002</c:v>
                </c:pt>
                <c:pt idx="237">
                  <c:v>-0.31486900000000001</c:v>
                </c:pt>
                <c:pt idx="238">
                  <c:v>-0.314446</c:v>
                </c:pt>
                <c:pt idx="239">
                  <c:v>-0.314023</c:v>
                </c:pt>
                <c:pt idx="240">
                  <c:v>-0.31359999999999999</c:v>
                </c:pt>
                <c:pt idx="241">
                  <c:v>-0.31317699999999998</c:v>
                </c:pt>
                <c:pt idx="242">
                  <c:v>-0.31275399999999998</c:v>
                </c:pt>
                <c:pt idx="243">
                  <c:v>-0.31233100000000003</c:v>
                </c:pt>
                <c:pt idx="244">
                  <c:v>-0.31190800000000002</c:v>
                </c:pt>
                <c:pt idx="245">
                  <c:v>-0.31148500000000001</c:v>
                </c:pt>
                <c:pt idx="246">
                  <c:v>-0.31106200000000001</c:v>
                </c:pt>
                <c:pt idx="247">
                  <c:v>-0.310639</c:v>
                </c:pt>
                <c:pt idx="248">
                  <c:v>-0.31021599999999999</c:v>
                </c:pt>
                <c:pt idx="249">
                  <c:v>-0.30979200000000001</c:v>
                </c:pt>
                <c:pt idx="250">
                  <c:v>-0.30936900000000001</c:v>
                </c:pt>
                <c:pt idx="251">
                  <c:v>-0.308946</c:v>
                </c:pt>
                <c:pt idx="252">
                  <c:v>-0.30852299999999999</c:v>
                </c:pt>
                <c:pt idx="253">
                  <c:v>-0.30809999999999998</c:v>
                </c:pt>
                <c:pt idx="254">
                  <c:v>-0.30767699999999998</c:v>
                </c:pt>
                <c:pt idx="255">
                  <c:v>-0.30725400000000003</c:v>
                </c:pt>
                <c:pt idx="256">
                  <c:v>-0.30683100000000002</c:v>
                </c:pt>
                <c:pt idx="257">
                  <c:v>-0.30640800000000001</c:v>
                </c:pt>
                <c:pt idx="258">
                  <c:v>-0.30598500000000001</c:v>
                </c:pt>
                <c:pt idx="259">
                  <c:v>-0.305562</c:v>
                </c:pt>
                <c:pt idx="260">
                  <c:v>-0.30513899999999999</c:v>
                </c:pt>
                <c:pt idx="261">
                  <c:v>-0.30471599999999999</c:v>
                </c:pt>
                <c:pt idx="262">
                  <c:v>-0.30429299999999998</c:v>
                </c:pt>
                <c:pt idx="263">
                  <c:v>-0.30386999999999997</c:v>
                </c:pt>
                <c:pt idx="264">
                  <c:v>-0.30344599999999999</c:v>
                </c:pt>
                <c:pt idx="265">
                  <c:v>-0.30302299999999999</c:v>
                </c:pt>
                <c:pt idx="266">
                  <c:v>-0.30259999999999998</c:v>
                </c:pt>
                <c:pt idx="267">
                  <c:v>-0.30217699999999997</c:v>
                </c:pt>
                <c:pt idx="268">
                  <c:v>-0.30175400000000002</c:v>
                </c:pt>
                <c:pt idx="269">
                  <c:v>-0.30133100000000002</c:v>
                </c:pt>
                <c:pt idx="270">
                  <c:v>-0.30090800000000001</c:v>
                </c:pt>
                <c:pt idx="271">
                  <c:v>-0.300485</c:v>
                </c:pt>
                <c:pt idx="272">
                  <c:v>-0.300062</c:v>
                </c:pt>
                <c:pt idx="273">
                  <c:v>-0.29963899999999999</c:v>
                </c:pt>
                <c:pt idx="274">
                  <c:v>-0.29921599999999998</c:v>
                </c:pt>
                <c:pt idx="275">
                  <c:v>-0.29879299999999998</c:v>
                </c:pt>
                <c:pt idx="276">
                  <c:v>-0.29837000000000002</c:v>
                </c:pt>
                <c:pt idx="277">
                  <c:v>-0.29794700000000002</c:v>
                </c:pt>
                <c:pt idx="278">
                  <c:v>-0.29752299999999998</c:v>
                </c:pt>
                <c:pt idx="279">
                  <c:v>-0.29709999999999998</c:v>
                </c:pt>
                <c:pt idx="280">
                  <c:v>-0.29667700000000002</c:v>
                </c:pt>
                <c:pt idx="281">
                  <c:v>-0.29625400000000002</c:v>
                </c:pt>
                <c:pt idx="282">
                  <c:v>-0.29583100000000001</c:v>
                </c:pt>
                <c:pt idx="283">
                  <c:v>-0.295408</c:v>
                </c:pt>
                <c:pt idx="284">
                  <c:v>-0.294985</c:v>
                </c:pt>
                <c:pt idx="285">
                  <c:v>-0.29456199999999999</c:v>
                </c:pt>
                <c:pt idx="286">
                  <c:v>-0.29413899999999998</c:v>
                </c:pt>
                <c:pt idx="287">
                  <c:v>-0.29371599999999998</c:v>
                </c:pt>
                <c:pt idx="288">
                  <c:v>-0.29329300000000003</c:v>
                </c:pt>
                <c:pt idx="289">
                  <c:v>-0.29287000000000002</c:v>
                </c:pt>
                <c:pt idx="290">
                  <c:v>-0.29244700000000001</c:v>
                </c:pt>
                <c:pt idx="291">
                  <c:v>-0.29202400000000001</c:v>
                </c:pt>
                <c:pt idx="292">
                  <c:v>-0.291601</c:v>
                </c:pt>
                <c:pt idx="293">
                  <c:v>-0.29117700000000002</c:v>
                </c:pt>
                <c:pt idx="294">
                  <c:v>-0.29075400000000001</c:v>
                </c:pt>
                <c:pt idx="295">
                  <c:v>-0.29033100000000001</c:v>
                </c:pt>
                <c:pt idx="296">
                  <c:v>-0.289908</c:v>
                </c:pt>
                <c:pt idx="297">
                  <c:v>-0.28948499999999999</c:v>
                </c:pt>
                <c:pt idx="298">
                  <c:v>-0.28906199999999999</c:v>
                </c:pt>
                <c:pt idx="299">
                  <c:v>-0.28863899999999998</c:v>
                </c:pt>
                <c:pt idx="300">
                  <c:v>-0.28821600000000003</c:v>
                </c:pt>
                <c:pt idx="301">
                  <c:v>-0.28779300000000002</c:v>
                </c:pt>
                <c:pt idx="302">
                  <c:v>-0.28737000000000001</c:v>
                </c:pt>
                <c:pt idx="303">
                  <c:v>-0.28694700000000001</c:v>
                </c:pt>
                <c:pt idx="304">
                  <c:v>-0.286524</c:v>
                </c:pt>
                <c:pt idx="305">
                  <c:v>-0.28610099999999999</c:v>
                </c:pt>
                <c:pt idx="306">
                  <c:v>-0.28567799999999999</c:v>
                </c:pt>
                <c:pt idx="307">
                  <c:v>-0.28525499999999998</c:v>
                </c:pt>
                <c:pt idx="308">
                  <c:v>-0.284831</c:v>
                </c:pt>
                <c:pt idx="309">
                  <c:v>-0.28440799999999999</c:v>
                </c:pt>
                <c:pt idx="310">
                  <c:v>-0.28398499999999999</c:v>
                </c:pt>
                <c:pt idx="311">
                  <c:v>-0.28356199999999998</c:v>
                </c:pt>
                <c:pt idx="312">
                  <c:v>-0.28313899999999997</c:v>
                </c:pt>
                <c:pt idx="313">
                  <c:v>-0.28271600000000002</c:v>
                </c:pt>
                <c:pt idx="314">
                  <c:v>-0.28229300000000002</c:v>
                </c:pt>
                <c:pt idx="315">
                  <c:v>-0.28187000000000001</c:v>
                </c:pt>
                <c:pt idx="316">
                  <c:v>-0.281447</c:v>
                </c:pt>
                <c:pt idx="317">
                  <c:v>-0.281024</c:v>
                </c:pt>
                <c:pt idx="318">
                  <c:v>-0.28060099999999999</c:v>
                </c:pt>
                <c:pt idx="319">
                  <c:v>-0.28017799999999998</c:v>
                </c:pt>
                <c:pt idx="320">
                  <c:v>-0.27975499999999998</c:v>
                </c:pt>
                <c:pt idx="321">
                  <c:v>-0.27933200000000002</c:v>
                </c:pt>
                <c:pt idx="322">
                  <c:v>-0.27890900000000002</c:v>
                </c:pt>
                <c:pt idx="323">
                  <c:v>-0.27848499999999998</c:v>
                </c:pt>
                <c:pt idx="324">
                  <c:v>-0.27806199999999998</c:v>
                </c:pt>
                <c:pt idx="325">
                  <c:v>-0.27763900000000002</c:v>
                </c:pt>
                <c:pt idx="326">
                  <c:v>-0.27721600000000002</c:v>
                </c:pt>
                <c:pt idx="327">
                  <c:v>-0.27679300000000001</c:v>
                </c:pt>
                <c:pt idx="328">
                  <c:v>-0.27637</c:v>
                </c:pt>
                <c:pt idx="329">
                  <c:v>-0.275947</c:v>
                </c:pt>
                <c:pt idx="330">
                  <c:v>-0.27552399999999999</c:v>
                </c:pt>
                <c:pt idx="331">
                  <c:v>-0.27510099999999998</c:v>
                </c:pt>
                <c:pt idx="332">
                  <c:v>-0.27467799999999998</c:v>
                </c:pt>
                <c:pt idx="333">
                  <c:v>-0.27425500000000003</c:v>
                </c:pt>
                <c:pt idx="334">
                  <c:v>-0.27383200000000002</c:v>
                </c:pt>
                <c:pt idx="335">
                  <c:v>-0.27340900000000001</c:v>
                </c:pt>
                <c:pt idx="336">
                  <c:v>-0.27298600000000001</c:v>
                </c:pt>
                <c:pt idx="337">
                  <c:v>-0.27256200000000003</c:v>
                </c:pt>
                <c:pt idx="338">
                  <c:v>-0.27213900000000002</c:v>
                </c:pt>
                <c:pt idx="339">
                  <c:v>-0.27171600000000001</c:v>
                </c:pt>
                <c:pt idx="340">
                  <c:v>-0.27129300000000001</c:v>
                </c:pt>
                <c:pt idx="341">
                  <c:v>-0.27087</c:v>
                </c:pt>
                <c:pt idx="342">
                  <c:v>-0.27044699999999999</c:v>
                </c:pt>
                <c:pt idx="343">
                  <c:v>-0.27002399999999999</c:v>
                </c:pt>
                <c:pt idx="344">
                  <c:v>-0.26960099999999998</c:v>
                </c:pt>
                <c:pt idx="345">
                  <c:v>-0.26917799999999997</c:v>
                </c:pt>
                <c:pt idx="346">
                  <c:v>-0.26875500000000002</c:v>
                </c:pt>
                <c:pt idx="347">
                  <c:v>-0.26833200000000001</c:v>
                </c:pt>
                <c:pt idx="348">
                  <c:v>-0.26790900000000001</c:v>
                </c:pt>
                <c:pt idx="349">
                  <c:v>-0.267486</c:v>
                </c:pt>
                <c:pt idx="350">
                  <c:v>-0.26706299999999999</c:v>
                </c:pt>
                <c:pt idx="351">
                  <c:v>-0.26663999999999999</c:v>
                </c:pt>
                <c:pt idx="352">
                  <c:v>-0.26621600000000001</c:v>
                </c:pt>
                <c:pt idx="353">
                  <c:v>-0.265793</c:v>
                </c:pt>
                <c:pt idx="354">
                  <c:v>-0.26536999999999999</c:v>
                </c:pt>
                <c:pt idx="355">
                  <c:v>-0.26494699999999999</c:v>
                </c:pt>
                <c:pt idx="356">
                  <c:v>-0.26452399999999998</c:v>
                </c:pt>
                <c:pt idx="357">
                  <c:v>-0.26410099999999997</c:v>
                </c:pt>
                <c:pt idx="358">
                  <c:v>-0.26367800000000002</c:v>
                </c:pt>
                <c:pt idx="359">
                  <c:v>-0.26325500000000002</c:v>
                </c:pt>
                <c:pt idx="360">
                  <c:v>-0.26283200000000001</c:v>
                </c:pt>
                <c:pt idx="361">
                  <c:v>-0.262409</c:v>
                </c:pt>
                <c:pt idx="362">
                  <c:v>-0.261986</c:v>
                </c:pt>
                <c:pt idx="363">
                  <c:v>-0.26156299999999999</c:v>
                </c:pt>
                <c:pt idx="364">
                  <c:v>-0.26113999999999998</c:v>
                </c:pt>
                <c:pt idx="365">
                  <c:v>-0.26071699999999998</c:v>
                </c:pt>
                <c:pt idx="366">
                  <c:v>-0.26029400000000003</c:v>
                </c:pt>
                <c:pt idx="367">
                  <c:v>-0.25986999999999999</c:v>
                </c:pt>
                <c:pt idx="368">
                  <c:v>-0.25944699999999998</c:v>
                </c:pt>
                <c:pt idx="369">
                  <c:v>-0.25902399999999998</c:v>
                </c:pt>
                <c:pt idx="370">
                  <c:v>-0.25860100000000003</c:v>
                </c:pt>
                <c:pt idx="371">
                  <c:v>-0.25817800000000002</c:v>
                </c:pt>
                <c:pt idx="372">
                  <c:v>-0.25775500000000001</c:v>
                </c:pt>
                <c:pt idx="373">
                  <c:v>-0.25733200000000001</c:v>
                </c:pt>
                <c:pt idx="374">
                  <c:v>-0.256909</c:v>
                </c:pt>
                <c:pt idx="375">
                  <c:v>-0.25648599999999999</c:v>
                </c:pt>
                <c:pt idx="376">
                  <c:v>-0.25606299999999999</c:v>
                </c:pt>
                <c:pt idx="377">
                  <c:v>-0.25563999999999998</c:v>
                </c:pt>
                <c:pt idx="378">
                  <c:v>-0.25521700000000003</c:v>
                </c:pt>
                <c:pt idx="379">
                  <c:v>-0.25479400000000002</c:v>
                </c:pt>
                <c:pt idx="380">
                  <c:v>-0.25437100000000001</c:v>
                </c:pt>
                <c:pt idx="381">
                  <c:v>-0.25394699999999998</c:v>
                </c:pt>
                <c:pt idx="382">
                  <c:v>-0.25352400000000003</c:v>
                </c:pt>
                <c:pt idx="383">
                  <c:v>-0.25310100000000002</c:v>
                </c:pt>
                <c:pt idx="384">
                  <c:v>-0.25267800000000001</c:v>
                </c:pt>
                <c:pt idx="385">
                  <c:v>-0.25225500000000001</c:v>
                </c:pt>
                <c:pt idx="386">
                  <c:v>-0.251832</c:v>
                </c:pt>
                <c:pt idx="387">
                  <c:v>-0.25140899999999999</c:v>
                </c:pt>
                <c:pt idx="388">
                  <c:v>-0.25098599999999999</c:v>
                </c:pt>
                <c:pt idx="389">
                  <c:v>-0.25056299999999998</c:v>
                </c:pt>
                <c:pt idx="390">
                  <c:v>-0.25013999999999997</c:v>
                </c:pt>
                <c:pt idx="391">
                  <c:v>-0.24971699999999999</c:v>
                </c:pt>
                <c:pt idx="392">
                  <c:v>-0.24929399999999999</c:v>
                </c:pt>
                <c:pt idx="393">
                  <c:v>-0.24887100000000001</c:v>
                </c:pt>
                <c:pt idx="394">
                  <c:v>-0.248448</c:v>
                </c:pt>
                <c:pt idx="395">
                  <c:v>-0.248025</c:v>
                </c:pt>
                <c:pt idx="396">
                  <c:v>-0.24760099999999999</c:v>
                </c:pt>
                <c:pt idx="397">
                  <c:v>-0.24717800000000001</c:v>
                </c:pt>
                <c:pt idx="398">
                  <c:v>-0.246755</c:v>
                </c:pt>
                <c:pt idx="399">
                  <c:v>-0.246332</c:v>
                </c:pt>
                <c:pt idx="400">
                  <c:v>-0.24590899999999999</c:v>
                </c:pt>
                <c:pt idx="401">
                  <c:v>-0.24548600000000001</c:v>
                </c:pt>
                <c:pt idx="402">
                  <c:v>-0.245063</c:v>
                </c:pt>
                <c:pt idx="403">
                  <c:v>-0.24464</c:v>
                </c:pt>
                <c:pt idx="404">
                  <c:v>-0.24421699999999999</c:v>
                </c:pt>
                <c:pt idx="405">
                  <c:v>-0.24379400000000001</c:v>
                </c:pt>
                <c:pt idx="406">
                  <c:v>-0.243371</c:v>
                </c:pt>
                <c:pt idx="407">
                  <c:v>-0.242948</c:v>
                </c:pt>
                <c:pt idx="408">
                  <c:v>-0.24252499999999999</c:v>
                </c:pt>
                <c:pt idx="409">
                  <c:v>-0.24210200000000001</c:v>
                </c:pt>
                <c:pt idx="410">
                  <c:v>-0.241679</c:v>
                </c:pt>
                <c:pt idx="411">
                  <c:v>-0.241255</c:v>
                </c:pt>
                <c:pt idx="412">
                  <c:v>-0.24083199999999999</c:v>
                </c:pt>
                <c:pt idx="413">
                  <c:v>-0.24040900000000001</c:v>
                </c:pt>
                <c:pt idx="414">
                  <c:v>-0.239986</c:v>
                </c:pt>
                <c:pt idx="415">
                  <c:v>-0.239563</c:v>
                </c:pt>
                <c:pt idx="416">
                  <c:v>-0.23913999999999999</c:v>
                </c:pt>
                <c:pt idx="417">
                  <c:v>-0.23871700000000001</c:v>
                </c:pt>
                <c:pt idx="418">
                  <c:v>-0.23829400000000001</c:v>
                </c:pt>
                <c:pt idx="419">
                  <c:v>-0.237871</c:v>
                </c:pt>
                <c:pt idx="420">
                  <c:v>-0.23744799999999999</c:v>
                </c:pt>
                <c:pt idx="421">
                  <c:v>-0.23702500000000001</c:v>
                </c:pt>
                <c:pt idx="422">
                  <c:v>-0.23660200000000001</c:v>
                </c:pt>
                <c:pt idx="423">
                  <c:v>-0.236179</c:v>
                </c:pt>
                <c:pt idx="424">
                  <c:v>-0.23575599999999999</c:v>
                </c:pt>
                <c:pt idx="425">
                  <c:v>-0.23533200000000001</c:v>
                </c:pt>
                <c:pt idx="426">
                  <c:v>-0.23490900000000001</c:v>
                </c:pt>
                <c:pt idx="427">
                  <c:v>-0.234486</c:v>
                </c:pt>
                <c:pt idx="428">
                  <c:v>-0.23406299999999999</c:v>
                </c:pt>
                <c:pt idx="429">
                  <c:v>-0.23363999999999999</c:v>
                </c:pt>
                <c:pt idx="430">
                  <c:v>-0.23321700000000001</c:v>
                </c:pt>
                <c:pt idx="431">
                  <c:v>-0.232794</c:v>
                </c:pt>
                <c:pt idx="432">
                  <c:v>-0.23237099999999999</c:v>
                </c:pt>
                <c:pt idx="433">
                  <c:v>-0.23194799999999999</c:v>
                </c:pt>
                <c:pt idx="434">
                  <c:v>-0.23152500000000001</c:v>
                </c:pt>
                <c:pt idx="435">
                  <c:v>-0.231102</c:v>
                </c:pt>
                <c:pt idx="436">
                  <c:v>-0.230679</c:v>
                </c:pt>
                <c:pt idx="437">
                  <c:v>-0.23025599999999999</c:v>
                </c:pt>
                <c:pt idx="438">
                  <c:v>-0.22983300000000001</c:v>
                </c:pt>
                <c:pt idx="439">
                  <c:v>-0.22941</c:v>
                </c:pt>
                <c:pt idx="440">
                  <c:v>-0.228986</c:v>
                </c:pt>
                <c:pt idx="441">
                  <c:v>-0.22856299999999999</c:v>
                </c:pt>
                <c:pt idx="442">
                  <c:v>-0.22814000000000001</c:v>
                </c:pt>
                <c:pt idx="443">
                  <c:v>-0.227717</c:v>
                </c:pt>
                <c:pt idx="444">
                  <c:v>-0.227294</c:v>
                </c:pt>
                <c:pt idx="445">
                  <c:v>-0.22687099999999999</c:v>
                </c:pt>
                <c:pt idx="446">
                  <c:v>-0.22644800000000001</c:v>
                </c:pt>
                <c:pt idx="447">
                  <c:v>-0.226025</c:v>
                </c:pt>
                <c:pt idx="448">
                  <c:v>-0.225602</c:v>
                </c:pt>
                <c:pt idx="449">
                  <c:v>-0.22517899999999999</c:v>
                </c:pt>
                <c:pt idx="450">
                  <c:v>-0.22475600000000001</c:v>
                </c:pt>
                <c:pt idx="451">
                  <c:v>-0.224333</c:v>
                </c:pt>
                <c:pt idx="452">
                  <c:v>-0.22391</c:v>
                </c:pt>
                <c:pt idx="453">
                  <c:v>-0.22348699999999999</c:v>
                </c:pt>
                <c:pt idx="454">
                  <c:v>-0.22306400000000001</c:v>
                </c:pt>
                <c:pt idx="455">
                  <c:v>-0.22264</c:v>
                </c:pt>
                <c:pt idx="456">
                  <c:v>-0.222217</c:v>
                </c:pt>
                <c:pt idx="457">
                  <c:v>-0.22179399999999999</c:v>
                </c:pt>
                <c:pt idx="458">
                  <c:v>-0.22137100000000001</c:v>
                </c:pt>
                <c:pt idx="459">
                  <c:v>-0.22094800000000001</c:v>
                </c:pt>
                <c:pt idx="460">
                  <c:v>-0.220525</c:v>
                </c:pt>
                <c:pt idx="461">
                  <c:v>-0.22010199999999999</c:v>
                </c:pt>
                <c:pt idx="462">
                  <c:v>-0.21967900000000001</c:v>
                </c:pt>
                <c:pt idx="463">
                  <c:v>-0.21925600000000001</c:v>
                </c:pt>
                <c:pt idx="464">
                  <c:v>-0.218833</c:v>
                </c:pt>
                <c:pt idx="465">
                  <c:v>-0.21840999999999999</c:v>
                </c:pt>
                <c:pt idx="466">
                  <c:v>-0.21798699999999999</c:v>
                </c:pt>
                <c:pt idx="467">
                  <c:v>-0.21756400000000001</c:v>
                </c:pt>
                <c:pt idx="468">
                  <c:v>-0.217141</c:v>
                </c:pt>
                <c:pt idx="469">
                  <c:v>-0.21671699999999999</c:v>
                </c:pt>
                <c:pt idx="470">
                  <c:v>-0.21629399999999999</c:v>
                </c:pt>
                <c:pt idx="471">
                  <c:v>-0.21587100000000001</c:v>
                </c:pt>
                <c:pt idx="472">
                  <c:v>-0.215448</c:v>
                </c:pt>
                <c:pt idx="473">
                  <c:v>-0.21502499999999999</c:v>
                </c:pt>
                <c:pt idx="474">
                  <c:v>-0.21460199999999999</c:v>
                </c:pt>
                <c:pt idx="475">
                  <c:v>-0.21417900000000001</c:v>
                </c:pt>
                <c:pt idx="476">
                  <c:v>-0.213756</c:v>
                </c:pt>
                <c:pt idx="477">
                  <c:v>-0.21333299999999999</c:v>
                </c:pt>
                <c:pt idx="478">
                  <c:v>-0.21290999999999999</c:v>
                </c:pt>
                <c:pt idx="479">
                  <c:v>-0.21248700000000001</c:v>
                </c:pt>
                <c:pt idx="480">
                  <c:v>-0.212064</c:v>
                </c:pt>
                <c:pt idx="481">
                  <c:v>-0.211641</c:v>
                </c:pt>
                <c:pt idx="482">
                  <c:v>-0.21121799999999999</c:v>
                </c:pt>
                <c:pt idx="483">
                  <c:v>-0.21079500000000001</c:v>
                </c:pt>
                <c:pt idx="484">
                  <c:v>-0.210371</c:v>
                </c:pt>
                <c:pt idx="485">
                  <c:v>-0.209948</c:v>
                </c:pt>
                <c:pt idx="486">
                  <c:v>-0.20952499999999999</c:v>
                </c:pt>
                <c:pt idx="487">
                  <c:v>-0.20910200000000001</c:v>
                </c:pt>
                <c:pt idx="488">
                  <c:v>-0.208679</c:v>
                </c:pt>
                <c:pt idx="489">
                  <c:v>-0.208256</c:v>
                </c:pt>
                <c:pt idx="490">
                  <c:v>-0.20783299999999999</c:v>
                </c:pt>
                <c:pt idx="491">
                  <c:v>-0.20741000000000001</c:v>
                </c:pt>
                <c:pt idx="492">
                  <c:v>-0.206987</c:v>
                </c:pt>
                <c:pt idx="493">
                  <c:v>-0.206564</c:v>
                </c:pt>
                <c:pt idx="494">
                  <c:v>-0.20614099999999999</c:v>
                </c:pt>
                <c:pt idx="495">
                  <c:v>-0.20571800000000001</c:v>
                </c:pt>
                <c:pt idx="496">
                  <c:v>-0.20529500000000001</c:v>
                </c:pt>
                <c:pt idx="497">
                  <c:v>-0.204872</c:v>
                </c:pt>
                <c:pt idx="498">
                  <c:v>-0.20444899999999999</c:v>
                </c:pt>
                <c:pt idx="499">
                  <c:v>-0.20402500000000001</c:v>
                </c:pt>
                <c:pt idx="500">
                  <c:v>-0.20360200000000001</c:v>
                </c:pt>
                <c:pt idx="501">
                  <c:v>-0.203179</c:v>
                </c:pt>
                <c:pt idx="502">
                  <c:v>-0.20275599999999999</c:v>
                </c:pt>
                <c:pt idx="503">
                  <c:v>-0.20233300000000001</c:v>
                </c:pt>
                <c:pt idx="504">
                  <c:v>-0.20191000000000001</c:v>
                </c:pt>
                <c:pt idx="505">
                  <c:v>-0.201487</c:v>
                </c:pt>
                <c:pt idx="506">
                  <c:v>-0.20106399999999999</c:v>
                </c:pt>
                <c:pt idx="507">
                  <c:v>-0.20064100000000001</c:v>
                </c:pt>
                <c:pt idx="508">
                  <c:v>-0.20021800000000001</c:v>
                </c:pt>
                <c:pt idx="509">
                  <c:v>-0.199795</c:v>
                </c:pt>
                <c:pt idx="510">
                  <c:v>-0.19937199999999999</c:v>
                </c:pt>
                <c:pt idx="511">
                  <c:v>-0.19894899999999999</c:v>
                </c:pt>
                <c:pt idx="512">
                  <c:v>-0.19852600000000001</c:v>
                </c:pt>
                <c:pt idx="513">
                  <c:v>-0.198103</c:v>
                </c:pt>
                <c:pt idx="514">
                  <c:v>-0.19767899999999999</c:v>
                </c:pt>
                <c:pt idx="515">
                  <c:v>-0.19725599999999999</c:v>
                </c:pt>
                <c:pt idx="516">
                  <c:v>-0.19683300000000001</c:v>
                </c:pt>
                <c:pt idx="517">
                  <c:v>-0.19641</c:v>
                </c:pt>
                <c:pt idx="518">
                  <c:v>-0.19598699999999999</c:v>
                </c:pt>
                <c:pt idx="519">
                  <c:v>-0.19556399999999999</c:v>
                </c:pt>
                <c:pt idx="520">
                  <c:v>-0.19514100000000001</c:v>
                </c:pt>
                <c:pt idx="521">
                  <c:v>-0.194718</c:v>
                </c:pt>
                <c:pt idx="522">
                  <c:v>-0.194295</c:v>
                </c:pt>
                <c:pt idx="523">
                  <c:v>-0.19387199999999999</c:v>
                </c:pt>
                <c:pt idx="524">
                  <c:v>-0.19344900000000001</c:v>
                </c:pt>
                <c:pt idx="525">
                  <c:v>-0.193026</c:v>
                </c:pt>
                <c:pt idx="526">
                  <c:v>-0.192603</c:v>
                </c:pt>
                <c:pt idx="527">
                  <c:v>-0.19217999999999999</c:v>
                </c:pt>
                <c:pt idx="528">
                  <c:v>-0.19175600000000001</c:v>
                </c:pt>
                <c:pt idx="529">
                  <c:v>-0.191333</c:v>
                </c:pt>
                <c:pt idx="530">
                  <c:v>-0.19091</c:v>
                </c:pt>
                <c:pt idx="531">
                  <c:v>-0.19048699999999999</c:v>
                </c:pt>
                <c:pt idx="532">
                  <c:v>-0.19006400000000001</c:v>
                </c:pt>
                <c:pt idx="533">
                  <c:v>-0.189641</c:v>
                </c:pt>
                <c:pt idx="534">
                  <c:v>-0.189218</c:v>
                </c:pt>
                <c:pt idx="535">
                  <c:v>-0.18879499999999999</c:v>
                </c:pt>
                <c:pt idx="536">
                  <c:v>-0.18837200000000001</c:v>
                </c:pt>
                <c:pt idx="537">
                  <c:v>-0.187949</c:v>
                </c:pt>
                <c:pt idx="538">
                  <c:v>-0.187526</c:v>
                </c:pt>
                <c:pt idx="539">
                  <c:v>-0.18710299999999999</c:v>
                </c:pt>
                <c:pt idx="540">
                  <c:v>-0.18668000000000001</c:v>
                </c:pt>
                <c:pt idx="541">
                  <c:v>-0.18625700000000001</c:v>
                </c:pt>
                <c:pt idx="542">
                  <c:v>-0.185834</c:v>
                </c:pt>
                <c:pt idx="543">
                  <c:v>-0.18540999999999999</c:v>
                </c:pt>
                <c:pt idx="544">
                  <c:v>-0.18498700000000001</c:v>
                </c:pt>
                <c:pt idx="545">
                  <c:v>-0.18456400000000001</c:v>
                </c:pt>
                <c:pt idx="546">
                  <c:v>-0.184141</c:v>
                </c:pt>
                <c:pt idx="547">
                  <c:v>-0.18371799999999999</c:v>
                </c:pt>
                <c:pt idx="548">
                  <c:v>-0.18329500000000001</c:v>
                </c:pt>
                <c:pt idx="549">
                  <c:v>-0.18287200000000001</c:v>
                </c:pt>
                <c:pt idx="550">
                  <c:v>-0.182449</c:v>
                </c:pt>
                <c:pt idx="551">
                  <c:v>-0.18202599999999999</c:v>
                </c:pt>
                <c:pt idx="552">
                  <c:v>-0.18160299999999999</c:v>
                </c:pt>
                <c:pt idx="553">
                  <c:v>-0.18118000000000001</c:v>
                </c:pt>
                <c:pt idx="554">
                  <c:v>-0.180757</c:v>
                </c:pt>
                <c:pt idx="555">
                  <c:v>-0.18033399999999999</c:v>
                </c:pt>
                <c:pt idx="556">
                  <c:v>-0.17991099999999999</c:v>
                </c:pt>
                <c:pt idx="557">
                  <c:v>-0.17948800000000001</c:v>
                </c:pt>
                <c:pt idx="558">
                  <c:v>-0.179064</c:v>
                </c:pt>
                <c:pt idx="559">
                  <c:v>-0.17864099999999999</c:v>
                </c:pt>
                <c:pt idx="560">
                  <c:v>-0.17821799999999999</c:v>
                </c:pt>
                <c:pt idx="561">
                  <c:v>-0.17779500000000001</c:v>
                </c:pt>
                <c:pt idx="562">
                  <c:v>-0.177372</c:v>
                </c:pt>
                <c:pt idx="563">
                  <c:v>-0.176949</c:v>
                </c:pt>
                <c:pt idx="564">
                  <c:v>-0.17652599999999999</c:v>
                </c:pt>
                <c:pt idx="565">
                  <c:v>-0.17610300000000001</c:v>
                </c:pt>
                <c:pt idx="566">
                  <c:v>-0.17568</c:v>
                </c:pt>
                <c:pt idx="567">
                  <c:v>-0.175257</c:v>
                </c:pt>
                <c:pt idx="568">
                  <c:v>-0.17483399999999999</c:v>
                </c:pt>
                <c:pt idx="569">
                  <c:v>-0.17441100000000001</c:v>
                </c:pt>
                <c:pt idx="570">
                  <c:v>-0.173988</c:v>
                </c:pt>
                <c:pt idx="571">
                  <c:v>-0.173565</c:v>
                </c:pt>
                <c:pt idx="572">
                  <c:v>-0.17314099999999999</c:v>
                </c:pt>
                <c:pt idx="573">
                  <c:v>-0.17271800000000001</c:v>
                </c:pt>
                <c:pt idx="574">
                  <c:v>-0.172295</c:v>
                </c:pt>
                <c:pt idx="575">
                  <c:v>-0.171872</c:v>
                </c:pt>
                <c:pt idx="576">
                  <c:v>-0.17144899999999999</c:v>
                </c:pt>
                <c:pt idx="577">
                  <c:v>-0.17102600000000001</c:v>
                </c:pt>
                <c:pt idx="578">
                  <c:v>-0.170603</c:v>
                </c:pt>
                <c:pt idx="579">
                  <c:v>-0.17018</c:v>
                </c:pt>
                <c:pt idx="580">
                  <c:v>-0.16975699999999999</c:v>
                </c:pt>
                <c:pt idx="581">
                  <c:v>-0.16933400000000001</c:v>
                </c:pt>
                <c:pt idx="582">
                  <c:v>-0.16891100000000001</c:v>
                </c:pt>
                <c:pt idx="583">
                  <c:v>-0.168488</c:v>
                </c:pt>
                <c:pt idx="584">
                  <c:v>-0.16806499999999999</c:v>
                </c:pt>
                <c:pt idx="585">
                  <c:v>-0.16764200000000001</c:v>
                </c:pt>
                <c:pt idx="586">
                  <c:v>-0.16721900000000001</c:v>
                </c:pt>
                <c:pt idx="587">
                  <c:v>-0.166795</c:v>
                </c:pt>
                <c:pt idx="588">
                  <c:v>-0.16637199999999999</c:v>
                </c:pt>
                <c:pt idx="589">
                  <c:v>-0.16594900000000001</c:v>
                </c:pt>
                <c:pt idx="590">
                  <c:v>-0.16552600000000001</c:v>
                </c:pt>
                <c:pt idx="591">
                  <c:v>-0.165103</c:v>
                </c:pt>
                <c:pt idx="592">
                  <c:v>-0.16467999999999999</c:v>
                </c:pt>
                <c:pt idx="593">
                  <c:v>-0.16425699999999999</c:v>
                </c:pt>
                <c:pt idx="594">
                  <c:v>-0.16383400000000001</c:v>
                </c:pt>
                <c:pt idx="595">
                  <c:v>-0.163411</c:v>
                </c:pt>
                <c:pt idx="596">
                  <c:v>-0.16298799999999999</c:v>
                </c:pt>
                <c:pt idx="597">
                  <c:v>-0.16256499999999999</c:v>
                </c:pt>
                <c:pt idx="598">
                  <c:v>-0.16214200000000001</c:v>
                </c:pt>
                <c:pt idx="599">
                  <c:v>-0.161719</c:v>
                </c:pt>
                <c:pt idx="600">
                  <c:v>-0.16129599999999999</c:v>
                </c:pt>
                <c:pt idx="601">
                  <c:v>-0.16087299999999999</c:v>
                </c:pt>
                <c:pt idx="602">
                  <c:v>-0.16044900000000001</c:v>
                </c:pt>
                <c:pt idx="603">
                  <c:v>-0.160026</c:v>
                </c:pt>
                <c:pt idx="604">
                  <c:v>-0.15960299999999999</c:v>
                </c:pt>
                <c:pt idx="605">
                  <c:v>-0.15917999999999999</c:v>
                </c:pt>
                <c:pt idx="606">
                  <c:v>-0.15875700000000001</c:v>
                </c:pt>
                <c:pt idx="607">
                  <c:v>-0.158334</c:v>
                </c:pt>
                <c:pt idx="608">
                  <c:v>-0.157911</c:v>
                </c:pt>
                <c:pt idx="609">
                  <c:v>-0.15748799999999999</c:v>
                </c:pt>
                <c:pt idx="610">
                  <c:v>-0.15706500000000001</c:v>
                </c:pt>
                <c:pt idx="611">
                  <c:v>-0.156642</c:v>
                </c:pt>
                <c:pt idx="612">
                  <c:v>-0.156219</c:v>
                </c:pt>
                <c:pt idx="613">
                  <c:v>-0.15579599999999999</c:v>
                </c:pt>
                <c:pt idx="614">
                  <c:v>-0.15537300000000001</c:v>
                </c:pt>
                <c:pt idx="615">
                  <c:v>-0.15495</c:v>
                </c:pt>
                <c:pt idx="616">
                  <c:v>-0.154526</c:v>
                </c:pt>
                <c:pt idx="617">
                  <c:v>-0.15410299999999999</c:v>
                </c:pt>
                <c:pt idx="618">
                  <c:v>-0.15368000000000001</c:v>
                </c:pt>
                <c:pt idx="619">
                  <c:v>-0.153257</c:v>
                </c:pt>
                <c:pt idx="620">
                  <c:v>-0.152834</c:v>
                </c:pt>
                <c:pt idx="621">
                  <c:v>-0.15241099999999999</c:v>
                </c:pt>
                <c:pt idx="622">
                  <c:v>-0.15198800000000001</c:v>
                </c:pt>
                <c:pt idx="623">
                  <c:v>-0.15156500000000001</c:v>
                </c:pt>
                <c:pt idx="624">
                  <c:v>-0.151142</c:v>
                </c:pt>
                <c:pt idx="625">
                  <c:v>-0.15071899999999999</c:v>
                </c:pt>
                <c:pt idx="626">
                  <c:v>-0.15029600000000001</c:v>
                </c:pt>
                <c:pt idx="627">
                  <c:v>-0.14987300000000001</c:v>
                </c:pt>
                <c:pt idx="628">
                  <c:v>-0.14945</c:v>
                </c:pt>
                <c:pt idx="629">
                  <c:v>-0.14902699999999999</c:v>
                </c:pt>
                <c:pt idx="630">
                  <c:v>-0.14860400000000001</c:v>
                </c:pt>
                <c:pt idx="631">
                  <c:v>-0.14818000000000001</c:v>
                </c:pt>
                <c:pt idx="632">
                  <c:v>-0.147757</c:v>
                </c:pt>
                <c:pt idx="633">
                  <c:v>-0.14733399999999999</c:v>
                </c:pt>
                <c:pt idx="634">
                  <c:v>-0.14691100000000001</c:v>
                </c:pt>
                <c:pt idx="635">
                  <c:v>-0.14648800000000001</c:v>
                </c:pt>
                <c:pt idx="636">
                  <c:v>-0.146065</c:v>
                </c:pt>
                <c:pt idx="637">
                  <c:v>-0.14564199999999999</c:v>
                </c:pt>
                <c:pt idx="638">
                  <c:v>-0.14521899999999999</c:v>
                </c:pt>
                <c:pt idx="639">
                  <c:v>-0.14479600000000001</c:v>
                </c:pt>
                <c:pt idx="640">
                  <c:v>-0.144373</c:v>
                </c:pt>
                <c:pt idx="641">
                  <c:v>-0.14394999999999999</c:v>
                </c:pt>
                <c:pt idx="642">
                  <c:v>-0.14352699999999999</c:v>
                </c:pt>
                <c:pt idx="643">
                  <c:v>-0.14310400000000001</c:v>
                </c:pt>
                <c:pt idx="644">
                  <c:v>-0.142681</c:v>
                </c:pt>
                <c:pt idx="645">
                  <c:v>-0.142258</c:v>
                </c:pt>
                <c:pt idx="646">
                  <c:v>-0.14183399999999999</c:v>
                </c:pt>
                <c:pt idx="647">
                  <c:v>-0.14141100000000001</c:v>
                </c:pt>
                <c:pt idx="648">
                  <c:v>-0.140988</c:v>
                </c:pt>
                <c:pt idx="649">
                  <c:v>-0.140565</c:v>
                </c:pt>
                <c:pt idx="650">
                  <c:v>-0.14014199999999999</c:v>
                </c:pt>
                <c:pt idx="651">
                  <c:v>-0.13971900000000001</c:v>
                </c:pt>
                <c:pt idx="652">
                  <c:v>-0.139296</c:v>
                </c:pt>
                <c:pt idx="653">
                  <c:v>-0.138873</c:v>
                </c:pt>
                <c:pt idx="654">
                  <c:v>-0.13844999999999999</c:v>
                </c:pt>
                <c:pt idx="655">
                  <c:v>-0.13802700000000001</c:v>
                </c:pt>
                <c:pt idx="656">
                  <c:v>-0.137604</c:v>
                </c:pt>
                <c:pt idx="657">
                  <c:v>-0.137181</c:v>
                </c:pt>
                <c:pt idx="658">
                  <c:v>-0.13675799999999999</c:v>
                </c:pt>
                <c:pt idx="659">
                  <c:v>-0.13633500000000001</c:v>
                </c:pt>
                <c:pt idx="660">
                  <c:v>-0.135911</c:v>
                </c:pt>
                <c:pt idx="661">
                  <c:v>-0.135488</c:v>
                </c:pt>
                <c:pt idx="662">
                  <c:v>-0.13506499999999999</c:v>
                </c:pt>
                <c:pt idx="663">
                  <c:v>-0.13464200000000001</c:v>
                </c:pt>
                <c:pt idx="664">
                  <c:v>-0.134219</c:v>
                </c:pt>
                <c:pt idx="665">
                  <c:v>-0.133796</c:v>
                </c:pt>
                <c:pt idx="666">
                  <c:v>-0.13337299999999999</c:v>
                </c:pt>
                <c:pt idx="667">
                  <c:v>-0.13295000000000001</c:v>
                </c:pt>
                <c:pt idx="668">
                  <c:v>-0.13252700000000001</c:v>
                </c:pt>
                <c:pt idx="669">
                  <c:v>-0.132104</c:v>
                </c:pt>
                <c:pt idx="670">
                  <c:v>-0.13168099999999999</c:v>
                </c:pt>
                <c:pt idx="671">
                  <c:v>-0.13125800000000001</c:v>
                </c:pt>
                <c:pt idx="672">
                  <c:v>-0.13083500000000001</c:v>
                </c:pt>
                <c:pt idx="673">
                  <c:v>-0.130412</c:v>
                </c:pt>
                <c:pt idx="674">
                  <c:v>-0.12998899999999999</c:v>
                </c:pt>
                <c:pt idx="675">
                  <c:v>-0.12956500000000001</c:v>
                </c:pt>
                <c:pt idx="676">
                  <c:v>-0.12914200000000001</c:v>
                </c:pt>
                <c:pt idx="677">
                  <c:v>-0.128719</c:v>
                </c:pt>
                <c:pt idx="678">
                  <c:v>-0.12829599999999999</c:v>
                </c:pt>
                <c:pt idx="679">
                  <c:v>-0.12787299999999999</c:v>
                </c:pt>
                <c:pt idx="680">
                  <c:v>-0.12745000000000001</c:v>
                </c:pt>
                <c:pt idx="681">
                  <c:v>-0.127027</c:v>
                </c:pt>
                <c:pt idx="682">
                  <c:v>-0.12660399999999999</c:v>
                </c:pt>
                <c:pt idx="683">
                  <c:v>-0.12618099999999999</c:v>
                </c:pt>
                <c:pt idx="684">
                  <c:v>-0.12575800000000001</c:v>
                </c:pt>
                <c:pt idx="685">
                  <c:v>-0.125335</c:v>
                </c:pt>
                <c:pt idx="686">
                  <c:v>-0.124912</c:v>
                </c:pt>
                <c:pt idx="687">
                  <c:v>-0.124489</c:v>
                </c:pt>
                <c:pt idx="688">
                  <c:v>-0.124066</c:v>
                </c:pt>
                <c:pt idx="689">
                  <c:v>-0.123643</c:v>
                </c:pt>
                <c:pt idx="690">
                  <c:v>-0.123219</c:v>
                </c:pt>
                <c:pt idx="691">
                  <c:v>-0.122796</c:v>
                </c:pt>
                <c:pt idx="692">
                  <c:v>-0.122373</c:v>
                </c:pt>
                <c:pt idx="693">
                  <c:v>-0.12195</c:v>
                </c:pt>
                <c:pt idx="694">
                  <c:v>-0.121527</c:v>
                </c:pt>
                <c:pt idx="695">
                  <c:v>-0.121104</c:v>
                </c:pt>
                <c:pt idx="696">
                  <c:v>-0.120681</c:v>
                </c:pt>
                <c:pt idx="697">
                  <c:v>-0.120258</c:v>
                </c:pt>
                <c:pt idx="698">
                  <c:v>-0.119835</c:v>
                </c:pt>
                <c:pt idx="699">
                  <c:v>-0.119412</c:v>
                </c:pt>
                <c:pt idx="700">
                  <c:v>-0.118989</c:v>
                </c:pt>
                <c:pt idx="701">
                  <c:v>-0.118566</c:v>
                </c:pt>
                <c:pt idx="702">
                  <c:v>-0.118143</c:v>
                </c:pt>
                <c:pt idx="703">
                  <c:v>-0.11772000000000001</c:v>
                </c:pt>
                <c:pt idx="704">
                  <c:v>-0.117297</c:v>
                </c:pt>
                <c:pt idx="705">
                  <c:v>-0.116873</c:v>
                </c:pt>
                <c:pt idx="706">
                  <c:v>-0.11645</c:v>
                </c:pt>
                <c:pt idx="707">
                  <c:v>-0.11602700000000001</c:v>
                </c:pt>
                <c:pt idx="708">
                  <c:v>-0.115604</c:v>
                </c:pt>
                <c:pt idx="709">
                  <c:v>-0.11518100000000001</c:v>
                </c:pt>
                <c:pt idx="710">
                  <c:v>-0.114758</c:v>
                </c:pt>
                <c:pt idx="711">
                  <c:v>-0.11433500000000001</c:v>
                </c:pt>
                <c:pt idx="712">
                  <c:v>-0.113912</c:v>
                </c:pt>
                <c:pt idx="713">
                  <c:v>-0.11348900000000001</c:v>
                </c:pt>
                <c:pt idx="714">
                  <c:v>-0.113066</c:v>
                </c:pt>
                <c:pt idx="715">
                  <c:v>-0.11264299999999999</c:v>
                </c:pt>
                <c:pt idx="716">
                  <c:v>-0.11222</c:v>
                </c:pt>
                <c:pt idx="717">
                  <c:v>-0.11179699999999999</c:v>
                </c:pt>
                <c:pt idx="718">
                  <c:v>-0.111374</c:v>
                </c:pt>
                <c:pt idx="719">
                  <c:v>-0.11094999999999999</c:v>
                </c:pt>
                <c:pt idx="720">
                  <c:v>-0.110527</c:v>
                </c:pt>
                <c:pt idx="721">
                  <c:v>-0.11010399999999999</c:v>
                </c:pt>
                <c:pt idx="722">
                  <c:v>-0.109681</c:v>
                </c:pt>
                <c:pt idx="723">
                  <c:v>-0.10925799999999999</c:v>
                </c:pt>
                <c:pt idx="724">
                  <c:v>-0.108835</c:v>
                </c:pt>
                <c:pt idx="725">
                  <c:v>-0.10841199999999999</c:v>
                </c:pt>
                <c:pt idx="726">
                  <c:v>-0.107989</c:v>
                </c:pt>
                <c:pt idx="727">
                  <c:v>-0.10756599999999999</c:v>
                </c:pt>
                <c:pt idx="728">
                  <c:v>-0.107143</c:v>
                </c:pt>
                <c:pt idx="729">
                  <c:v>-0.10672</c:v>
                </c:pt>
                <c:pt idx="730">
                  <c:v>-0.106297</c:v>
                </c:pt>
                <c:pt idx="731">
                  <c:v>-0.105874</c:v>
                </c:pt>
                <c:pt idx="732">
                  <c:v>-0.105451</c:v>
                </c:pt>
                <c:pt idx="733">
                  <c:v>-0.105028</c:v>
                </c:pt>
                <c:pt idx="734">
                  <c:v>-0.104604</c:v>
                </c:pt>
                <c:pt idx="735">
                  <c:v>-0.104181</c:v>
                </c:pt>
                <c:pt idx="736">
                  <c:v>-0.103758</c:v>
                </c:pt>
                <c:pt idx="737">
                  <c:v>-0.103335</c:v>
                </c:pt>
                <c:pt idx="738">
                  <c:v>-0.102912</c:v>
                </c:pt>
                <c:pt idx="739">
                  <c:v>-0.102489</c:v>
                </c:pt>
                <c:pt idx="740">
                  <c:v>-0.102066</c:v>
                </c:pt>
                <c:pt idx="741">
                  <c:v>-0.101643</c:v>
                </c:pt>
                <c:pt idx="742">
                  <c:v>-0.10122</c:v>
                </c:pt>
                <c:pt idx="743">
                  <c:v>-0.100797</c:v>
                </c:pt>
                <c:pt idx="744">
                  <c:v>-0.100374</c:v>
                </c:pt>
                <c:pt idx="745">
                  <c:v>-9.9950999999999998E-2</c:v>
                </c:pt>
                <c:pt idx="746">
                  <c:v>-9.9528000000000005E-2</c:v>
                </c:pt>
                <c:pt idx="747">
                  <c:v>-9.9104999999999999E-2</c:v>
                </c:pt>
                <c:pt idx="748">
                  <c:v>-9.8682000000000006E-2</c:v>
                </c:pt>
                <c:pt idx="749">
                  <c:v>-9.8257999999999998E-2</c:v>
                </c:pt>
                <c:pt idx="750">
                  <c:v>-9.7835000000000005E-2</c:v>
                </c:pt>
                <c:pt idx="751">
                  <c:v>-9.7411999999999999E-2</c:v>
                </c:pt>
                <c:pt idx="752">
                  <c:v>-9.6989000000000006E-2</c:v>
                </c:pt>
                <c:pt idx="753">
                  <c:v>-9.6565999999999999E-2</c:v>
                </c:pt>
                <c:pt idx="754">
                  <c:v>-9.6143000000000006E-2</c:v>
                </c:pt>
                <c:pt idx="755">
                  <c:v>-9.572E-2</c:v>
                </c:pt>
                <c:pt idx="756">
                  <c:v>-9.5297000000000007E-2</c:v>
                </c:pt>
                <c:pt idx="757">
                  <c:v>-9.4874E-2</c:v>
                </c:pt>
                <c:pt idx="758">
                  <c:v>-9.4450999999999993E-2</c:v>
                </c:pt>
                <c:pt idx="759">
                  <c:v>-9.4028E-2</c:v>
                </c:pt>
                <c:pt idx="760">
                  <c:v>-9.3604999999999994E-2</c:v>
                </c:pt>
                <c:pt idx="761">
                  <c:v>-9.3182000000000001E-2</c:v>
                </c:pt>
                <c:pt idx="762">
                  <c:v>-9.2758999999999994E-2</c:v>
                </c:pt>
                <c:pt idx="763">
                  <c:v>-9.2335E-2</c:v>
                </c:pt>
                <c:pt idx="764">
                  <c:v>-9.1911999999999994E-2</c:v>
                </c:pt>
                <c:pt idx="765">
                  <c:v>-9.1489000000000001E-2</c:v>
                </c:pt>
                <c:pt idx="766">
                  <c:v>-9.1065999999999994E-2</c:v>
                </c:pt>
                <c:pt idx="767">
                  <c:v>-9.0643000000000001E-2</c:v>
                </c:pt>
                <c:pt idx="768">
                  <c:v>-9.0219999999999995E-2</c:v>
                </c:pt>
                <c:pt idx="769">
                  <c:v>-8.9797000000000002E-2</c:v>
                </c:pt>
                <c:pt idx="770">
                  <c:v>-8.9373999999999995E-2</c:v>
                </c:pt>
                <c:pt idx="771">
                  <c:v>-8.8951000000000002E-2</c:v>
                </c:pt>
                <c:pt idx="772">
                  <c:v>-8.8527999999999996E-2</c:v>
                </c:pt>
                <c:pt idx="773">
                  <c:v>-8.8105000000000003E-2</c:v>
                </c:pt>
                <c:pt idx="774">
                  <c:v>-8.7681999999999996E-2</c:v>
                </c:pt>
                <c:pt idx="775">
                  <c:v>-8.7259000000000003E-2</c:v>
                </c:pt>
                <c:pt idx="776">
                  <c:v>-8.6835999999999997E-2</c:v>
                </c:pt>
                <c:pt idx="777">
                  <c:v>-8.6413000000000004E-2</c:v>
                </c:pt>
                <c:pt idx="778">
                  <c:v>-8.5988999999999996E-2</c:v>
                </c:pt>
                <c:pt idx="779">
                  <c:v>-8.5566000000000003E-2</c:v>
                </c:pt>
                <c:pt idx="780">
                  <c:v>-8.5142999999999996E-2</c:v>
                </c:pt>
                <c:pt idx="781">
                  <c:v>-8.4720000000000004E-2</c:v>
                </c:pt>
                <c:pt idx="782">
                  <c:v>-8.4296999999999997E-2</c:v>
                </c:pt>
                <c:pt idx="783">
                  <c:v>-8.3874000000000004E-2</c:v>
                </c:pt>
                <c:pt idx="784">
                  <c:v>-8.3450999999999997E-2</c:v>
                </c:pt>
                <c:pt idx="785">
                  <c:v>-8.3028000000000005E-2</c:v>
                </c:pt>
                <c:pt idx="786">
                  <c:v>-8.2604999999999998E-2</c:v>
                </c:pt>
                <c:pt idx="787">
                  <c:v>-8.2182000000000005E-2</c:v>
                </c:pt>
                <c:pt idx="788">
                  <c:v>-8.1758999999999998E-2</c:v>
                </c:pt>
                <c:pt idx="789">
                  <c:v>-8.1336000000000006E-2</c:v>
                </c:pt>
                <c:pt idx="790">
                  <c:v>-8.0912999999999999E-2</c:v>
                </c:pt>
                <c:pt idx="791">
                  <c:v>-8.0490000000000006E-2</c:v>
                </c:pt>
                <c:pt idx="792">
                  <c:v>-8.0066999999999999E-2</c:v>
                </c:pt>
                <c:pt idx="793">
                  <c:v>-7.9643000000000005E-2</c:v>
                </c:pt>
                <c:pt idx="794">
                  <c:v>-7.9219999999999999E-2</c:v>
                </c:pt>
                <c:pt idx="795">
                  <c:v>-7.8797000000000006E-2</c:v>
                </c:pt>
                <c:pt idx="796">
                  <c:v>-7.8373999999999999E-2</c:v>
                </c:pt>
                <c:pt idx="797">
                  <c:v>-7.7951000000000006E-2</c:v>
                </c:pt>
                <c:pt idx="798">
                  <c:v>-7.7528E-2</c:v>
                </c:pt>
                <c:pt idx="799">
                  <c:v>-7.7105000000000007E-2</c:v>
                </c:pt>
                <c:pt idx="800">
                  <c:v>-7.6682E-2</c:v>
                </c:pt>
                <c:pt idx="801">
                  <c:v>-7.6258999999999993E-2</c:v>
                </c:pt>
                <c:pt idx="802">
                  <c:v>-7.5836000000000001E-2</c:v>
                </c:pt>
                <c:pt idx="803">
                  <c:v>-7.5412999999999994E-2</c:v>
                </c:pt>
                <c:pt idx="804">
                  <c:v>-7.4990000000000001E-2</c:v>
                </c:pt>
                <c:pt idx="805">
                  <c:v>-7.4566999999999994E-2</c:v>
                </c:pt>
                <c:pt idx="806">
                  <c:v>-7.4144000000000002E-2</c:v>
                </c:pt>
                <c:pt idx="807">
                  <c:v>-7.3719999999999994E-2</c:v>
                </c:pt>
                <c:pt idx="808">
                  <c:v>-7.3297000000000001E-2</c:v>
                </c:pt>
                <c:pt idx="809">
                  <c:v>-7.2873999999999994E-2</c:v>
                </c:pt>
                <c:pt idx="810">
                  <c:v>-7.2451000000000002E-2</c:v>
                </c:pt>
                <c:pt idx="811">
                  <c:v>-7.2027999999999995E-2</c:v>
                </c:pt>
                <c:pt idx="812">
                  <c:v>-7.1605000000000002E-2</c:v>
                </c:pt>
                <c:pt idx="813">
                  <c:v>-7.1181999999999995E-2</c:v>
                </c:pt>
                <c:pt idx="814">
                  <c:v>-7.0759000000000002E-2</c:v>
                </c:pt>
                <c:pt idx="815">
                  <c:v>-7.0335999999999996E-2</c:v>
                </c:pt>
                <c:pt idx="816">
                  <c:v>-6.9913000000000003E-2</c:v>
                </c:pt>
                <c:pt idx="817">
                  <c:v>-6.9489999999999996E-2</c:v>
                </c:pt>
                <c:pt idx="818">
                  <c:v>-6.9067000000000003E-2</c:v>
                </c:pt>
                <c:pt idx="819">
                  <c:v>-6.8643999999999997E-2</c:v>
                </c:pt>
                <c:pt idx="820">
                  <c:v>-6.8221000000000004E-2</c:v>
                </c:pt>
                <c:pt idx="821">
                  <c:v>-6.7797999999999997E-2</c:v>
                </c:pt>
                <c:pt idx="822">
                  <c:v>-6.7374000000000003E-2</c:v>
                </c:pt>
                <c:pt idx="823">
                  <c:v>-6.6950999999999997E-2</c:v>
                </c:pt>
                <c:pt idx="824">
                  <c:v>-6.6528000000000004E-2</c:v>
                </c:pt>
                <c:pt idx="825">
                  <c:v>-6.6104999999999997E-2</c:v>
                </c:pt>
                <c:pt idx="826">
                  <c:v>-6.5682000000000004E-2</c:v>
                </c:pt>
                <c:pt idx="827">
                  <c:v>-6.5258999999999998E-2</c:v>
                </c:pt>
                <c:pt idx="828">
                  <c:v>-6.4836000000000005E-2</c:v>
                </c:pt>
                <c:pt idx="829">
                  <c:v>-6.4412999999999998E-2</c:v>
                </c:pt>
                <c:pt idx="830">
                  <c:v>-6.3990000000000005E-2</c:v>
                </c:pt>
                <c:pt idx="831">
                  <c:v>-6.3566999999999999E-2</c:v>
                </c:pt>
                <c:pt idx="832">
                  <c:v>-6.3144000000000006E-2</c:v>
                </c:pt>
                <c:pt idx="833">
                  <c:v>-6.2720999999999999E-2</c:v>
                </c:pt>
                <c:pt idx="834">
                  <c:v>-6.2297999999999999E-2</c:v>
                </c:pt>
                <c:pt idx="835">
                  <c:v>-6.1874999999999999E-2</c:v>
                </c:pt>
                <c:pt idx="836">
                  <c:v>-6.1452E-2</c:v>
                </c:pt>
                <c:pt idx="837">
                  <c:v>-6.1027999999999999E-2</c:v>
                </c:pt>
                <c:pt idx="838">
                  <c:v>-6.0604999999999999E-2</c:v>
                </c:pt>
                <c:pt idx="839">
                  <c:v>-6.0181999999999999E-2</c:v>
                </c:pt>
                <c:pt idx="840">
                  <c:v>-5.9759E-2</c:v>
                </c:pt>
                <c:pt idx="841">
                  <c:v>-5.9336E-2</c:v>
                </c:pt>
                <c:pt idx="842">
                  <c:v>-5.8913E-2</c:v>
                </c:pt>
                <c:pt idx="843">
                  <c:v>-5.849E-2</c:v>
                </c:pt>
                <c:pt idx="844">
                  <c:v>-5.8067000000000001E-2</c:v>
                </c:pt>
                <c:pt idx="845">
                  <c:v>-5.7644000000000001E-2</c:v>
                </c:pt>
                <c:pt idx="846">
                  <c:v>-5.7221000000000001E-2</c:v>
                </c:pt>
                <c:pt idx="847">
                  <c:v>-5.6798000000000001E-2</c:v>
                </c:pt>
                <c:pt idx="848">
                  <c:v>-5.6375000000000001E-2</c:v>
                </c:pt>
                <c:pt idx="849">
                  <c:v>-5.5952000000000002E-2</c:v>
                </c:pt>
                <c:pt idx="850">
                  <c:v>-5.5529000000000002E-2</c:v>
                </c:pt>
                <c:pt idx="851">
                  <c:v>-5.5105000000000001E-2</c:v>
                </c:pt>
                <c:pt idx="852">
                  <c:v>-5.4682000000000001E-2</c:v>
                </c:pt>
                <c:pt idx="853">
                  <c:v>-5.4259000000000002E-2</c:v>
                </c:pt>
                <c:pt idx="854">
                  <c:v>-5.3836000000000002E-2</c:v>
                </c:pt>
                <c:pt idx="855">
                  <c:v>-5.3413000000000002E-2</c:v>
                </c:pt>
                <c:pt idx="856">
                  <c:v>-5.2990000000000002E-2</c:v>
                </c:pt>
                <c:pt idx="857">
                  <c:v>-5.2567000000000003E-2</c:v>
                </c:pt>
                <c:pt idx="858">
                  <c:v>-5.2144000000000003E-2</c:v>
                </c:pt>
                <c:pt idx="859">
                  <c:v>-5.1721000000000003E-2</c:v>
                </c:pt>
                <c:pt idx="860">
                  <c:v>-5.1298000000000003E-2</c:v>
                </c:pt>
                <c:pt idx="861">
                  <c:v>-5.0874999999999997E-2</c:v>
                </c:pt>
                <c:pt idx="862">
                  <c:v>-5.0451999999999997E-2</c:v>
                </c:pt>
                <c:pt idx="863">
                  <c:v>-5.0028999999999997E-2</c:v>
                </c:pt>
                <c:pt idx="864">
                  <c:v>-4.9605999999999997E-2</c:v>
                </c:pt>
                <c:pt idx="865">
                  <c:v>-4.9182999999999998E-2</c:v>
                </c:pt>
                <c:pt idx="866">
                  <c:v>-4.8758999999999997E-2</c:v>
                </c:pt>
                <c:pt idx="867">
                  <c:v>-4.8335999999999997E-2</c:v>
                </c:pt>
                <c:pt idx="868">
                  <c:v>-4.7912999999999997E-2</c:v>
                </c:pt>
                <c:pt idx="869">
                  <c:v>-4.7489999999999997E-2</c:v>
                </c:pt>
                <c:pt idx="870">
                  <c:v>-4.7066999999999998E-2</c:v>
                </c:pt>
                <c:pt idx="871">
                  <c:v>-4.6643999999999998E-2</c:v>
                </c:pt>
                <c:pt idx="872">
                  <c:v>-4.6220999999999998E-2</c:v>
                </c:pt>
                <c:pt idx="873">
                  <c:v>-4.5797999999999998E-2</c:v>
                </c:pt>
                <c:pt idx="874">
                  <c:v>-4.5374999999999999E-2</c:v>
                </c:pt>
                <c:pt idx="875">
                  <c:v>-4.4951999999999999E-2</c:v>
                </c:pt>
                <c:pt idx="876">
                  <c:v>-4.4528999999999999E-2</c:v>
                </c:pt>
                <c:pt idx="877">
                  <c:v>-4.4105999999999999E-2</c:v>
                </c:pt>
                <c:pt idx="878">
                  <c:v>-4.3683E-2</c:v>
                </c:pt>
                <c:pt idx="879">
                  <c:v>-4.326E-2</c:v>
                </c:pt>
                <c:pt idx="880">
                  <c:v>-4.2837E-2</c:v>
                </c:pt>
                <c:pt idx="881">
                  <c:v>-4.2412999999999999E-2</c:v>
                </c:pt>
                <c:pt idx="882">
                  <c:v>-4.199E-2</c:v>
                </c:pt>
                <c:pt idx="883">
                  <c:v>-4.1567E-2</c:v>
                </c:pt>
                <c:pt idx="884">
                  <c:v>-4.1144E-2</c:v>
                </c:pt>
                <c:pt idx="885">
                  <c:v>-4.0721E-2</c:v>
                </c:pt>
                <c:pt idx="886">
                  <c:v>-4.0298E-2</c:v>
                </c:pt>
                <c:pt idx="887">
                  <c:v>-3.9875000000000001E-2</c:v>
                </c:pt>
                <c:pt idx="888">
                  <c:v>-3.9452000000000001E-2</c:v>
                </c:pt>
                <c:pt idx="889">
                  <c:v>-3.9029000000000001E-2</c:v>
                </c:pt>
                <c:pt idx="890">
                  <c:v>-3.8606000000000001E-2</c:v>
                </c:pt>
                <c:pt idx="891">
                  <c:v>-3.8183000000000002E-2</c:v>
                </c:pt>
                <c:pt idx="892">
                  <c:v>-3.7760000000000002E-2</c:v>
                </c:pt>
                <c:pt idx="893">
                  <c:v>-3.7337000000000002E-2</c:v>
                </c:pt>
                <c:pt idx="894">
                  <c:v>-3.6914000000000002E-2</c:v>
                </c:pt>
                <c:pt idx="895">
                  <c:v>-3.6490000000000002E-2</c:v>
                </c:pt>
                <c:pt idx="896">
                  <c:v>-3.6067000000000002E-2</c:v>
                </c:pt>
                <c:pt idx="897">
                  <c:v>-3.5644000000000002E-2</c:v>
                </c:pt>
                <c:pt idx="898">
                  <c:v>-3.5221000000000002E-2</c:v>
                </c:pt>
                <c:pt idx="899">
                  <c:v>-3.4798000000000003E-2</c:v>
                </c:pt>
                <c:pt idx="900">
                  <c:v>-3.4375000000000003E-2</c:v>
                </c:pt>
                <c:pt idx="901">
                  <c:v>-3.3952000000000003E-2</c:v>
                </c:pt>
                <c:pt idx="902">
                  <c:v>-3.3529000000000003E-2</c:v>
                </c:pt>
                <c:pt idx="903">
                  <c:v>-3.3105999999999997E-2</c:v>
                </c:pt>
                <c:pt idx="904">
                  <c:v>-3.2682999999999997E-2</c:v>
                </c:pt>
                <c:pt idx="905">
                  <c:v>-3.2259999999999997E-2</c:v>
                </c:pt>
                <c:pt idx="906">
                  <c:v>-3.1836999999999997E-2</c:v>
                </c:pt>
                <c:pt idx="907">
                  <c:v>-3.1413999999999997E-2</c:v>
                </c:pt>
                <c:pt idx="908">
                  <c:v>-3.0991000000000001E-2</c:v>
                </c:pt>
                <c:pt idx="909">
                  <c:v>-3.0568000000000001E-2</c:v>
                </c:pt>
                <c:pt idx="910">
                  <c:v>-3.0144000000000001E-2</c:v>
                </c:pt>
                <c:pt idx="911">
                  <c:v>-2.9721000000000001E-2</c:v>
                </c:pt>
                <c:pt idx="912">
                  <c:v>-2.9298000000000001E-2</c:v>
                </c:pt>
                <c:pt idx="913">
                  <c:v>-2.8875000000000001E-2</c:v>
                </c:pt>
                <c:pt idx="914">
                  <c:v>-2.8452000000000002E-2</c:v>
                </c:pt>
                <c:pt idx="915">
                  <c:v>-2.8028999999999998E-2</c:v>
                </c:pt>
                <c:pt idx="916">
                  <c:v>-2.7605999999999999E-2</c:v>
                </c:pt>
                <c:pt idx="917">
                  <c:v>-2.7182999999999999E-2</c:v>
                </c:pt>
                <c:pt idx="918">
                  <c:v>-2.6759999999999999E-2</c:v>
                </c:pt>
                <c:pt idx="919">
                  <c:v>-2.6336999999999999E-2</c:v>
                </c:pt>
                <c:pt idx="920">
                  <c:v>-2.5914E-2</c:v>
                </c:pt>
                <c:pt idx="921">
                  <c:v>-2.5491E-2</c:v>
                </c:pt>
                <c:pt idx="922">
                  <c:v>-2.5068E-2</c:v>
                </c:pt>
                <c:pt idx="923">
                  <c:v>-2.4645E-2</c:v>
                </c:pt>
                <c:pt idx="924">
                  <c:v>-2.4222E-2</c:v>
                </c:pt>
                <c:pt idx="925">
                  <c:v>-2.3798E-2</c:v>
                </c:pt>
                <c:pt idx="926">
                  <c:v>-2.3375E-2</c:v>
                </c:pt>
                <c:pt idx="927">
                  <c:v>-2.2952E-2</c:v>
                </c:pt>
                <c:pt idx="928">
                  <c:v>-2.2529E-2</c:v>
                </c:pt>
                <c:pt idx="929">
                  <c:v>-2.2106000000000001E-2</c:v>
                </c:pt>
                <c:pt idx="930">
                  <c:v>-2.1683000000000001E-2</c:v>
                </c:pt>
                <c:pt idx="931">
                  <c:v>-2.1260000000000001E-2</c:v>
                </c:pt>
                <c:pt idx="932">
                  <c:v>-2.0837000000000001E-2</c:v>
                </c:pt>
                <c:pt idx="933">
                  <c:v>-2.0414000000000002E-2</c:v>
                </c:pt>
                <c:pt idx="934">
                  <c:v>-1.9990999999999998E-2</c:v>
                </c:pt>
                <c:pt idx="935">
                  <c:v>-1.9567999999999999E-2</c:v>
                </c:pt>
                <c:pt idx="936">
                  <c:v>-1.9144999999999999E-2</c:v>
                </c:pt>
                <c:pt idx="937">
                  <c:v>-1.8721999999999999E-2</c:v>
                </c:pt>
                <c:pt idx="938">
                  <c:v>-1.8298999999999999E-2</c:v>
                </c:pt>
                <c:pt idx="939">
                  <c:v>-1.7876E-2</c:v>
                </c:pt>
                <c:pt idx="940">
                  <c:v>-1.7451999999999999E-2</c:v>
                </c:pt>
                <c:pt idx="941">
                  <c:v>-1.7028999999999999E-2</c:v>
                </c:pt>
                <c:pt idx="942">
                  <c:v>-1.6605999999999999E-2</c:v>
                </c:pt>
                <c:pt idx="943">
                  <c:v>-1.6182999999999999E-2</c:v>
                </c:pt>
                <c:pt idx="944">
                  <c:v>-1.576E-2</c:v>
                </c:pt>
                <c:pt idx="945">
                  <c:v>-1.5337E-2</c:v>
                </c:pt>
                <c:pt idx="946">
                  <c:v>-1.4914E-2</c:v>
                </c:pt>
                <c:pt idx="947">
                  <c:v>-1.4491E-2</c:v>
                </c:pt>
                <c:pt idx="948">
                  <c:v>-1.4068000000000001E-2</c:v>
                </c:pt>
                <c:pt idx="949">
                  <c:v>-1.3644999999999999E-2</c:v>
                </c:pt>
                <c:pt idx="950">
                  <c:v>-1.3221999999999999E-2</c:v>
                </c:pt>
                <c:pt idx="951">
                  <c:v>-1.2799E-2</c:v>
                </c:pt>
                <c:pt idx="952">
                  <c:v>-1.2376E-2</c:v>
                </c:pt>
                <c:pt idx="953">
                  <c:v>-1.1953E-2</c:v>
                </c:pt>
                <c:pt idx="954">
                  <c:v>-1.1528999999999999E-2</c:v>
                </c:pt>
                <c:pt idx="955">
                  <c:v>-1.1106E-2</c:v>
                </c:pt>
                <c:pt idx="956">
                  <c:v>-1.0683E-2</c:v>
                </c:pt>
                <c:pt idx="957">
                  <c:v>-1.026E-2</c:v>
                </c:pt>
                <c:pt idx="958">
                  <c:v>-9.8370000000000003E-3</c:v>
                </c:pt>
                <c:pt idx="959">
                  <c:v>-9.4140000000000005E-3</c:v>
                </c:pt>
                <c:pt idx="960">
                  <c:v>-8.9910000000000007E-3</c:v>
                </c:pt>
                <c:pt idx="961">
                  <c:v>-8.5679999999999992E-3</c:v>
                </c:pt>
                <c:pt idx="962">
                  <c:v>-8.1449999999999995E-3</c:v>
                </c:pt>
                <c:pt idx="963">
                  <c:v>-7.7219999999999997E-3</c:v>
                </c:pt>
                <c:pt idx="964">
                  <c:v>-7.2989999999999999E-3</c:v>
                </c:pt>
                <c:pt idx="965">
                  <c:v>-6.8760000000000002E-3</c:v>
                </c:pt>
                <c:pt idx="966">
                  <c:v>-6.4530000000000004E-3</c:v>
                </c:pt>
                <c:pt idx="967">
                  <c:v>-6.0299999999999998E-3</c:v>
                </c:pt>
                <c:pt idx="968">
                  <c:v>-5.607E-3</c:v>
                </c:pt>
                <c:pt idx="969">
                  <c:v>-5.1830000000000001E-3</c:v>
                </c:pt>
                <c:pt idx="970">
                  <c:v>-4.7600000000000003E-3</c:v>
                </c:pt>
                <c:pt idx="971">
                  <c:v>-4.3369999999999997E-3</c:v>
                </c:pt>
                <c:pt idx="972">
                  <c:v>-3.9139999999999999E-3</c:v>
                </c:pt>
                <c:pt idx="973">
                  <c:v>-3.4910000000000002E-3</c:v>
                </c:pt>
                <c:pt idx="974">
                  <c:v>-3.068E-3</c:v>
                </c:pt>
                <c:pt idx="975">
                  <c:v>-2.6450000000000002E-3</c:v>
                </c:pt>
                <c:pt idx="976">
                  <c:v>-2.222E-3</c:v>
                </c:pt>
                <c:pt idx="977">
                  <c:v>-1.799E-3</c:v>
                </c:pt>
                <c:pt idx="978">
                  <c:v>-1.3760000000000001E-3</c:v>
                </c:pt>
                <c:pt idx="979">
                  <c:v>-9.5299999999999996E-4</c:v>
                </c:pt>
                <c:pt idx="980">
                  <c:v>-5.2999999999999998E-4</c:v>
                </c:pt>
                <c:pt idx="981">
                  <c:v>-1.07E-4</c:v>
                </c:pt>
                <c:pt idx="982">
                  <c:v>3.1599999999999998E-4</c:v>
                </c:pt>
                <c:pt idx="983">
                  <c:v>7.3899999999999997E-4</c:v>
                </c:pt>
                <c:pt idx="984">
                  <c:v>1.163E-3</c:v>
                </c:pt>
                <c:pt idx="985">
                  <c:v>1.586E-3</c:v>
                </c:pt>
                <c:pt idx="986">
                  <c:v>2.0089999999999999E-3</c:v>
                </c:pt>
                <c:pt idx="987">
                  <c:v>2.4320000000000001E-3</c:v>
                </c:pt>
                <c:pt idx="988">
                  <c:v>2.8549999999999999E-3</c:v>
                </c:pt>
                <c:pt idx="989">
                  <c:v>3.2780000000000001E-3</c:v>
                </c:pt>
                <c:pt idx="990">
                  <c:v>3.7009999999999999E-3</c:v>
                </c:pt>
                <c:pt idx="991">
                  <c:v>4.1240000000000001E-3</c:v>
                </c:pt>
                <c:pt idx="992">
                  <c:v>4.5469999999999998E-3</c:v>
                </c:pt>
                <c:pt idx="993">
                  <c:v>4.9699999999999996E-3</c:v>
                </c:pt>
                <c:pt idx="994">
                  <c:v>5.3930000000000002E-3</c:v>
                </c:pt>
                <c:pt idx="995">
                  <c:v>5.816E-3</c:v>
                </c:pt>
                <c:pt idx="996">
                  <c:v>6.2389999999999998E-3</c:v>
                </c:pt>
                <c:pt idx="997">
                  <c:v>6.6620000000000004E-3</c:v>
                </c:pt>
                <c:pt idx="998">
                  <c:v>7.0860000000000003E-3</c:v>
                </c:pt>
                <c:pt idx="999">
                  <c:v>7.509E-3</c:v>
                </c:pt>
                <c:pt idx="1000">
                  <c:v>7.9319999999999998E-3</c:v>
                </c:pt>
                <c:pt idx="1001">
                  <c:v>8.3549999999999996E-3</c:v>
                </c:pt>
                <c:pt idx="1002">
                  <c:v>8.7779999999999993E-3</c:v>
                </c:pt>
                <c:pt idx="1003">
                  <c:v>9.2010000000000008E-3</c:v>
                </c:pt>
                <c:pt idx="1004">
                  <c:v>9.6240000000000006E-3</c:v>
                </c:pt>
                <c:pt idx="1005">
                  <c:v>1.0047E-2</c:v>
                </c:pt>
                <c:pt idx="1006">
                  <c:v>1.047E-2</c:v>
                </c:pt>
                <c:pt idx="1007">
                  <c:v>1.0893E-2</c:v>
                </c:pt>
                <c:pt idx="1008">
                  <c:v>1.1316E-2</c:v>
                </c:pt>
                <c:pt idx="1009">
                  <c:v>1.1738999999999999E-2</c:v>
                </c:pt>
                <c:pt idx="1010">
                  <c:v>1.2161999999999999E-2</c:v>
                </c:pt>
                <c:pt idx="1011">
                  <c:v>1.2585000000000001E-2</c:v>
                </c:pt>
                <c:pt idx="1012">
                  <c:v>1.3008E-2</c:v>
                </c:pt>
                <c:pt idx="1013">
                  <c:v>1.3431999999999999E-2</c:v>
                </c:pt>
                <c:pt idx="1014">
                  <c:v>1.3854999999999999E-2</c:v>
                </c:pt>
                <c:pt idx="1015">
                  <c:v>1.4278000000000001E-2</c:v>
                </c:pt>
                <c:pt idx="1016">
                  <c:v>1.4701000000000001E-2</c:v>
                </c:pt>
                <c:pt idx="1017">
                  <c:v>1.5124E-2</c:v>
                </c:pt>
                <c:pt idx="1018">
                  <c:v>1.5547E-2</c:v>
                </c:pt>
                <c:pt idx="1019">
                  <c:v>1.5970000000000002E-2</c:v>
                </c:pt>
                <c:pt idx="1020">
                  <c:v>1.6393000000000001E-2</c:v>
                </c:pt>
                <c:pt idx="1021">
                  <c:v>1.6816000000000001E-2</c:v>
                </c:pt>
                <c:pt idx="1022">
                  <c:v>1.7239000000000001E-2</c:v>
                </c:pt>
                <c:pt idx="1023">
                  <c:v>1.7662000000000001E-2</c:v>
                </c:pt>
                <c:pt idx="1024">
                  <c:v>1.8085E-2</c:v>
                </c:pt>
                <c:pt idx="1025">
                  <c:v>1.8508E-2</c:v>
                </c:pt>
                <c:pt idx="1026">
                  <c:v>1.8931E-2</c:v>
                </c:pt>
                <c:pt idx="1027">
                  <c:v>1.9354E-2</c:v>
                </c:pt>
                <c:pt idx="1028">
                  <c:v>1.9778E-2</c:v>
                </c:pt>
                <c:pt idx="1029">
                  <c:v>2.0201E-2</c:v>
                </c:pt>
                <c:pt idx="1030">
                  <c:v>2.0624E-2</c:v>
                </c:pt>
                <c:pt idx="1031">
                  <c:v>2.1047E-2</c:v>
                </c:pt>
                <c:pt idx="1032">
                  <c:v>2.147E-2</c:v>
                </c:pt>
                <c:pt idx="1033">
                  <c:v>2.1892999999999999E-2</c:v>
                </c:pt>
                <c:pt idx="1034">
                  <c:v>2.2315999999999999E-2</c:v>
                </c:pt>
                <c:pt idx="1035">
                  <c:v>2.2738999999999999E-2</c:v>
                </c:pt>
                <c:pt idx="1036">
                  <c:v>2.3161999999999999E-2</c:v>
                </c:pt>
                <c:pt idx="1037">
                  <c:v>2.3584999999999998E-2</c:v>
                </c:pt>
                <c:pt idx="1038">
                  <c:v>2.4008000000000002E-2</c:v>
                </c:pt>
                <c:pt idx="1039">
                  <c:v>2.4431000000000001E-2</c:v>
                </c:pt>
                <c:pt idx="1040">
                  <c:v>2.4854000000000001E-2</c:v>
                </c:pt>
                <c:pt idx="1041">
                  <c:v>2.5277000000000001E-2</c:v>
                </c:pt>
                <c:pt idx="1042">
                  <c:v>2.5701000000000002E-2</c:v>
                </c:pt>
                <c:pt idx="1043">
                  <c:v>2.6124000000000001E-2</c:v>
                </c:pt>
                <c:pt idx="1044">
                  <c:v>2.6547000000000001E-2</c:v>
                </c:pt>
                <c:pt idx="1045">
                  <c:v>2.6970000000000001E-2</c:v>
                </c:pt>
                <c:pt idx="1046">
                  <c:v>2.7393000000000001E-2</c:v>
                </c:pt>
                <c:pt idx="1047">
                  <c:v>2.7816E-2</c:v>
                </c:pt>
                <c:pt idx="1048">
                  <c:v>2.8239E-2</c:v>
                </c:pt>
                <c:pt idx="1049">
                  <c:v>2.8662E-2</c:v>
                </c:pt>
                <c:pt idx="1050">
                  <c:v>2.9085E-2</c:v>
                </c:pt>
                <c:pt idx="1051">
                  <c:v>2.9508E-2</c:v>
                </c:pt>
                <c:pt idx="1052">
                  <c:v>2.9930999999999999E-2</c:v>
                </c:pt>
                <c:pt idx="1053">
                  <c:v>3.0353999999999999E-2</c:v>
                </c:pt>
                <c:pt idx="1054">
                  <c:v>3.0776999999999999E-2</c:v>
                </c:pt>
                <c:pt idx="1055">
                  <c:v>3.1199999999999999E-2</c:v>
                </c:pt>
                <c:pt idx="1056">
                  <c:v>3.1622999999999998E-2</c:v>
                </c:pt>
                <c:pt idx="1057">
                  <c:v>3.2046999999999999E-2</c:v>
                </c:pt>
                <c:pt idx="1058">
                  <c:v>3.2469999999999999E-2</c:v>
                </c:pt>
                <c:pt idx="1059">
                  <c:v>3.2892999999999999E-2</c:v>
                </c:pt>
                <c:pt idx="1060">
                  <c:v>3.3315999999999998E-2</c:v>
                </c:pt>
                <c:pt idx="1061">
                  <c:v>3.3738999999999998E-2</c:v>
                </c:pt>
                <c:pt idx="1062">
                  <c:v>3.4161999999999998E-2</c:v>
                </c:pt>
                <c:pt idx="1063">
                  <c:v>3.4584999999999998E-2</c:v>
                </c:pt>
                <c:pt idx="1064">
                  <c:v>3.5007999999999997E-2</c:v>
                </c:pt>
                <c:pt idx="1065">
                  <c:v>3.5430999999999997E-2</c:v>
                </c:pt>
                <c:pt idx="1066">
                  <c:v>3.5853999999999997E-2</c:v>
                </c:pt>
                <c:pt idx="1067">
                  <c:v>3.6276999999999997E-2</c:v>
                </c:pt>
                <c:pt idx="1068">
                  <c:v>3.6700000000000003E-2</c:v>
                </c:pt>
                <c:pt idx="1069">
                  <c:v>3.7123000000000003E-2</c:v>
                </c:pt>
                <c:pt idx="1070">
                  <c:v>3.7546000000000003E-2</c:v>
                </c:pt>
                <c:pt idx="1071">
                  <c:v>3.7969000000000003E-2</c:v>
                </c:pt>
                <c:pt idx="1072">
                  <c:v>3.8392999999999997E-2</c:v>
                </c:pt>
                <c:pt idx="1073">
                  <c:v>3.8816000000000003E-2</c:v>
                </c:pt>
                <c:pt idx="1074">
                  <c:v>3.9239000000000003E-2</c:v>
                </c:pt>
                <c:pt idx="1075">
                  <c:v>3.9662000000000003E-2</c:v>
                </c:pt>
                <c:pt idx="1076">
                  <c:v>4.0085000000000003E-2</c:v>
                </c:pt>
                <c:pt idx="1077">
                  <c:v>4.0508000000000002E-2</c:v>
                </c:pt>
                <c:pt idx="1078">
                  <c:v>4.0931000000000002E-2</c:v>
                </c:pt>
                <c:pt idx="1079">
                  <c:v>4.1354000000000002E-2</c:v>
                </c:pt>
                <c:pt idx="1080">
                  <c:v>4.1777000000000002E-2</c:v>
                </c:pt>
                <c:pt idx="1081">
                  <c:v>4.2200000000000001E-2</c:v>
                </c:pt>
                <c:pt idx="1082">
                  <c:v>4.2623000000000001E-2</c:v>
                </c:pt>
                <c:pt idx="1083">
                  <c:v>4.3046000000000001E-2</c:v>
                </c:pt>
                <c:pt idx="1084">
                  <c:v>4.3469000000000001E-2</c:v>
                </c:pt>
                <c:pt idx="1085">
                  <c:v>4.3892E-2</c:v>
                </c:pt>
                <c:pt idx="1086">
                  <c:v>4.4316000000000001E-2</c:v>
                </c:pt>
                <c:pt idx="1087">
                  <c:v>4.4739000000000001E-2</c:v>
                </c:pt>
                <c:pt idx="1088">
                  <c:v>4.5162000000000001E-2</c:v>
                </c:pt>
                <c:pt idx="1089">
                  <c:v>4.5585000000000001E-2</c:v>
                </c:pt>
                <c:pt idx="1090">
                  <c:v>4.6008E-2</c:v>
                </c:pt>
                <c:pt idx="1091">
                  <c:v>4.6431E-2</c:v>
                </c:pt>
                <c:pt idx="1092">
                  <c:v>4.6854E-2</c:v>
                </c:pt>
                <c:pt idx="1093">
                  <c:v>4.7277E-2</c:v>
                </c:pt>
                <c:pt idx="1094">
                  <c:v>4.7699999999999999E-2</c:v>
                </c:pt>
                <c:pt idx="1095">
                  <c:v>4.8122999999999999E-2</c:v>
                </c:pt>
                <c:pt idx="1096">
                  <c:v>4.8545999999999999E-2</c:v>
                </c:pt>
                <c:pt idx="1097">
                  <c:v>4.8968999999999999E-2</c:v>
                </c:pt>
                <c:pt idx="1098">
                  <c:v>4.9391999999999998E-2</c:v>
                </c:pt>
                <c:pt idx="1099">
                  <c:v>4.9814999999999998E-2</c:v>
                </c:pt>
                <c:pt idx="1100">
                  <c:v>5.0237999999999998E-2</c:v>
                </c:pt>
                <c:pt idx="1101">
                  <c:v>5.0661999999999999E-2</c:v>
                </c:pt>
                <c:pt idx="1102">
                  <c:v>5.1084999999999998E-2</c:v>
                </c:pt>
                <c:pt idx="1103">
                  <c:v>5.1507999999999998E-2</c:v>
                </c:pt>
                <c:pt idx="1104">
                  <c:v>5.1930999999999998E-2</c:v>
                </c:pt>
                <c:pt idx="1105">
                  <c:v>5.2353999999999998E-2</c:v>
                </c:pt>
                <c:pt idx="1106">
                  <c:v>5.2776999999999998E-2</c:v>
                </c:pt>
                <c:pt idx="1107">
                  <c:v>5.3199999999999997E-2</c:v>
                </c:pt>
                <c:pt idx="1108">
                  <c:v>5.3622999999999997E-2</c:v>
                </c:pt>
                <c:pt idx="1109">
                  <c:v>5.4045999999999997E-2</c:v>
                </c:pt>
                <c:pt idx="1110">
                  <c:v>5.4468999999999997E-2</c:v>
                </c:pt>
                <c:pt idx="1111">
                  <c:v>5.4892000000000003E-2</c:v>
                </c:pt>
                <c:pt idx="1112">
                  <c:v>5.5315000000000003E-2</c:v>
                </c:pt>
                <c:pt idx="1113">
                  <c:v>5.5738000000000003E-2</c:v>
                </c:pt>
                <c:pt idx="1114">
                  <c:v>5.6161000000000003E-2</c:v>
                </c:pt>
                <c:pt idx="1115">
                  <c:v>5.6584000000000002E-2</c:v>
                </c:pt>
                <c:pt idx="1116">
                  <c:v>5.7008000000000003E-2</c:v>
                </c:pt>
                <c:pt idx="1117">
                  <c:v>5.7431000000000003E-2</c:v>
                </c:pt>
                <c:pt idx="1118">
                  <c:v>5.7854000000000003E-2</c:v>
                </c:pt>
                <c:pt idx="1119">
                  <c:v>5.8277000000000002E-2</c:v>
                </c:pt>
                <c:pt idx="1120">
                  <c:v>5.8700000000000002E-2</c:v>
                </c:pt>
                <c:pt idx="1121">
                  <c:v>5.9123000000000002E-2</c:v>
                </c:pt>
                <c:pt idx="1122">
                  <c:v>5.9546000000000002E-2</c:v>
                </c:pt>
                <c:pt idx="1123">
                  <c:v>5.9969000000000001E-2</c:v>
                </c:pt>
                <c:pt idx="1124">
                  <c:v>6.0392000000000001E-2</c:v>
                </c:pt>
                <c:pt idx="1125">
                  <c:v>6.0815000000000001E-2</c:v>
                </c:pt>
                <c:pt idx="1126">
                  <c:v>6.1238000000000001E-2</c:v>
                </c:pt>
                <c:pt idx="1127">
                  <c:v>6.1661000000000001E-2</c:v>
                </c:pt>
                <c:pt idx="1128">
                  <c:v>6.2084E-2</c:v>
                </c:pt>
                <c:pt idx="1129">
                  <c:v>6.2506999999999993E-2</c:v>
                </c:pt>
                <c:pt idx="1130">
                  <c:v>6.293E-2</c:v>
                </c:pt>
                <c:pt idx="1131">
                  <c:v>6.3353999999999994E-2</c:v>
                </c:pt>
                <c:pt idx="1132">
                  <c:v>6.3777E-2</c:v>
                </c:pt>
                <c:pt idx="1133">
                  <c:v>6.4199999999999993E-2</c:v>
                </c:pt>
                <c:pt idx="1134">
                  <c:v>6.4623E-2</c:v>
                </c:pt>
                <c:pt idx="1135">
                  <c:v>6.5046000000000007E-2</c:v>
                </c:pt>
                <c:pt idx="1136">
                  <c:v>6.5468999999999999E-2</c:v>
                </c:pt>
                <c:pt idx="1137">
                  <c:v>6.5892000000000006E-2</c:v>
                </c:pt>
                <c:pt idx="1138">
                  <c:v>6.6314999999999999E-2</c:v>
                </c:pt>
                <c:pt idx="1139">
                  <c:v>6.6738000000000006E-2</c:v>
                </c:pt>
                <c:pt idx="1140">
                  <c:v>6.7160999999999998E-2</c:v>
                </c:pt>
                <c:pt idx="1141">
                  <c:v>6.7584000000000005E-2</c:v>
                </c:pt>
                <c:pt idx="1142">
                  <c:v>6.8006999999999998E-2</c:v>
                </c:pt>
                <c:pt idx="1143">
                  <c:v>6.8430000000000005E-2</c:v>
                </c:pt>
                <c:pt idx="1144">
                  <c:v>6.8852999999999998E-2</c:v>
                </c:pt>
                <c:pt idx="1145">
                  <c:v>6.9277000000000005E-2</c:v>
                </c:pt>
                <c:pt idx="1146">
                  <c:v>6.9699999999999998E-2</c:v>
                </c:pt>
                <c:pt idx="1147">
                  <c:v>7.0123000000000005E-2</c:v>
                </c:pt>
                <c:pt idx="1148">
                  <c:v>7.0545999999999998E-2</c:v>
                </c:pt>
                <c:pt idx="1149">
                  <c:v>7.0969000000000004E-2</c:v>
                </c:pt>
                <c:pt idx="1150">
                  <c:v>7.1391999999999997E-2</c:v>
                </c:pt>
                <c:pt idx="1151">
                  <c:v>7.1815000000000004E-2</c:v>
                </c:pt>
                <c:pt idx="1152">
                  <c:v>7.2237999999999997E-2</c:v>
                </c:pt>
                <c:pt idx="1153">
                  <c:v>7.2661000000000003E-2</c:v>
                </c:pt>
                <c:pt idx="1154">
                  <c:v>7.3083999999999996E-2</c:v>
                </c:pt>
                <c:pt idx="1155">
                  <c:v>7.3507000000000003E-2</c:v>
                </c:pt>
                <c:pt idx="1156">
                  <c:v>7.3929999999999996E-2</c:v>
                </c:pt>
                <c:pt idx="1157">
                  <c:v>7.4353000000000002E-2</c:v>
                </c:pt>
                <c:pt idx="1158">
                  <c:v>7.4775999999999995E-2</c:v>
                </c:pt>
                <c:pt idx="1159">
                  <c:v>7.5199000000000002E-2</c:v>
                </c:pt>
                <c:pt idx="1160">
                  <c:v>7.5622999999999996E-2</c:v>
                </c:pt>
                <c:pt idx="1161">
                  <c:v>7.6046000000000002E-2</c:v>
                </c:pt>
                <c:pt idx="1162">
                  <c:v>7.6468999999999995E-2</c:v>
                </c:pt>
                <c:pt idx="1163">
                  <c:v>7.6892000000000002E-2</c:v>
                </c:pt>
                <c:pt idx="1164">
                  <c:v>7.7314999999999995E-2</c:v>
                </c:pt>
                <c:pt idx="1165">
                  <c:v>7.7738000000000002E-2</c:v>
                </c:pt>
                <c:pt idx="1166">
                  <c:v>7.8160999999999994E-2</c:v>
                </c:pt>
                <c:pt idx="1167">
                  <c:v>7.8584000000000001E-2</c:v>
                </c:pt>
                <c:pt idx="1168">
                  <c:v>7.9006999999999994E-2</c:v>
                </c:pt>
                <c:pt idx="1169">
                  <c:v>7.9430000000000001E-2</c:v>
                </c:pt>
                <c:pt idx="1170">
                  <c:v>7.9852999999999993E-2</c:v>
                </c:pt>
                <c:pt idx="1171">
                  <c:v>8.0276E-2</c:v>
                </c:pt>
                <c:pt idx="1172">
                  <c:v>8.0699000000000007E-2</c:v>
                </c:pt>
                <c:pt idx="1173">
                  <c:v>8.1122E-2</c:v>
                </c:pt>
                <c:pt idx="1174">
                  <c:v>8.1545000000000006E-2</c:v>
                </c:pt>
                <c:pt idx="1175">
                  <c:v>8.1969E-2</c:v>
                </c:pt>
                <c:pt idx="1176">
                  <c:v>8.2392000000000007E-2</c:v>
                </c:pt>
                <c:pt idx="1177">
                  <c:v>8.2815E-2</c:v>
                </c:pt>
                <c:pt idx="1178">
                  <c:v>8.3238000000000006E-2</c:v>
                </c:pt>
                <c:pt idx="1179">
                  <c:v>8.3660999999999999E-2</c:v>
                </c:pt>
                <c:pt idx="1180">
                  <c:v>8.4084000000000006E-2</c:v>
                </c:pt>
                <c:pt idx="1181">
                  <c:v>8.4506999999999999E-2</c:v>
                </c:pt>
                <c:pt idx="1182">
                  <c:v>8.4930000000000005E-2</c:v>
                </c:pt>
              </c:numCache>
            </c:numRef>
          </c:xVal>
          <c:yVal>
            <c:numRef>
              <c:f>'V00010'!$B$1:$B$1183</c:f>
              <c:numCache>
                <c:formatCode>General</c:formatCode>
                <c:ptCount val="118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1</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0</c:v>
                </c:pt>
                <c:pt idx="460">
                  <c:v>0</c:v>
                </c:pt>
                <c:pt idx="461">
                  <c:v>0</c:v>
                </c:pt>
                <c:pt idx="462">
                  <c:v>0</c:v>
                </c:pt>
                <c:pt idx="463">
                  <c:v>0</c:v>
                </c:pt>
                <c:pt idx="464">
                  <c:v>0</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0</c:v>
                </c:pt>
                <c:pt idx="493">
                  <c:v>0</c:v>
                </c:pt>
                <c:pt idx="494">
                  <c:v>0</c:v>
                </c:pt>
                <c:pt idx="495">
                  <c:v>0</c:v>
                </c:pt>
                <c:pt idx="496">
                  <c:v>0</c:v>
                </c:pt>
                <c:pt idx="497">
                  <c:v>0</c:v>
                </c:pt>
                <c:pt idx="498">
                  <c:v>0</c:v>
                </c:pt>
                <c:pt idx="499">
                  <c:v>0</c:v>
                </c:pt>
                <c:pt idx="500">
                  <c:v>0</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1</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0</c:v>
                </c:pt>
                <c:pt idx="541">
                  <c:v>0</c:v>
                </c:pt>
                <c:pt idx="542">
                  <c:v>0</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1</c:v>
                </c:pt>
                <c:pt idx="624">
                  <c:v>0</c:v>
                </c:pt>
                <c:pt idx="625">
                  <c:v>0</c:v>
                </c:pt>
                <c:pt idx="626">
                  <c:v>0</c:v>
                </c:pt>
                <c:pt idx="627">
                  <c:v>0</c:v>
                </c:pt>
                <c:pt idx="628">
                  <c:v>0</c:v>
                </c:pt>
                <c:pt idx="629">
                  <c:v>0</c:v>
                </c:pt>
                <c:pt idx="630">
                  <c:v>0</c:v>
                </c:pt>
                <c:pt idx="631">
                  <c:v>0</c:v>
                </c:pt>
                <c:pt idx="632">
                  <c:v>0</c:v>
                </c:pt>
                <c:pt idx="633">
                  <c:v>0</c:v>
                </c:pt>
                <c:pt idx="634">
                  <c:v>0</c:v>
                </c:pt>
                <c:pt idx="635">
                  <c:v>0</c:v>
                </c:pt>
                <c:pt idx="636">
                  <c:v>0</c:v>
                </c:pt>
                <c:pt idx="637">
                  <c:v>0</c:v>
                </c:pt>
                <c:pt idx="638">
                  <c:v>0</c:v>
                </c:pt>
                <c:pt idx="639">
                  <c:v>0</c:v>
                </c:pt>
                <c:pt idx="640">
                  <c:v>0</c:v>
                </c:pt>
                <c:pt idx="641">
                  <c:v>0</c:v>
                </c:pt>
                <c:pt idx="642">
                  <c:v>0</c:v>
                </c:pt>
                <c:pt idx="643">
                  <c:v>0</c:v>
                </c:pt>
                <c:pt idx="644">
                  <c:v>0</c:v>
                </c:pt>
                <c:pt idx="645">
                  <c:v>0</c:v>
                </c:pt>
                <c:pt idx="646">
                  <c:v>0</c:v>
                </c:pt>
                <c:pt idx="647">
                  <c:v>0</c:v>
                </c:pt>
                <c:pt idx="648">
                  <c:v>0</c:v>
                </c:pt>
                <c:pt idx="649">
                  <c:v>0</c:v>
                </c:pt>
                <c:pt idx="650">
                  <c:v>0</c:v>
                </c:pt>
                <c:pt idx="651">
                  <c:v>0</c:v>
                </c:pt>
                <c:pt idx="652">
                  <c:v>0</c:v>
                </c:pt>
                <c:pt idx="653">
                  <c:v>0</c:v>
                </c:pt>
                <c:pt idx="654">
                  <c:v>0</c:v>
                </c:pt>
                <c:pt idx="655">
                  <c:v>0</c:v>
                </c:pt>
                <c:pt idx="656">
                  <c:v>0</c:v>
                </c:pt>
                <c:pt idx="657">
                  <c:v>0</c:v>
                </c:pt>
                <c:pt idx="658">
                  <c:v>0</c:v>
                </c:pt>
                <c:pt idx="659">
                  <c:v>0</c:v>
                </c:pt>
                <c:pt idx="660">
                  <c:v>0</c:v>
                </c:pt>
                <c:pt idx="661">
                  <c:v>0</c:v>
                </c:pt>
                <c:pt idx="662">
                  <c:v>0</c:v>
                </c:pt>
                <c:pt idx="663">
                  <c:v>0</c:v>
                </c:pt>
                <c:pt idx="664">
                  <c:v>0</c:v>
                </c:pt>
                <c:pt idx="665">
                  <c:v>0</c:v>
                </c:pt>
                <c:pt idx="666">
                  <c:v>0</c:v>
                </c:pt>
                <c:pt idx="667">
                  <c:v>0</c:v>
                </c:pt>
                <c:pt idx="668">
                  <c:v>0</c:v>
                </c:pt>
                <c:pt idx="669">
                  <c:v>0</c:v>
                </c:pt>
                <c:pt idx="670">
                  <c:v>0</c:v>
                </c:pt>
                <c:pt idx="671">
                  <c:v>0</c:v>
                </c:pt>
                <c:pt idx="672">
                  <c:v>0</c:v>
                </c:pt>
                <c:pt idx="673">
                  <c:v>0</c:v>
                </c:pt>
                <c:pt idx="674">
                  <c:v>0</c:v>
                </c:pt>
                <c:pt idx="675">
                  <c:v>0</c:v>
                </c:pt>
                <c:pt idx="676">
                  <c:v>0</c:v>
                </c:pt>
                <c:pt idx="677">
                  <c:v>0</c:v>
                </c:pt>
                <c:pt idx="678">
                  <c:v>0</c:v>
                </c:pt>
                <c:pt idx="679">
                  <c:v>0</c:v>
                </c:pt>
                <c:pt idx="680">
                  <c:v>0</c:v>
                </c:pt>
                <c:pt idx="681">
                  <c:v>0</c:v>
                </c:pt>
                <c:pt idx="682">
                  <c:v>0</c:v>
                </c:pt>
                <c:pt idx="683">
                  <c:v>0</c:v>
                </c:pt>
                <c:pt idx="684">
                  <c:v>0</c:v>
                </c:pt>
                <c:pt idx="685">
                  <c:v>0</c:v>
                </c:pt>
                <c:pt idx="686">
                  <c:v>0</c:v>
                </c:pt>
                <c:pt idx="687">
                  <c:v>0</c:v>
                </c:pt>
                <c:pt idx="688">
                  <c:v>0</c:v>
                </c:pt>
                <c:pt idx="689">
                  <c:v>0</c:v>
                </c:pt>
                <c:pt idx="690">
                  <c:v>0</c:v>
                </c:pt>
                <c:pt idx="691">
                  <c:v>0</c:v>
                </c:pt>
                <c:pt idx="692">
                  <c:v>0</c:v>
                </c:pt>
                <c:pt idx="693">
                  <c:v>0</c:v>
                </c:pt>
                <c:pt idx="694">
                  <c:v>0</c:v>
                </c:pt>
                <c:pt idx="695">
                  <c:v>0</c:v>
                </c:pt>
                <c:pt idx="696">
                  <c:v>0</c:v>
                </c:pt>
                <c:pt idx="697">
                  <c:v>0</c:v>
                </c:pt>
                <c:pt idx="698">
                  <c:v>0</c:v>
                </c:pt>
                <c:pt idx="699">
                  <c:v>0</c:v>
                </c:pt>
                <c:pt idx="700">
                  <c:v>0</c:v>
                </c:pt>
                <c:pt idx="701">
                  <c:v>0</c:v>
                </c:pt>
                <c:pt idx="702">
                  <c:v>0</c:v>
                </c:pt>
                <c:pt idx="703">
                  <c:v>0</c:v>
                </c:pt>
                <c:pt idx="704">
                  <c:v>0</c:v>
                </c:pt>
                <c:pt idx="705">
                  <c:v>0</c:v>
                </c:pt>
                <c:pt idx="706">
                  <c:v>0</c:v>
                </c:pt>
                <c:pt idx="707">
                  <c:v>0</c:v>
                </c:pt>
                <c:pt idx="708">
                  <c:v>0</c:v>
                </c:pt>
                <c:pt idx="709">
                  <c:v>0</c:v>
                </c:pt>
                <c:pt idx="710">
                  <c:v>0</c:v>
                </c:pt>
                <c:pt idx="711">
                  <c:v>0</c:v>
                </c:pt>
                <c:pt idx="712">
                  <c:v>0</c:v>
                </c:pt>
                <c:pt idx="713">
                  <c:v>0</c:v>
                </c:pt>
                <c:pt idx="714">
                  <c:v>0</c:v>
                </c:pt>
                <c:pt idx="715">
                  <c:v>0</c:v>
                </c:pt>
                <c:pt idx="716">
                  <c:v>0</c:v>
                </c:pt>
                <c:pt idx="717">
                  <c:v>0</c:v>
                </c:pt>
                <c:pt idx="718">
                  <c:v>0</c:v>
                </c:pt>
                <c:pt idx="719">
                  <c:v>0</c:v>
                </c:pt>
                <c:pt idx="720">
                  <c:v>0</c:v>
                </c:pt>
                <c:pt idx="721">
                  <c:v>0</c:v>
                </c:pt>
                <c:pt idx="722">
                  <c:v>0</c:v>
                </c:pt>
                <c:pt idx="723">
                  <c:v>0</c:v>
                </c:pt>
                <c:pt idx="724">
                  <c:v>0</c:v>
                </c:pt>
                <c:pt idx="725">
                  <c:v>0</c:v>
                </c:pt>
                <c:pt idx="726">
                  <c:v>0</c:v>
                </c:pt>
                <c:pt idx="727">
                  <c:v>0</c:v>
                </c:pt>
                <c:pt idx="728">
                  <c:v>0</c:v>
                </c:pt>
                <c:pt idx="729">
                  <c:v>0</c:v>
                </c:pt>
                <c:pt idx="730">
                  <c:v>0</c:v>
                </c:pt>
                <c:pt idx="731">
                  <c:v>0</c:v>
                </c:pt>
                <c:pt idx="732">
                  <c:v>0</c:v>
                </c:pt>
                <c:pt idx="733">
                  <c:v>0</c:v>
                </c:pt>
                <c:pt idx="734">
                  <c:v>0</c:v>
                </c:pt>
                <c:pt idx="735">
                  <c:v>0</c:v>
                </c:pt>
                <c:pt idx="736">
                  <c:v>0</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0</c:v>
                </c:pt>
                <c:pt idx="752">
                  <c:v>0</c:v>
                </c:pt>
                <c:pt idx="753">
                  <c:v>0</c:v>
                </c:pt>
                <c:pt idx="754">
                  <c:v>0</c:v>
                </c:pt>
                <c:pt idx="755">
                  <c:v>0</c:v>
                </c:pt>
                <c:pt idx="756">
                  <c:v>0</c:v>
                </c:pt>
                <c:pt idx="757">
                  <c:v>0</c:v>
                </c:pt>
                <c:pt idx="758">
                  <c:v>0</c:v>
                </c:pt>
                <c:pt idx="759">
                  <c:v>0</c:v>
                </c:pt>
                <c:pt idx="760">
                  <c:v>0</c:v>
                </c:pt>
                <c:pt idx="761">
                  <c:v>1</c:v>
                </c:pt>
                <c:pt idx="762">
                  <c:v>0</c:v>
                </c:pt>
                <c:pt idx="763">
                  <c:v>0</c:v>
                </c:pt>
                <c:pt idx="764">
                  <c:v>1</c:v>
                </c:pt>
                <c:pt idx="765">
                  <c:v>0</c:v>
                </c:pt>
                <c:pt idx="766">
                  <c:v>0</c:v>
                </c:pt>
                <c:pt idx="767">
                  <c:v>0</c:v>
                </c:pt>
                <c:pt idx="768">
                  <c:v>0</c:v>
                </c:pt>
                <c:pt idx="769">
                  <c:v>0</c:v>
                </c:pt>
                <c:pt idx="770">
                  <c:v>0</c:v>
                </c:pt>
                <c:pt idx="771">
                  <c:v>0</c:v>
                </c:pt>
                <c:pt idx="772">
                  <c:v>0</c:v>
                </c:pt>
                <c:pt idx="773">
                  <c:v>0</c:v>
                </c:pt>
                <c:pt idx="774">
                  <c:v>0</c:v>
                </c:pt>
                <c:pt idx="775">
                  <c:v>0</c:v>
                </c:pt>
                <c:pt idx="776">
                  <c:v>0</c:v>
                </c:pt>
                <c:pt idx="777">
                  <c:v>0</c:v>
                </c:pt>
                <c:pt idx="778">
                  <c:v>0</c:v>
                </c:pt>
                <c:pt idx="779">
                  <c:v>0</c:v>
                </c:pt>
                <c:pt idx="780">
                  <c:v>0</c:v>
                </c:pt>
                <c:pt idx="781">
                  <c:v>0</c:v>
                </c:pt>
                <c:pt idx="782">
                  <c:v>0</c:v>
                </c:pt>
                <c:pt idx="783">
                  <c:v>0</c:v>
                </c:pt>
                <c:pt idx="784">
                  <c:v>0</c:v>
                </c:pt>
                <c:pt idx="785">
                  <c:v>0</c:v>
                </c:pt>
                <c:pt idx="786">
                  <c:v>0</c:v>
                </c:pt>
                <c:pt idx="787">
                  <c:v>0</c:v>
                </c:pt>
                <c:pt idx="788">
                  <c:v>0</c:v>
                </c:pt>
                <c:pt idx="789">
                  <c:v>0</c:v>
                </c:pt>
                <c:pt idx="790">
                  <c:v>0</c:v>
                </c:pt>
                <c:pt idx="791">
                  <c:v>0</c:v>
                </c:pt>
                <c:pt idx="792">
                  <c:v>0</c:v>
                </c:pt>
                <c:pt idx="793">
                  <c:v>1</c:v>
                </c:pt>
                <c:pt idx="794">
                  <c:v>0</c:v>
                </c:pt>
                <c:pt idx="795">
                  <c:v>0</c:v>
                </c:pt>
                <c:pt idx="796">
                  <c:v>0</c:v>
                </c:pt>
                <c:pt idx="797">
                  <c:v>0</c:v>
                </c:pt>
                <c:pt idx="798">
                  <c:v>0</c:v>
                </c:pt>
                <c:pt idx="799">
                  <c:v>0</c:v>
                </c:pt>
                <c:pt idx="800">
                  <c:v>0</c:v>
                </c:pt>
                <c:pt idx="801">
                  <c:v>1</c:v>
                </c:pt>
                <c:pt idx="802">
                  <c:v>0</c:v>
                </c:pt>
                <c:pt idx="803">
                  <c:v>0</c:v>
                </c:pt>
                <c:pt idx="804">
                  <c:v>0</c:v>
                </c:pt>
                <c:pt idx="805">
                  <c:v>0</c:v>
                </c:pt>
                <c:pt idx="806">
                  <c:v>0</c:v>
                </c:pt>
                <c:pt idx="807">
                  <c:v>0</c:v>
                </c:pt>
                <c:pt idx="808">
                  <c:v>0</c:v>
                </c:pt>
                <c:pt idx="809">
                  <c:v>0</c:v>
                </c:pt>
                <c:pt idx="810">
                  <c:v>0</c:v>
                </c:pt>
                <c:pt idx="811">
                  <c:v>0</c:v>
                </c:pt>
                <c:pt idx="812">
                  <c:v>0</c:v>
                </c:pt>
                <c:pt idx="813">
                  <c:v>0</c:v>
                </c:pt>
                <c:pt idx="814">
                  <c:v>0</c:v>
                </c:pt>
                <c:pt idx="815">
                  <c:v>0</c:v>
                </c:pt>
                <c:pt idx="816">
                  <c:v>1</c:v>
                </c:pt>
                <c:pt idx="817">
                  <c:v>0</c:v>
                </c:pt>
                <c:pt idx="818">
                  <c:v>0</c:v>
                </c:pt>
                <c:pt idx="819">
                  <c:v>0</c:v>
                </c:pt>
                <c:pt idx="820">
                  <c:v>0</c:v>
                </c:pt>
                <c:pt idx="821">
                  <c:v>0</c:v>
                </c:pt>
                <c:pt idx="822">
                  <c:v>1</c:v>
                </c:pt>
                <c:pt idx="823">
                  <c:v>1</c:v>
                </c:pt>
                <c:pt idx="824">
                  <c:v>1</c:v>
                </c:pt>
                <c:pt idx="825">
                  <c:v>0</c:v>
                </c:pt>
                <c:pt idx="826">
                  <c:v>1</c:v>
                </c:pt>
                <c:pt idx="827">
                  <c:v>5</c:v>
                </c:pt>
                <c:pt idx="828">
                  <c:v>0</c:v>
                </c:pt>
                <c:pt idx="829">
                  <c:v>4</c:v>
                </c:pt>
                <c:pt idx="830">
                  <c:v>6</c:v>
                </c:pt>
                <c:pt idx="831">
                  <c:v>3</c:v>
                </c:pt>
                <c:pt idx="832">
                  <c:v>11</c:v>
                </c:pt>
                <c:pt idx="833">
                  <c:v>7</c:v>
                </c:pt>
                <c:pt idx="834">
                  <c:v>13</c:v>
                </c:pt>
                <c:pt idx="835">
                  <c:v>9</c:v>
                </c:pt>
                <c:pt idx="836">
                  <c:v>14</c:v>
                </c:pt>
                <c:pt idx="837">
                  <c:v>15</c:v>
                </c:pt>
                <c:pt idx="838">
                  <c:v>15</c:v>
                </c:pt>
                <c:pt idx="839">
                  <c:v>13</c:v>
                </c:pt>
                <c:pt idx="840">
                  <c:v>22</c:v>
                </c:pt>
                <c:pt idx="841">
                  <c:v>23</c:v>
                </c:pt>
                <c:pt idx="842">
                  <c:v>29</c:v>
                </c:pt>
                <c:pt idx="843">
                  <c:v>35</c:v>
                </c:pt>
                <c:pt idx="844">
                  <c:v>39</c:v>
                </c:pt>
                <c:pt idx="845">
                  <c:v>31</c:v>
                </c:pt>
                <c:pt idx="846">
                  <c:v>53</c:v>
                </c:pt>
                <c:pt idx="847">
                  <c:v>43</c:v>
                </c:pt>
                <c:pt idx="848">
                  <c:v>43</c:v>
                </c:pt>
                <c:pt idx="849">
                  <c:v>42</c:v>
                </c:pt>
                <c:pt idx="850">
                  <c:v>48</c:v>
                </c:pt>
                <c:pt idx="851">
                  <c:v>45</c:v>
                </c:pt>
                <c:pt idx="852">
                  <c:v>47</c:v>
                </c:pt>
                <c:pt idx="853">
                  <c:v>52</c:v>
                </c:pt>
                <c:pt idx="854">
                  <c:v>51</c:v>
                </c:pt>
                <c:pt idx="855">
                  <c:v>55</c:v>
                </c:pt>
                <c:pt idx="856">
                  <c:v>47</c:v>
                </c:pt>
                <c:pt idx="857">
                  <c:v>36</c:v>
                </c:pt>
                <c:pt idx="858">
                  <c:v>46</c:v>
                </c:pt>
                <c:pt idx="859">
                  <c:v>32</c:v>
                </c:pt>
                <c:pt idx="860">
                  <c:v>42</c:v>
                </c:pt>
                <c:pt idx="861">
                  <c:v>29</c:v>
                </c:pt>
                <c:pt idx="862">
                  <c:v>30</c:v>
                </c:pt>
                <c:pt idx="863">
                  <c:v>30</c:v>
                </c:pt>
                <c:pt idx="864">
                  <c:v>44</c:v>
                </c:pt>
                <c:pt idx="865">
                  <c:v>37</c:v>
                </c:pt>
                <c:pt idx="866">
                  <c:v>21</c:v>
                </c:pt>
                <c:pt idx="867">
                  <c:v>38</c:v>
                </c:pt>
                <c:pt idx="868">
                  <c:v>28</c:v>
                </c:pt>
                <c:pt idx="869">
                  <c:v>22</c:v>
                </c:pt>
                <c:pt idx="870">
                  <c:v>40</c:v>
                </c:pt>
                <c:pt idx="871">
                  <c:v>39</c:v>
                </c:pt>
                <c:pt idx="872">
                  <c:v>26</c:v>
                </c:pt>
                <c:pt idx="873">
                  <c:v>36</c:v>
                </c:pt>
                <c:pt idx="874">
                  <c:v>38</c:v>
                </c:pt>
                <c:pt idx="875">
                  <c:v>30</c:v>
                </c:pt>
                <c:pt idx="876">
                  <c:v>35</c:v>
                </c:pt>
                <c:pt idx="877">
                  <c:v>30</c:v>
                </c:pt>
                <c:pt idx="878">
                  <c:v>31</c:v>
                </c:pt>
                <c:pt idx="879">
                  <c:v>18</c:v>
                </c:pt>
                <c:pt idx="880">
                  <c:v>20</c:v>
                </c:pt>
                <c:pt idx="881">
                  <c:v>15</c:v>
                </c:pt>
                <c:pt idx="882">
                  <c:v>14</c:v>
                </c:pt>
                <c:pt idx="883">
                  <c:v>7</c:v>
                </c:pt>
                <c:pt idx="884">
                  <c:v>5</c:v>
                </c:pt>
                <c:pt idx="885">
                  <c:v>2</c:v>
                </c:pt>
                <c:pt idx="886">
                  <c:v>1</c:v>
                </c:pt>
                <c:pt idx="887">
                  <c:v>0</c:v>
                </c:pt>
                <c:pt idx="888">
                  <c:v>0</c:v>
                </c:pt>
                <c:pt idx="889">
                  <c:v>0</c:v>
                </c:pt>
                <c:pt idx="890">
                  <c:v>0</c:v>
                </c:pt>
                <c:pt idx="891">
                  <c:v>0</c:v>
                </c:pt>
                <c:pt idx="892">
                  <c:v>0</c:v>
                </c:pt>
                <c:pt idx="893">
                  <c:v>0</c:v>
                </c:pt>
                <c:pt idx="894">
                  <c:v>0</c:v>
                </c:pt>
                <c:pt idx="895">
                  <c:v>0</c:v>
                </c:pt>
                <c:pt idx="896">
                  <c:v>0</c:v>
                </c:pt>
                <c:pt idx="897">
                  <c:v>0</c:v>
                </c:pt>
                <c:pt idx="898">
                  <c:v>0</c:v>
                </c:pt>
                <c:pt idx="899">
                  <c:v>0</c:v>
                </c:pt>
                <c:pt idx="900">
                  <c:v>0</c:v>
                </c:pt>
                <c:pt idx="901">
                  <c:v>0</c:v>
                </c:pt>
                <c:pt idx="902">
                  <c:v>0</c:v>
                </c:pt>
                <c:pt idx="903">
                  <c:v>0</c:v>
                </c:pt>
                <c:pt idx="904">
                  <c:v>0</c:v>
                </c:pt>
                <c:pt idx="905">
                  <c:v>0</c:v>
                </c:pt>
                <c:pt idx="906">
                  <c:v>0</c:v>
                </c:pt>
                <c:pt idx="907">
                  <c:v>0</c:v>
                </c:pt>
                <c:pt idx="908">
                  <c:v>0</c:v>
                </c:pt>
                <c:pt idx="909">
                  <c:v>0</c:v>
                </c:pt>
                <c:pt idx="910">
                  <c:v>0</c:v>
                </c:pt>
                <c:pt idx="911">
                  <c:v>0</c:v>
                </c:pt>
                <c:pt idx="912">
                  <c:v>0</c:v>
                </c:pt>
                <c:pt idx="913">
                  <c:v>0</c:v>
                </c:pt>
                <c:pt idx="914">
                  <c:v>0</c:v>
                </c:pt>
                <c:pt idx="915">
                  <c:v>0</c:v>
                </c:pt>
                <c:pt idx="916">
                  <c:v>0</c:v>
                </c:pt>
                <c:pt idx="917">
                  <c:v>0</c:v>
                </c:pt>
                <c:pt idx="918">
                  <c:v>0</c:v>
                </c:pt>
                <c:pt idx="919">
                  <c:v>0</c:v>
                </c:pt>
                <c:pt idx="920">
                  <c:v>0</c:v>
                </c:pt>
                <c:pt idx="921">
                  <c:v>0</c:v>
                </c:pt>
                <c:pt idx="922">
                  <c:v>0</c:v>
                </c:pt>
                <c:pt idx="923">
                  <c:v>0</c:v>
                </c:pt>
                <c:pt idx="924">
                  <c:v>0</c:v>
                </c:pt>
                <c:pt idx="925">
                  <c:v>0</c:v>
                </c:pt>
                <c:pt idx="926">
                  <c:v>0</c:v>
                </c:pt>
                <c:pt idx="927">
                  <c:v>0</c:v>
                </c:pt>
                <c:pt idx="928">
                  <c:v>0</c:v>
                </c:pt>
                <c:pt idx="929">
                  <c:v>0</c:v>
                </c:pt>
                <c:pt idx="930">
                  <c:v>0</c:v>
                </c:pt>
                <c:pt idx="931">
                  <c:v>0</c:v>
                </c:pt>
                <c:pt idx="932">
                  <c:v>0</c:v>
                </c:pt>
                <c:pt idx="933">
                  <c:v>0</c:v>
                </c:pt>
                <c:pt idx="934">
                  <c:v>0</c:v>
                </c:pt>
                <c:pt idx="935">
                  <c:v>0</c:v>
                </c:pt>
                <c:pt idx="936">
                  <c:v>0</c:v>
                </c:pt>
                <c:pt idx="937">
                  <c:v>0</c:v>
                </c:pt>
                <c:pt idx="938">
                  <c:v>0</c:v>
                </c:pt>
                <c:pt idx="939">
                  <c:v>0</c:v>
                </c:pt>
                <c:pt idx="940">
                  <c:v>0</c:v>
                </c:pt>
                <c:pt idx="941">
                  <c:v>0</c:v>
                </c:pt>
                <c:pt idx="942">
                  <c:v>0</c:v>
                </c:pt>
                <c:pt idx="943">
                  <c:v>0</c:v>
                </c:pt>
                <c:pt idx="944">
                  <c:v>0</c:v>
                </c:pt>
                <c:pt idx="945">
                  <c:v>0</c:v>
                </c:pt>
                <c:pt idx="946">
                  <c:v>0</c:v>
                </c:pt>
                <c:pt idx="947">
                  <c:v>0</c:v>
                </c:pt>
                <c:pt idx="948">
                  <c:v>0</c:v>
                </c:pt>
                <c:pt idx="949">
                  <c:v>0</c:v>
                </c:pt>
                <c:pt idx="950">
                  <c:v>0</c:v>
                </c:pt>
                <c:pt idx="951">
                  <c:v>0</c:v>
                </c:pt>
                <c:pt idx="952">
                  <c:v>0</c:v>
                </c:pt>
                <c:pt idx="953">
                  <c:v>0</c:v>
                </c:pt>
                <c:pt idx="954">
                  <c:v>0</c:v>
                </c:pt>
                <c:pt idx="955">
                  <c:v>0</c:v>
                </c:pt>
                <c:pt idx="956">
                  <c:v>0</c:v>
                </c:pt>
                <c:pt idx="957">
                  <c:v>0</c:v>
                </c:pt>
                <c:pt idx="958">
                  <c:v>0</c:v>
                </c:pt>
                <c:pt idx="959">
                  <c:v>0</c:v>
                </c:pt>
                <c:pt idx="960">
                  <c:v>0</c:v>
                </c:pt>
                <c:pt idx="961">
                  <c:v>0</c:v>
                </c:pt>
                <c:pt idx="962">
                  <c:v>0</c:v>
                </c:pt>
                <c:pt idx="963">
                  <c:v>0</c:v>
                </c:pt>
                <c:pt idx="964">
                  <c:v>0</c:v>
                </c:pt>
                <c:pt idx="965">
                  <c:v>0</c:v>
                </c:pt>
                <c:pt idx="966">
                  <c:v>0</c:v>
                </c:pt>
                <c:pt idx="967">
                  <c:v>0</c:v>
                </c:pt>
                <c:pt idx="968">
                  <c:v>0</c:v>
                </c:pt>
                <c:pt idx="969">
                  <c:v>0</c:v>
                </c:pt>
                <c:pt idx="970">
                  <c:v>0</c:v>
                </c:pt>
                <c:pt idx="971">
                  <c:v>0</c:v>
                </c:pt>
                <c:pt idx="972">
                  <c:v>0</c:v>
                </c:pt>
                <c:pt idx="973">
                  <c:v>0</c:v>
                </c:pt>
                <c:pt idx="974">
                  <c:v>0</c:v>
                </c:pt>
                <c:pt idx="975">
                  <c:v>0</c:v>
                </c:pt>
                <c:pt idx="976">
                  <c:v>0</c:v>
                </c:pt>
                <c:pt idx="977">
                  <c:v>0</c:v>
                </c:pt>
                <c:pt idx="978">
                  <c:v>0</c:v>
                </c:pt>
                <c:pt idx="979">
                  <c:v>0</c:v>
                </c:pt>
                <c:pt idx="980">
                  <c:v>0</c:v>
                </c:pt>
                <c:pt idx="981">
                  <c:v>0</c:v>
                </c:pt>
                <c:pt idx="982">
                  <c:v>0</c:v>
                </c:pt>
                <c:pt idx="983">
                  <c:v>0</c:v>
                </c:pt>
                <c:pt idx="984">
                  <c:v>0</c:v>
                </c:pt>
                <c:pt idx="985">
                  <c:v>0</c:v>
                </c:pt>
                <c:pt idx="986">
                  <c:v>0</c:v>
                </c:pt>
                <c:pt idx="987">
                  <c:v>0</c:v>
                </c:pt>
                <c:pt idx="988">
                  <c:v>0</c:v>
                </c:pt>
                <c:pt idx="989">
                  <c:v>0</c:v>
                </c:pt>
                <c:pt idx="990">
                  <c:v>0</c:v>
                </c:pt>
                <c:pt idx="991">
                  <c:v>0</c:v>
                </c:pt>
                <c:pt idx="992">
                  <c:v>0</c:v>
                </c:pt>
                <c:pt idx="993">
                  <c:v>0</c:v>
                </c:pt>
                <c:pt idx="994">
                  <c:v>0</c:v>
                </c:pt>
                <c:pt idx="995">
                  <c:v>0</c:v>
                </c:pt>
                <c:pt idx="996">
                  <c:v>0</c:v>
                </c:pt>
                <c:pt idx="997">
                  <c:v>0</c:v>
                </c:pt>
                <c:pt idx="998">
                  <c:v>0</c:v>
                </c:pt>
                <c:pt idx="999">
                  <c:v>0</c:v>
                </c:pt>
                <c:pt idx="1000">
                  <c:v>0</c:v>
                </c:pt>
                <c:pt idx="1001">
                  <c:v>0</c:v>
                </c:pt>
                <c:pt idx="1002">
                  <c:v>0</c:v>
                </c:pt>
                <c:pt idx="1003">
                  <c:v>0</c:v>
                </c:pt>
                <c:pt idx="1004">
                  <c:v>0</c:v>
                </c:pt>
                <c:pt idx="1005">
                  <c:v>0</c:v>
                </c:pt>
                <c:pt idx="1006">
                  <c:v>0</c:v>
                </c:pt>
                <c:pt idx="1007">
                  <c:v>0</c:v>
                </c:pt>
                <c:pt idx="1008">
                  <c:v>0</c:v>
                </c:pt>
                <c:pt idx="1009">
                  <c:v>0</c:v>
                </c:pt>
                <c:pt idx="1010">
                  <c:v>0</c:v>
                </c:pt>
                <c:pt idx="1011">
                  <c:v>0</c:v>
                </c:pt>
                <c:pt idx="1012">
                  <c:v>0</c:v>
                </c:pt>
                <c:pt idx="1013">
                  <c:v>0</c:v>
                </c:pt>
                <c:pt idx="1014">
                  <c:v>0</c:v>
                </c:pt>
                <c:pt idx="1015">
                  <c:v>0</c:v>
                </c:pt>
                <c:pt idx="1016">
                  <c:v>0</c:v>
                </c:pt>
                <c:pt idx="1017">
                  <c:v>0</c:v>
                </c:pt>
                <c:pt idx="1018">
                  <c:v>0</c:v>
                </c:pt>
                <c:pt idx="1019">
                  <c:v>0</c:v>
                </c:pt>
                <c:pt idx="1020">
                  <c:v>0</c:v>
                </c:pt>
                <c:pt idx="1021">
                  <c:v>0</c:v>
                </c:pt>
                <c:pt idx="1022">
                  <c:v>0</c:v>
                </c:pt>
                <c:pt idx="1023">
                  <c:v>0</c:v>
                </c:pt>
                <c:pt idx="1024">
                  <c:v>0</c:v>
                </c:pt>
                <c:pt idx="1025">
                  <c:v>0</c:v>
                </c:pt>
                <c:pt idx="1026">
                  <c:v>0</c:v>
                </c:pt>
                <c:pt idx="1027">
                  <c:v>0</c:v>
                </c:pt>
                <c:pt idx="1028">
                  <c:v>0</c:v>
                </c:pt>
                <c:pt idx="1029">
                  <c:v>0</c:v>
                </c:pt>
                <c:pt idx="1030">
                  <c:v>0</c:v>
                </c:pt>
                <c:pt idx="1031">
                  <c:v>0</c:v>
                </c:pt>
                <c:pt idx="1032">
                  <c:v>0</c:v>
                </c:pt>
                <c:pt idx="1033">
                  <c:v>0</c:v>
                </c:pt>
                <c:pt idx="1034">
                  <c:v>0</c:v>
                </c:pt>
                <c:pt idx="1035">
                  <c:v>0</c:v>
                </c:pt>
                <c:pt idx="1036">
                  <c:v>0</c:v>
                </c:pt>
                <c:pt idx="1037">
                  <c:v>0</c:v>
                </c:pt>
                <c:pt idx="1038">
                  <c:v>0</c:v>
                </c:pt>
                <c:pt idx="1039">
                  <c:v>0</c:v>
                </c:pt>
                <c:pt idx="1040">
                  <c:v>0</c:v>
                </c:pt>
                <c:pt idx="1041">
                  <c:v>0</c:v>
                </c:pt>
                <c:pt idx="1042">
                  <c:v>0</c:v>
                </c:pt>
                <c:pt idx="1043">
                  <c:v>0</c:v>
                </c:pt>
                <c:pt idx="1044">
                  <c:v>0</c:v>
                </c:pt>
                <c:pt idx="1045">
                  <c:v>0</c:v>
                </c:pt>
                <c:pt idx="1046">
                  <c:v>0</c:v>
                </c:pt>
                <c:pt idx="1047">
                  <c:v>0</c:v>
                </c:pt>
                <c:pt idx="1048">
                  <c:v>0</c:v>
                </c:pt>
                <c:pt idx="1049">
                  <c:v>0</c:v>
                </c:pt>
                <c:pt idx="1050">
                  <c:v>0</c:v>
                </c:pt>
                <c:pt idx="1051">
                  <c:v>0</c:v>
                </c:pt>
                <c:pt idx="1052">
                  <c:v>0</c:v>
                </c:pt>
                <c:pt idx="1053">
                  <c:v>0</c:v>
                </c:pt>
                <c:pt idx="1054">
                  <c:v>0</c:v>
                </c:pt>
                <c:pt idx="1055">
                  <c:v>0</c:v>
                </c:pt>
                <c:pt idx="1056">
                  <c:v>0</c:v>
                </c:pt>
                <c:pt idx="1057">
                  <c:v>0</c:v>
                </c:pt>
                <c:pt idx="1058">
                  <c:v>0</c:v>
                </c:pt>
                <c:pt idx="1059">
                  <c:v>0</c:v>
                </c:pt>
                <c:pt idx="1060">
                  <c:v>0</c:v>
                </c:pt>
                <c:pt idx="1061">
                  <c:v>0</c:v>
                </c:pt>
                <c:pt idx="1062">
                  <c:v>0</c:v>
                </c:pt>
                <c:pt idx="1063">
                  <c:v>0</c:v>
                </c:pt>
                <c:pt idx="1064">
                  <c:v>0</c:v>
                </c:pt>
                <c:pt idx="1065">
                  <c:v>0</c:v>
                </c:pt>
                <c:pt idx="1066">
                  <c:v>0</c:v>
                </c:pt>
                <c:pt idx="1067">
                  <c:v>0</c:v>
                </c:pt>
                <c:pt idx="1068">
                  <c:v>0</c:v>
                </c:pt>
                <c:pt idx="1069">
                  <c:v>0</c:v>
                </c:pt>
                <c:pt idx="1070">
                  <c:v>0</c:v>
                </c:pt>
                <c:pt idx="1071">
                  <c:v>0</c:v>
                </c:pt>
                <c:pt idx="1072">
                  <c:v>0</c:v>
                </c:pt>
                <c:pt idx="1073">
                  <c:v>0</c:v>
                </c:pt>
                <c:pt idx="1074">
                  <c:v>0</c:v>
                </c:pt>
                <c:pt idx="1075">
                  <c:v>0</c:v>
                </c:pt>
                <c:pt idx="1076">
                  <c:v>0</c:v>
                </c:pt>
                <c:pt idx="1077">
                  <c:v>0</c:v>
                </c:pt>
                <c:pt idx="1078">
                  <c:v>0</c:v>
                </c:pt>
                <c:pt idx="1079">
                  <c:v>0</c:v>
                </c:pt>
                <c:pt idx="1080">
                  <c:v>0</c:v>
                </c:pt>
                <c:pt idx="1081">
                  <c:v>0</c:v>
                </c:pt>
                <c:pt idx="1082">
                  <c:v>0</c:v>
                </c:pt>
                <c:pt idx="1083">
                  <c:v>0</c:v>
                </c:pt>
                <c:pt idx="1084">
                  <c:v>0</c:v>
                </c:pt>
                <c:pt idx="1085">
                  <c:v>0</c:v>
                </c:pt>
                <c:pt idx="1086">
                  <c:v>0</c:v>
                </c:pt>
                <c:pt idx="1087">
                  <c:v>0</c:v>
                </c:pt>
                <c:pt idx="1088">
                  <c:v>0</c:v>
                </c:pt>
                <c:pt idx="1089">
                  <c:v>0</c:v>
                </c:pt>
                <c:pt idx="1090">
                  <c:v>0</c:v>
                </c:pt>
                <c:pt idx="1091">
                  <c:v>0</c:v>
                </c:pt>
                <c:pt idx="1092">
                  <c:v>0</c:v>
                </c:pt>
                <c:pt idx="1093">
                  <c:v>0</c:v>
                </c:pt>
                <c:pt idx="1094">
                  <c:v>0</c:v>
                </c:pt>
                <c:pt idx="1095">
                  <c:v>0</c:v>
                </c:pt>
                <c:pt idx="1096">
                  <c:v>0</c:v>
                </c:pt>
                <c:pt idx="1097">
                  <c:v>0</c:v>
                </c:pt>
                <c:pt idx="1098">
                  <c:v>0</c:v>
                </c:pt>
                <c:pt idx="1099">
                  <c:v>0</c:v>
                </c:pt>
                <c:pt idx="1100">
                  <c:v>0</c:v>
                </c:pt>
                <c:pt idx="1101">
                  <c:v>0</c:v>
                </c:pt>
                <c:pt idx="1102">
                  <c:v>0</c:v>
                </c:pt>
                <c:pt idx="1103">
                  <c:v>0</c:v>
                </c:pt>
                <c:pt idx="1104">
                  <c:v>0</c:v>
                </c:pt>
                <c:pt idx="1105">
                  <c:v>0</c:v>
                </c:pt>
                <c:pt idx="1106">
                  <c:v>0</c:v>
                </c:pt>
                <c:pt idx="1107">
                  <c:v>0</c:v>
                </c:pt>
                <c:pt idx="1108">
                  <c:v>0</c:v>
                </c:pt>
                <c:pt idx="1109">
                  <c:v>0</c:v>
                </c:pt>
                <c:pt idx="1110">
                  <c:v>0</c:v>
                </c:pt>
                <c:pt idx="1111">
                  <c:v>0</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0</c:v>
                </c:pt>
                <c:pt idx="1128">
                  <c:v>0</c:v>
                </c:pt>
                <c:pt idx="1129">
                  <c:v>0</c:v>
                </c:pt>
                <c:pt idx="1130">
                  <c:v>0</c:v>
                </c:pt>
                <c:pt idx="1131">
                  <c:v>0</c:v>
                </c:pt>
                <c:pt idx="1132">
                  <c:v>0</c:v>
                </c:pt>
                <c:pt idx="1133">
                  <c:v>0</c:v>
                </c:pt>
                <c:pt idx="1134">
                  <c:v>0</c:v>
                </c:pt>
                <c:pt idx="1135">
                  <c:v>0</c:v>
                </c:pt>
                <c:pt idx="1136">
                  <c:v>0</c:v>
                </c:pt>
                <c:pt idx="1137">
                  <c:v>0</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numCache>
            </c:numRef>
          </c:yVal>
          <c:smooth val="1"/>
        </c:ser>
        <c:dLbls>
          <c:showLegendKey val="0"/>
          <c:showVal val="0"/>
          <c:showCatName val="0"/>
          <c:showSerName val="0"/>
          <c:showPercent val="0"/>
          <c:showBubbleSize val="0"/>
        </c:dLbls>
        <c:axId val="52954240"/>
        <c:axId val="52954816"/>
      </c:scatterChart>
      <c:valAx>
        <c:axId val="52954240"/>
        <c:scaling>
          <c:orientation val="minMax"/>
          <c:max val="0"/>
          <c:min val="-0.1"/>
        </c:scaling>
        <c:delete val="0"/>
        <c:axPos val="b"/>
        <c:numFmt formatCode="#,##0.00" sourceLinked="0"/>
        <c:majorTickMark val="cross"/>
        <c:minorTickMark val="out"/>
        <c:tickLblPos val="nextTo"/>
        <c:crossAx val="52954816"/>
        <c:crosses val="autoZero"/>
        <c:crossBetween val="midCat"/>
        <c:minorUnit val="5.000000000000001E-3"/>
      </c:valAx>
      <c:valAx>
        <c:axId val="52954816"/>
        <c:scaling>
          <c:orientation val="minMax"/>
          <c:min val="0"/>
        </c:scaling>
        <c:delete val="0"/>
        <c:axPos val="l"/>
        <c:majorGridlines/>
        <c:numFmt formatCode="General" sourceLinked="1"/>
        <c:majorTickMark val="out"/>
        <c:minorTickMark val="none"/>
        <c:tickLblPos val="nextTo"/>
        <c:crossAx val="52954240"/>
        <c:crosses val="autoZero"/>
        <c:crossBetween val="midCat"/>
      </c:valAx>
    </c:plotArea>
    <c:plotVisOnly val="1"/>
    <c:dispBlanksAs val="gap"/>
    <c:showDLblsOverMax val="0"/>
  </c:chart>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5548556430446197E-2"/>
          <c:y val="7.4548702245552642E-2"/>
          <c:w val="0.88537510936132979"/>
          <c:h val="0.89719889180519097"/>
        </c:manualLayout>
      </c:layout>
      <c:scatterChart>
        <c:scatterStyle val="smoothMarker"/>
        <c:varyColors val="0"/>
        <c:ser>
          <c:idx val="0"/>
          <c:order val="0"/>
          <c:marker>
            <c:symbol val="none"/>
          </c:marker>
          <c:xVal>
            <c:numRef>
              <c:f>'V00002'!$A$1:$A$1459</c:f>
              <c:numCache>
                <c:formatCode>0.00E+00</c:formatCode>
                <c:ptCount val="1459"/>
                <c:pt idx="0">
                  <c:v>-0.399258</c:v>
                </c:pt>
                <c:pt idx="1">
                  <c:v>-0.39891399999999999</c:v>
                </c:pt>
                <c:pt idx="2">
                  <c:v>-0.39857100000000001</c:v>
                </c:pt>
                <c:pt idx="3">
                  <c:v>-0.39822800000000003</c:v>
                </c:pt>
                <c:pt idx="4">
                  <c:v>-0.39788499999999999</c:v>
                </c:pt>
                <c:pt idx="5">
                  <c:v>-0.39754099999999998</c:v>
                </c:pt>
                <c:pt idx="6">
                  <c:v>-0.397198</c:v>
                </c:pt>
                <c:pt idx="7">
                  <c:v>-0.39685500000000001</c:v>
                </c:pt>
                <c:pt idx="8">
                  <c:v>-0.39651199999999998</c:v>
                </c:pt>
                <c:pt idx="9">
                  <c:v>-0.39616800000000002</c:v>
                </c:pt>
                <c:pt idx="10">
                  <c:v>-0.39582499999999998</c:v>
                </c:pt>
                <c:pt idx="11">
                  <c:v>-0.395482</c:v>
                </c:pt>
                <c:pt idx="12">
                  <c:v>-0.39513900000000002</c:v>
                </c:pt>
                <c:pt idx="13">
                  <c:v>-0.39479500000000001</c:v>
                </c:pt>
                <c:pt idx="14">
                  <c:v>-0.39445200000000002</c:v>
                </c:pt>
                <c:pt idx="15">
                  <c:v>-0.39410899999999999</c:v>
                </c:pt>
                <c:pt idx="16">
                  <c:v>-0.39376499999999998</c:v>
                </c:pt>
                <c:pt idx="17">
                  <c:v>-0.39342199999999999</c:v>
                </c:pt>
                <c:pt idx="18">
                  <c:v>-0.39307900000000001</c:v>
                </c:pt>
                <c:pt idx="19">
                  <c:v>-0.39273599999999997</c:v>
                </c:pt>
                <c:pt idx="20">
                  <c:v>-0.39239200000000002</c:v>
                </c:pt>
                <c:pt idx="21">
                  <c:v>-0.39204899999999998</c:v>
                </c:pt>
                <c:pt idx="22">
                  <c:v>-0.391706</c:v>
                </c:pt>
                <c:pt idx="23">
                  <c:v>-0.39136300000000002</c:v>
                </c:pt>
                <c:pt idx="24">
                  <c:v>-0.39101900000000001</c:v>
                </c:pt>
                <c:pt idx="25">
                  <c:v>-0.39067600000000002</c:v>
                </c:pt>
                <c:pt idx="26">
                  <c:v>-0.39033299999999999</c:v>
                </c:pt>
                <c:pt idx="27">
                  <c:v>-0.38999</c:v>
                </c:pt>
                <c:pt idx="28">
                  <c:v>-0.38964599999999999</c:v>
                </c:pt>
                <c:pt idx="29">
                  <c:v>-0.38930300000000001</c:v>
                </c:pt>
                <c:pt idx="30">
                  <c:v>-0.38895999999999997</c:v>
                </c:pt>
                <c:pt idx="31">
                  <c:v>-0.38861600000000002</c:v>
                </c:pt>
                <c:pt idx="32">
                  <c:v>-0.38827299999999998</c:v>
                </c:pt>
                <c:pt idx="33">
                  <c:v>-0.38793</c:v>
                </c:pt>
                <c:pt idx="34">
                  <c:v>-0.38758700000000001</c:v>
                </c:pt>
                <c:pt idx="35">
                  <c:v>-0.387243</c:v>
                </c:pt>
                <c:pt idx="36">
                  <c:v>-0.38690000000000002</c:v>
                </c:pt>
                <c:pt idx="37">
                  <c:v>-0.38655699999999998</c:v>
                </c:pt>
                <c:pt idx="38">
                  <c:v>-0.386214</c:v>
                </c:pt>
                <c:pt idx="39">
                  <c:v>-0.38586999999999999</c:v>
                </c:pt>
                <c:pt idx="40">
                  <c:v>-0.38552700000000001</c:v>
                </c:pt>
                <c:pt idx="41">
                  <c:v>-0.38518400000000003</c:v>
                </c:pt>
                <c:pt idx="42">
                  <c:v>-0.38484099999999999</c:v>
                </c:pt>
                <c:pt idx="43">
                  <c:v>-0.38449699999999998</c:v>
                </c:pt>
                <c:pt idx="44">
                  <c:v>-0.384154</c:v>
                </c:pt>
                <c:pt idx="45">
                  <c:v>-0.38381100000000001</c:v>
                </c:pt>
                <c:pt idx="46">
                  <c:v>-0.383467</c:v>
                </c:pt>
                <c:pt idx="47">
                  <c:v>-0.38312400000000002</c:v>
                </c:pt>
                <c:pt idx="48">
                  <c:v>-0.38278099999999998</c:v>
                </c:pt>
                <c:pt idx="49">
                  <c:v>-0.382438</c:v>
                </c:pt>
                <c:pt idx="50">
                  <c:v>-0.38209399999999999</c:v>
                </c:pt>
                <c:pt idx="51">
                  <c:v>-0.38175100000000001</c:v>
                </c:pt>
                <c:pt idx="52">
                  <c:v>-0.38140800000000002</c:v>
                </c:pt>
                <c:pt idx="53">
                  <c:v>-0.38106499999999999</c:v>
                </c:pt>
                <c:pt idx="54">
                  <c:v>-0.38072099999999998</c:v>
                </c:pt>
                <c:pt idx="55">
                  <c:v>-0.38037799999999999</c:v>
                </c:pt>
                <c:pt idx="56">
                  <c:v>-0.38003500000000001</c:v>
                </c:pt>
                <c:pt idx="57">
                  <c:v>-0.37969199999999997</c:v>
                </c:pt>
                <c:pt idx="58">
                  <c:v>-0.37934800000000002</c:v>
                </c:pt>
                <c:pt idx="59">
                  <c:v>-0.37900499999999998</c:v>
                </c:pt>
                <c:pt idx="60">
                  <c:v>-0.378662</c:v>
                </c:pt>
                <c:pt idx="61">
                  <c:v>-0.37831799999999999</c:v>
                </c:pt>
                <c:pt idx="62">
                  <c:v>-0.37797500000000001</c:v>
                </c:pt>
                <c:pt idx="63">
                  <c:v>-0.37763200000000002</c:v>
                </c:pt>
                <c:pt idx="64">
                  <c:v>-0.37728899999999999</c:v>
                </c:pt>
                <c:pt idx="65">
                  <c:v>-0.37694499999999997</c:v>
                </c:pt>
                <c:pt idx="66">
                  <c:v>-0.37660199999999999</c:v>
                </c:pt>
                <c:pt idx="67">
                  <c:v>-0.37625900000000001</c:v>
                </c:pt>
                <c:pt idx="68">
                  <c:v>-0.37591599999999997</c:v>
                </c:pt>
                <c:pt idx="69">
                  <c:v>-0.37557200000000002</c:v>
                </c:pt>
                <c:pt idx="70">
                  <c:v>-0.37522899999999998</c:v>
                </c:pt>
                <c:pt idx="71">
                  <c:v>-0.374886</c:v>
                </c:pt>
                <c:pt idx="72">
                  <c:v>-0.37454300000000001</c:v>
                </c:pt>
                <c:pt idx="73">
                  <c:v>-0.374199</c:v>
                </c:pt>
                <c:pt idx="74">
                  <c:v>-0.37385600000000002</c:v>
                </c:pt>
                <c:pt idx="75">
                  <c:v>-0.37351299999999998</c:v>
                </c:pt>
                <c:pt idx="76">
                  <c:v>-0.37316899999999997</c:v>
                </c:pt>
                <c:pt idx="77">
                  <c:v>-0.37282599999999999</c:v>
                </c:pt>
                <c:pt idx="78">
                  <c:v>-0.37248300000000001</c:v>
                </c:pt>
                <c:pt idx="79">
                  <c:v>-0.37214000000000003</c:v>
                </c:pt>
                <c:pt idx="80">
                  <c:v>-0.37179600000000002</c:v>
                </c:pt>
                <c:pt idx="81">
                  <c:v>-0.37145299999999998</c:v>
                </c:pt>
                <c:pt idx="82">
                  <c:v>-0.37111</c:v>
                </c:pt>
                <c:pt idx="83">
                  <c:v>-0.37076700000000001</c:v>
                </c:pt>
                <c:pt idx="84">
                  <c:v>-0.370423</c:v>
                </c:pt>
                <c:pt idx="85">
                  <c:v>-0.37008000000000002</c:v>
                </c:pt>
                <c:pt idx="86">
                  <c:v>-0.36973699999999998</c:v>
                </c:pt>
                <c:pt idx="87">
                  <c:v>-0.369394</c:v>
                </c:pt>
                <c:pt idx="88">
                  <c:v>-0.36904999999999999</c:v>
                </c:pt>
                <c:pt idx="89">
                  <c:v>-0.36870700000000001</c:v>
                </c:pt>
                <c:pt idx="90">
                  <c:v>-0.36836400000000002</c:v>
                </c:pt>
                <c:pt idx="91">
                  <c:v>-0.36802000000000001</c:v>
                </c:pt>
                <c:pt idx="92">
                  <c:v>-0.36767699999999998</c:v>
                </c:pt>
                <c:pt idx="93">
                  <c:v>-0.36733399999999999</c:v>
                </c:pt>
                <c:pt idx="94">
                  <c:v>-0.36699100000000001</c:v>
                </c:pt>
                <c:pt idx="95">
                  <c:v>-0.366647</c:v>
                </c:pt>
                <c:pt idx="96">
                  <c:v>-0.36630400000000002</c:v>
                </c:pt>
                <c:pt idx="97">
                  <c:v>-0.36596099999999998</c:v>
                </c:pt>
                <c:pt idx="98">
                  <c:v>-0.365618</c:v>
                </c:pt>
                <c:pt idx="99">
                  <c:v>-0.36527399999999999</c:v>
                </c:pt>
                <c:pt idx="100">
                  <c:v>-0.36493100000000001</c:v>
                </c:pt>
                <c:pt idx="101">
                  <c:v>-0.36458800000000002</c:v>
                </c:pt>
                <c:pt idx="102">
                  <c:v>-0.36424499999999999</c:v>
                </c:pt>
                <c:pt idx="103">
                  <c:v>-0.36390099999999997</c:v>
                </c:pt>
                <c:pt idx="104">
                  <c:v>-0.36355799999999999</c:v>
                </c:pt>
                <c:pt idx="105">
                  <c:v>-0.36321500000000001</c:v>
                </c:pt>
                <c:pt idx="106">
                  <c:v>-0.362871</c:v>
                </c:pt>
                <c:pt idx="107">
                  <c:v>-0.36252800000000002</c:v>
                </c:pt>
                <c:pt idx="108">
                  <c:v>-0.36218499999999998</c:v>
                </c:pt>
                <c:pt idx="109">
                  <c:v>-0.361842</c:v>
                </c:pt>
                <c:pt idx="110">
                  <c:v>-0.36149799999999999</c:v>
                </c:pt>
                <c:pt idx="111">
                  <c:v>-0.361155</c:v>
                </c:pt>
                <c:pt idx="112">
                  <c:v>-0.36081200000000002</c:v>
                </c:pt>
                <c:pt idx="113">
                  <c:v>-0.36046899999999998</c:v>
                </c:pt>
                <c:pt idx="114">
                  <c:v>-0.36012499999999997</c:v>
                </c:pt>
                <c:pt idx="115">
                  <c:v>-0.35978199999999999</c:v>
                </c:pt>
                <c:pt idx="116">
                  <c:v>-0.35943900000000001</c:v>
                </c:pt>
                <c:pt idx="117">
                  <c:v>-0.35909600000000003</c:v>
                </c:pt>
                <c:pt idx="118">
                  <c:v>-0.35875200000000002</c:v>
                </c:pt>
                <c:pt idx="119">
                  <c:v>-0.35840899999999998</c:v>
                </c:pt>
                <c:pt idx="120">
                  <c:v>-0.358066</c:v>
                </c:pt>
                <c:pt idx="121">
                  <c:v>-0.35772199999999998</c:v>
                </c:pt>
                <c:pt idx="122">
                  <c:v>-0.357379</c:v>
                </c:pt>
                <c:pt idx="123">
                  <c:v>-0.35703600000000002</c:v>
                </c:pt>
                <c:pt idx="124">
                  <c:v>-0.35669299999999998</c:v>
                </c:pt>
                <c:pt idx="125">
                  <c:v>-0.35634900000000003</c:v>
                </c:pt>
                <c:pt idx="126">
                  <c:v>-0.35600599999999999</c:v>
                </c:pt>
                <c:pt idx="127">
                  <c:v>-0.35566300000000001</c:v>
                </c:pt>
                <c:pt idx="128">
                  <c:v>-0.35532000000000002</c:v>
                </c:pt>
                <c:pt idx="129">
                  <c:v>-0.35497600000000001</c:v>
                </c:pt>
                <c:pt idx="130">
                  <c:v>-0.35463299999999998</c:v>
                </c:pt>
                <c:pt idx="131">
                  <c:v>-0.35428999999999999</c:v>
                </c:pt>
                <c:pt idx="132">
                  <c:v>-0.35394700000000001</c:v>
                </c:pt>
                <c:pt idx="133">
                  <c:v>-0.353603</c:v>
                </c:pt>
                <c:pt idx="134">
                  <c:v>-0.35326000000000002</c:v>
                </c:pt>
                <c:pt idx="135">
                  <c:v>-0.35291699999999998</c:v>
                </c:pt>
                <c:pt idx="136">
                  <c:v>-0.35257300000000003</c:v>
                </c:pt>
                <c:pt idx="137">
                  <c:v>-0.35222999999999999</c:v>
                </c:pt>
                <c:pt idx="138">
                  <c:v>-0.35188700000000001</c:v>
                </c:pt>
                <c:pt idx="139">
                  <c:v>-0.35154400000000002</c:v>
                </c:pt>
                <c:pt idx="140">
                  <c:v>-0.35120000000000001</c:v>
                </c:pt>
                <c:pt idx="141">
                  <c:v>-0.35085699999999997</c:v>
                </c:pt>
                <c:pt idx="142">
                  <c:v>-0.35051399999999999</c:v>
                </c:pt>
                <c:pt idx="143">
                  <c:v>-0.35017100000000001</c:v>
                </c:pt>
                <c:pt idx="144">
                  <c:v>-0.349827</c:v>
                </c:pt>
                <c:pt idx="145">
                  <c:v>-0.34948400000000002</c:v>
                </c:pt>
                <c:pt idx="146">
                  <c:v>-0.34914099999999998</c:v>
                </c:pt>
                <c:pt idx="147">
                  <c:v>-0.348798</c:v>
                </c:pt>
                <c:pt idx="148">
                  <c:v>-0.34845399999999999</c:v>
                </c:pt>
                <c:pt idx="149">
                  <c:v>-0.348111</c:v>
                </c:pt>
                <c:pt idx="150">
                  <c:v>-0.34776800000000002</c:v>
                </c:pt>
                <c:pt idx="151">
                  <c:v>-0.34742400000000001</c:v>
                </c:pt>
                <c:pt idx="152">
                  <c:v>-0.34708099999999997</c:v>
                </c:pt>
                <c:pt idx="153">
                  <c:v>-0.34673799999999999</c:v>
                </c:pt>
                <c:pt idx="154">
                  <c:v>-0.34639500000000001</c:v>
                </c:pt>
                <c:pt idx="155">
                  <c:v>-0.346051</c:v>
                </c:pt>
                <c:pt idx="156">
                  <c:v>-0.34570800000000002</c:v>
                </c:pt>
                <c:pt idx="157">
                  <c:v>-0.34536499999999998</c:v>
                </c:pt>
                <c:pt idx="158">
                  <c:v>-0.345022</c:v>
                </c:pt>
                <c:pt idx="159">
                  <c:v>-0.34467799999999998</c:v>
                </c:pt>
                <c:pt idx="160">
                  <c:v>-0.344335</c:v>
                </c:pt>
                <c:pt idx="161">
                  <c:v>-0.34399200000000002</c:v>
                </c:pt>
                <c:pt idx="162">
                  <c:v>-0.34364899999999998</c:v>
                </c:pt>
                <c:pt idx="163">
                  <c:v>-0.34330500000000003</c:v>
                </c:pt>
                <c:pt idx="164">
                  <c:v>-0.34296199999999999</c:v>
                </c:pt>
                <c:pt idx="165">
                  <c:v>-0.34261900000000001</c:v>
                </c:pt>
                <c:pt idx="166">
                  <c:v>-0.342275</c:v>
                </c:pt>
                <c:pt idx="167">
                  <c:v>-0.34193200000000001</c:v>
                </c:pt>
                <c:pt idx="168">
                  <c:v>-0.34158899999999998</c:v>
                </c:pt>
                <c:pt idx="169">
                  <c:v>-0.34124599999999999</c:v>
                </c:pt>
                <c:pt idx="170">
                  <c:v>-0.34090199999999998</c:v>
                </c:pt>
                <c:pt idx="171">
                  <c:v>-0.340559</c:v>
                </c:pt>
                <c:pt idx="172">
                  <c:v>-0.34021600000000002</c:v>
                </c:pt>
                <c:pt idx="173">
                  <c:v>-0.33987299999999998</c:v>
                </c:pt>
                <c:pt idx="174">
                  <c:v>-0.33952900000000003</c:v>
                </c:pt>
                <c:pt idx="175">
                  <c:v>-0.33918599999999999</c:v>
                </c:pt>
                <c:pt idx="176">
                  <c:v>-0.33884300000000001</c:v>
                </c:pt>
                <c:pt idx="177">
                  <c:v>-0.33850000000000002</c:v>
                </c:pt>
                <c:pt idx="178">
                  <c:v>-0.33815600000000001</c:v>
                </c:pt>
                <c:pt idx="179">
                  <c:v>-0.33781299999999997</c:v>
                </c:pt>
                <c:pt idx="180">
                  <c:v>-0.33746999999999999</c:v>
                </c:pt>
                <c:pt idx="181">
                  <c:v>-0.33712599999999998</c:v>
                </c:pt>
                <c:pt idx="182">
                  <c:v>-0.336783</c:v>
                </c:pt>
                <c:pt idx="183">
                  <c:v>-0.33644000000000002</c:v>
                </c:pt>
                <c:pt idx="184">
                  <c:v>-0.33609699999999998</c:v>
                </c:pt>
                <c:pt idx="185">
                  <c:v>-0.33575300000000002</c:v>
                </c:pt>
                <c:pt idx="186">
                  <c:v>-0.33540999999999999</c:v>
                </c:pt>
                <c:pt idx="187">
                  <c:v>-0.335067</c:v>
                </c:pt>
                <c:pt idx="188">
                  <c:v>-0.33472400000000002</c:v>
                </c:pt>
                <c:pt idx="189">
                  <c:v>-0.33438000000000001</c:v>
                </c:pt>
                <c:pt idx="190">
                  <c:v>-0.33403699999999997</c:v>
                </c:pt>
                <c:pt idx="191">
                  <c:v>-0.33369399999999999</c:v>
                </c:pt>
                <c:pt idx="192">
                  <c:v>-0.33335100000000001</c:v>
                </c:pt>
                <c:pt idx="193">
                  <c:v>-0.333007</c:v>
                </c:pt>
                <c:pt idx="194">
                  <c:v>-0.33266400000000002</c:v>
                </c:pt>
                <c:pt idx="195">
                  <c:v>-0.33232099999999998</c:v>
                </c:pt>
                <c:pt idx="196">
                  <c:v>-0.33197700000000002</c:v>
                </c:pt>
                <c:pt idx="197">
                  <c:v>-0.33163399999999998</c:v>
                </c:pt>
                <c:pt idx="198">
                  <c:v>-0.331291</c:v>
                </c:pt>
                <c:pt idx="199">
                  <c:v>-0.33094800000000002</c:v>
                </c:pt>
                <c:pt idx="200">
                  <c:v>-0.33060400000000001</c:v>
                </c:pt>
                <c:pt idx="201">
                  <c:v>-0.33026100000000003</c:v>
                </c:pt>
                <c:pt idx="202">
                  <c:v>-0.32991799999999999</c:v>
                </c:pt>
                <c:pt idx="203">
                  <c:v>-0.32957500000000001</c:v>
                </c:pt>
                <c:pt idx="204">
                  <c:v>-0.329231</c:v>
                </c:pt>
                <c:pt idx="205">
                  <c:v>-0.32888800000000001</c:v>
                </c:pt>
                <c:pt idx="206">
                  <c:v>-0.32854499999999998</c:v>
                </c:pt>
                <c:pt idx="207">
                  <c:v>-0.32820199999999999</c:v>
                </c:pt>
                <c:pt idx="208">
                  <c:v>-0.32785799999999998</c:v>
                </c:pt>
                <c:pt idx="209">
                  <c:v>-0.327515</c:v>
                </c:pt>
                <c:pt idx="210">
                  <c:v>-0.32717200000000002</c:v>
                </c:pt>
                <c:pt idx="211">
                  <c:v>-0.32682800000000001</c:v>
                </c:pt>
                <c:pt idx="212">
                  <c:v>-0.32648500000000003</c:v>
                </c:pt>
                <c:pt idx="213">
                  <c:v>-0.32614199999999999</c:v>
                </c:pt>
                <c:pt idx="214">
                  <c:v>-0.32579900000000001</c:v>
                </c:pt>
                <c:pt idx="215">
                  <c:v>-0.32545499999999999</c:v>
                </c:pt>
                <c:pt idx="216">
                  <c:v>-0.32511200000000001</c:v>
                </c:pt>
                <c:pt idx="217">
                  <c:v>-0.32476899999999997</c:v>
                </c:pt>
                <c:pt idx="218">
                  <c:v>-0.32442599999999999</c:v>
                </c:pt>
                <c:pt idx="219">
                  <c:v>-0.32408199999999998</c:v>
                </c:pt>
                <c:pt idx="220">
                  <c:v>-0.323739</c:v>
                </c:pt>
                <c:pt idx="221">
                  <c:v>-0.32339600000000002</c:v>
                </c:pt>
                <c:pt idx="222">
                  <c:v>-0.32305299999999998</c:v>
                </c:pt>
                <c:pt idx="223">
                  <c:v>-0.32270900000000002</c:v>
                </c:pt>
                <c:pt idx="224">
                  <c:v>-0.32236599999999999</c:v>
                </c:pt>
                <c:pt idx="225">
                  <c:v>-0.322023</c:v>
                </c:pt>
                <c:pt idx="226">
                  <c:v>-0.32167899999999999</c:v>
                </c:pt>
                <c:pt idx="227">
                  <c:v>-0.32133600000000001</c:v>
                </c:pt>
                <c:pt idx="228">
                  <c:v>-0.32099299999999997</c:v>
                </c:pt>
                <c:pt idx="229">
                  <c:v>-0.32064999999999999</c:v>
                </c:pt>
                <c:pt idx="230">
                  <c:v>-0.32030599999999998</c:v>
                </c:pt>
                <c:pt idx="231">
                  <c:v>-0.319963</c:v>
                </c:pt>
                <c:pt idx="232">
                  <c:v>-0.31962000000000002</c:v>
                </c:pt>
                <c:pt idx="233">
                  <c:v>-0.31927699999999998</c:v>
                </c:pt>
                <c:pt idx="234">
                  <c:v>-0.31893300000000002</c:v>
                </c:pt>
                <c:pt idx="235">
                  <c:v>-0.31858999999999998</c:v>
                </c:pt>
                <c:pt idx="236">
                  <c:v>-0.318247</c:v>
                </c:pt>
                <c:pt idx="237">
                  <c:v>-0.31790400000000002</c:v>
                </c:pt>
                <c:pt idx="238">
                  <c:v>-0.31756000000000001</c:v>
                </c:pt>
                <c:pt idx="239">
                  <c:v>-0.31721700000000003</c:v>
                </c:pt>
                <c:pt idx="240">
                  <c:v>-0.31687399999999999</c:v>
                </c:pt>
                <c:pt idx="241">
                  <c:v>-0.31653100000000001</c:v>
                </c:pt>
                <c:pt idx="242">
                  <c:v>-0.316187</c:v>
                </c:pt>
                <c:pt idx="243">
                  <c:v>-0.31584400000000001</c:v>
                </c:pt>
                <c:pt idx="244">
                  <c:v>-0.31550099999999998</c:v>
                </c:pt>
                <c:pt idx="245">
                  <c:v>-0.31515700000000002</c:v>
                </c:pt>
                <c:pt idx="246">
                  <c:v>-0.31481399999999998</c:v>
                </c:pt>
                <c:pt idx="247">
                  <c:v>-0.314471</c:v>
                </c:pt>
                <c:pt idx="248">
                  <c:v>-0.31412800000000002</c:v>
                </c:pt>
                <c:pt idx="249">
                  <c:v>-0.31378400000000001</c:v>
                </c:pt>
                <c:pt idx="250">
                  <c:v>-0.31344100000000003</c:v>
                </c:pt>
                <c:pt idx="251">
                  <c:v>-0.31309799999999999</c:v>
                </c:pt>
                <c:pt idx="252">
                  <c:v>-0.31275500000000001</c:v>
                </c:pt>
                <c:pt idx="253">
                  <c:v>-0.31241099999999999</c:v>
                </c:pt>
                <c:pt idx="254">
                  <c:v>-0.31206800000000001</c:v>
                </c:pt>
                <c:pt idx="255">
                  <c:v>-0.31172499999999997</c:v>
                </c:pt>
                <c:pt idx="256">
                  <c:v>-0.31138199999999999</c:v>
                </c:pt>
                <c:pt idx="257">
                  <c:v>-0.31103799999999998</c:v>
                </c:pt>
                <c:pt idx="258">
                  <c:v>-0.310695</c:v>
                </c:pt>
                <c:pt idx="259">
                  <c:v>-0.31035200000000002</c:v>
                </c:pt>
                <c:pt idx="260">
                  <c:v>-0.31000800000000001</c:v>
                </c:pt>
                <c:pt idx="261">
                  <c:v>-0.30966500000000002</c:v>
                </c:pt>
                <c:pt idx="262">
                  <c:v>-0.30932199999999999</c:v>
                </c:pt>
                <c:pt idx="263">
                  <c:v>-0.308979</c:v>
                </c:pt>
                <c:pt idx="264">
                  <c:v>-0.30863499999999999</c:v>
                </c:pt>
                <c:pt idx="265">
                  <c:v>-0.30829200000000001</c:v>
                </c:pt>
                <c:pt idx="266">
                  <c:v>-0.30794899999999997</c:v>
                </c:pt>
                <c:pt idx="267">
                  <c:v>-0.30760599999999999</c:v>
                </c:pt>
                <c:pt idx="268">
                  <c:v>-0.30726199999999998</c:v>
                </c:pt>
                <c:pt idx="269">
                  <c:v>-0.306919</c:v>
                </c:pt>
                <c:pt idx="270">
                  <c:v>-0.30657600000000002</c:v>
                </c:pt>
                <c:pt idx="271">
                  <c:v>-0.30623299999999998</c:v>
                </c:pt>
                <c:pt idx="272">
                  <c:v>-0.30588900000000002</c:v>
                </c:pt>
                <c:pt idx="273">
                  <c:v>-0.30554599999999998</c:v>
                </c:pt>
                <c:pt idx="274">
                  <c:v>-0.305203</c:v>
                </c:pt>
                <c:pt idx="275">
                  <c:v>-0.30485899999999999</c:v>
                </c:pt>
                <c:pt idx="276">
                  <c:v>-0.30451600000000001</c:v>
                </c:pt>
                <c:pt idx="277">
                  <c:v>-0.30417300000000003</c:v>
                </c:pt>
                <c:pt idx="278">
                  <c:v>-0.30382999999999999</c:v>
                </c:pt>
                <c:pt idx="279">
                  <c:v>-0.30348599999999998</c:v>
                </c:pt>
                <c:pt idx="280">
                  <c:v>-0.303143</c:v>
                </c:pt>
                <c:pt idx="281">
                  <c:v>-0.30280000000000001</c:v>
                </c:pt>
                <c:pt idx="282">
                  <c:v>-0.30245699999999998</c:v>
                </c:pt>
                <c:pt idx="283">
                  <c:v>-0.30211300000000002</c:v>
                </c:pt>
                <c:pt idx="284">
                  <c:v>-0.30176999999999998</c:v>
                </c:pt>
                <c:pt idx="285">
                  <c:v>-0.301427</c:v>
                </c:pt>
                <c:pt idx="286">
                  <c:v>-0.30108400000000002</c:v>
                </c:pt>
                <c:pt idx="287">
                  <c:v>-0.30074000000000001</c:v>
                </c:pt>
                <c:pt idx="288">
                  <c:v>-0.30039700000000003</c:v>
                </c:pt>
                <c:pt idx="289">
                  <c:v>-0.30005399999999999</c:v>
                </c:pt>
                <c:pt idx="290">
                  <c:v>-0.29970999999999998</c:v>
                </c:pt>
                <c:pt idx="291">
                  <c:v>-0.29936699999999999</c:v>
                </c:pt>
                <c:pt idx="292">
                  <c:v>-0.29902400000000001</c:v>
                </c:pt>
                <c:pt idx="293">
                  <c:v>-0.29868099999999997</c:v>
                </c:pt>
                <c:pt idx="294">
                  <c:v>-0.29833700000000002</c:v>
                </c:pt>
                <c:pt idx="295">
                  <c:v>-0.29799399999999998</c:v>
                </c:pt>
                <c:pt idx="296">
                  <c:v>-0.297651</c:v>
                </c:pt>
                <c:pt idx="297">
                  <c:v>-0.29730800000000002</c:v>
                </c:pt>
                <c:pt idx="298">
                  <c:v>-0.29696400000000001</c:v>
                </c:pt>
                <c:pt idx="299">
                  <c:v>-0.29662100000000002</c:v>
                </c:pt>
                <c:pt idx="300">
                  <c:v>-0.29627799999999999</c:v>
                </c:pt>
                <c:pt idx="301">
                  <c:v>-0.295935</c:v>
                </c:pt>
                <c:pt idx="302">
                  <c:v>-0.29559099999999999</c:v>
                </c:pt>
                <c:pt idx="303">
                  <c:v>-0.29524800000000001</c:v>
                </c:pt>
                <c:pt idx="304">
                  <c:v>-0.29490499999999997</c:v>
                </c:pt>
                <c:pt idx="305">
                  <c:v>-0.29456100000000002</c:v>
                </c:pt>
                <c:pt idx="306">
                  <c:v>-0.29421799999999998</c:v>
                </c:pt>
                <c:pt idx="307">
                  <c:v>-0.293875</c:v>
                </c:pt>
                <c:pt idx="308">
                  <c:v>-0.29353200000000002</c:v>
                </c:pt>
                <c:pt idx="309">
                  <c:v>-0.293188</c:v>
                </c:pt>
                <c:pt idx="310">
                  <c:v>-0.29284500000000002</c:v>
                </c:pt>
                <c:pt idx="311">
                  <c:v>-0.29250199999999998</c:v>
                </c:pt>
                <c:pt idx="312">
                  <c:v>-0.292159</c:v>
                </c:pt>
                <c:pt idx="313">
                  <c:v>-0.29181499999999999</c:v>
                </c:pt>
                <c:pt idx="314">
                  <c:v>-0.29147200000000001</c:v>
                </c:pt>
                <c:pt idx="315">
                  <c:v>-0.29112900000000003</c:v>
                </c:pt>
                <c:pt idx="316">
                  <c:v>-0.29078599999999999</c:v>
                </c:pt>
                <c:pt idx="317">
                  <c:v>-0.29044199999999998</c:v>
                </c:pt>
                <c:pt idx="318">
                  <c:v>-0.290099</c:v>
                </c:pt>
                <c:pt idx="319">
                  <c:v>-0.28975600000000001</c:v>
                </c:pt>
                <c:pt idx="320">
                  <c:v>-0.289412</c:v>
                </c:pt>
                <c:pt idx="321">
                  <c:v>-0.28906900000000002</c:v>
                </c:pt>
                <c:pt idx="322">
                  <c:v>-0.28872599999999998</c:v>
                </c:pt>
                <c:pt idx="323">
                  <c:v>-0.288383</c:v>
                </c:pt>
                <c:pt idx="324">
                  <c:v>-0.28803899999999999</c:v>
                </c:pt>
                <c:pt idx="325">
                  <c:v>-0.28769600000000001</c:v>
                </c:pt>
                <c:pt idx="326">
                  <c:v>-0.28735300000000003</c:v>
                </c:pt>
                <c:pt idx="327">
                  <c:v>-0.28700999999999999</c:v>
                </c:pt>
                <c:pt idx="328">
                  <c:v>-0.28666599999999998</c:v>
                </c:pt>
                <c:pt idx="329">
                  <c:v>-0.28632299999999999</c:v>
                </c:pt>
                <c:pt idx="330">
                  <c:v>-0.28598000000000001</c:v>
                </c:pt>
                <c:pt idx="331">
                  <c:v>-0.28563699999999997</c:v>
                </c:pt>
                <c:pt idx="332">
                  <c:v>-0.28529300000000002</c:v>
                </c:pt>
                <c:pt idx="333">
                  <c:v>-0.28494999999999998</c:v>
                </c:pt>
                <c:pt idx="334">
                  <c:v>-0.284607</c:v>
                </c:pt>
                <c:pt idx="335">
                  <c:v>-0.28426299999999999</c:v>
                </c:pt>
                <c:pt idx="336">
                  <c:v>-0.28392000000000001</c:v>
                </c:pt>
                <c:pt idx="337">
                  <c:v>-0.28357700000000002</c:v>
                </c:pt>
                <c:pt idx="338">
                  <c:v>-0.28323399999999999</c:v>
                </c:pt>
                <c:pt idx="339">
                  <c:v>-0.28288999999999997</c:v>
                </c:pt>
                <c:pt idx="340">
                  <c:v>-0.28254699999999999</c:v>
                </c:pt>
                <c:pt idx="341">
                  <c:v>-0.28220400000000001</c:v>
                </c:pt>
                <c:pt idx="342">
                  <c:v>-0.28186099999999997</c:v>
                </c:pt>
                <c:pt idx="343">
                  <c:v>-0.28151700000000002</c:v>
                </c:pt>
                <c:pt idx="344">
                  <c:v>-0.28117399999999998</c:v>
                </c:pt>
                <c:pt idx="345">
                  <c:v>-0.280831</c:v>
                </c:pt>
                <c:pt idx="346">
                  <c:v>-0.28048800000000002</c:v>
                </c:pt>
                <c:pt idx="347">
                  <c:v>-0.280144</c:v>
                </c:pt>
                <c:pt idx="348">
                  <c:v>-0.27980100000000002</c:v>
                </c:pt>
                <c:pt idx="349">
                  <c:v>-0.27945799999999998</c:v>
                </c:pt>
                <c:pt idx="350">
                  <c:v>-0.27911399999999997</c:v>
                </c:pt>
                <c:pt idx="351">
                  <c:v>-0.27877099999999999</c:v>
                </c:pt>
                <c:pt idx="352">
                  <c:v>-0.27842800000000001</c:v>
                </c:pt>
                <c:pt idx="353">
                  <c:v>-0.27808500000000003</c:v>
                </c:pt>
                <c:pt idx="354">
                  <c:v>-0.27774100000000002</c:v>
                </c:pt>
                <c:pt idx="355">
                  <c:v>-0.27739799999999998</c:v>
                </c:pt>
                <c:pt idx="356">
                  <c:v>-0.277055</c:v>
                </c:pt>
                <c:pt idx="357">
                  <c:v>-0.27671200000000001</c:v>
                </c:pt>
                <c:pt idx="358">
                  <c:v>-0.276368</c:v>
                </c:pt>
                <c:pt idx="359">
                  <c:v>-0.27602500000000002</c:v>
                </c:pt>
                <c:pt idx="360">
                  <c:v>-0.27568199999999998</c:v>
                </c:pt>
                <c:pt idx="361">
                  <c:v>-0.275339</c:v>
                </c:pt>
                <c:pt idx="362">
                  <c:v>-0.27499499999999999</c:v>
                </c:pt>
                <c:pt idx="363">
                  <c:v>-0.27465200000000001</c:v>
                </c:pt>
                <c:pt idx="364">
                  <c:v>-0.27430900000000003</c:v>
                </c:pt>
                <c:pt idx="365">
                  <c:v>-0.27396500000000001</c:v>
                </c:pt>
                <c:pt idx="366">
                  <c:v>-0.27362199999999998</c:v>
                </c:pt>
                <c:pt idx="367">
                  <c:v>-0.27327899999999999</c:v>
                </c:pt>
                <c:pt idx="368">
                  <c:v>-0.27293600000000001</c:v>
                </c:pt>
                <c:pt idx="369">
                  <c:v>-0.272592</c:v>
                </c:pt>
                <c:pt idx="370">
                  <c:v>-0.27224900000000002</c:v>
                </c:pt>
                <c:pt idx="371">
                  <c:v>-0.27190599999999998</c:v>
                </c:pt>
                <c:pt idx="372">
                  <c:v>-0.271563</c:v>
                </c:pt>
                <c:pt idx="373">
                  <c:v>-0.27121899999999999</c:v>
                </c:pt>
                <c:pt idx="374">
                  <c:v>-0.27087600000000001</c:v>
                </c:pt>
                <c:pt idx="375">
                  <c:v>-0.27053300000000002</c:v>
                </c:pt>
                <c:pt idx="376">
                  <c:v>-0.27018999999999999</c:v>
                </c:pt>
                <c:pt idx="377">
                  <c:v>-0.26984599999999997</c:v>
                </c:pt>
                <c:pt idx="378">
                  <c:v>-0.26950299999999999</c:v>
                </c:pt>
                <c:pt idx="379">
                  <c:v>-0.26916000000000001</c:v>
                </c:pt>
                <c:pt idx="380">
                  <c:v>-0.268816</c:v>
                </c:pt>
                <c:pt idx="381">
                  <c:v>-0.26847300000000002</c:v>
                </c:pt>
                <c:pt idx="382">
                  <c:v>-0.26812999999999998</c:v>
                </c:pt>
                <c:pt idx="383">
                  <c:v>-0.267787</c:v>
                </c:pt>
                <c:pt idx="384">
                  <c:v>-0.26744299999999999</c:v>
                </c:pt>
                <c:pt idx="385">
                  <c:v>-0.2671</c:v>
                </c:pt>
                <c:pt idx="386">
                  <c:v>-0.26675700000000002</c:v>
                </c:pt>
                <c:pt idx="387">
                  <c:v>-0.26641399999999998</c:v>
                </c:pt>
                <c:pt idx="388">
                  <c:v>-0.26606999999999997</c:v>
                </c:pt>
                <c:pt idx="389">
                  <c:v>-0.26572699999999999</c:v>
                </c:pt>
                <c:pt idx="390">
                  <c:v>-0.26538400000000001</c:v>
                </c:pt>
                <c:pt idx="391">
                  <c:v>-0.26504100000000003</c:v>
                </c:pt>
                <c:pt idx="392">
                  <c:v>-0.26469700000000002</c:v>
                </c:pt>
                <c:pt idx="393">
                  <c:v>-0.26435399999999998</c:v>
                </c:pt>
                <c:pt idx="394">
                  <c:v>-0.264011</c:v>
                </c:pt>
                <c:pt idx="395">
                  <c:v>-0.26366699999999998</c:v>
                </c:pt>
                <c:pt idx="396">
                  <c:v>-0.263324</c:v>
                </c:pt>
                <c:pt idx="397">
                  <c:v>-0.26298100000000002</c:v>
                </c:pt>
                <c:pt idx="398">
                  <c:v>-0.26263799999999998</c:v>
                </c:pt>
                <c:pt idx="399">
                  <c:v>-0.26229400000000003</c:v>
                </c:pt>
                <c:pt idx="400">
                  <c:v>-0.26195099999999999</c:v>
                </c:pt>
                <c:pt idx="401">
                  <c:v>-0.26160800000000001</c:v>
                </c:pt>
                <c:pt idx="402">
                  <c:v>-0.26126500000000002</c:v>
                </c:pt>
                <c:pt idx="403">
                  <c:v>-0.26092100000000001</c:v>
                </c:pt>
                <c:pt idx="404">
                  <c:v>-0.26057799999999998</c:v>
                </c:pt>
                <c:pt idx="405">
                  <c:v>-0.26023499999999999</c:v>
                </c:pt>
                <c:pt idx="406">
                  <c:v>-0.25989200000000001</c:v>
                </c:pt>
                <c:pt idx="407">
                  <c:v>-0.259548</c:v>
                </c:pt>
                <c:pt idx="408">
                  <c:v>-0.25920500000000002</c:v>
                </c:pt>
                <c:pt idx="409">
                  <c:v>-0.25886199999999998</c:v>
                </c:pt>
                <c:pt idx="410">
                  <c:v>-0.25851800000000003</c:v>
                </c:pt>
                <c:pt idx="411">
                  <c:v>-0.25817499999999999</c:v>
                </c:pt>
                <c:pt idx="412">
                  <c:v>-0.25783200000000001</c:v>
                </c:pt>
                <c:pt idx="413">
                  <c:v>-0.25748900000000002</c:v>
                </c:pt>
                <c:pt idx="414">
                  <c:v>-0.25714500000000001</c:v>
                </c:pt>
                <c:pt idx="415">
                  <c:v>-0.25680199999999997</c:v>
                </c:pt>
                <c:pt idx="416">
                  <c:v>-0.25645899999999999</c:v>
                </c:pt>
                <c:pt idx="417">
                  <c:v>-0.25611600000000001</c:v>
                </c:pt>
                <c:pt idx="418">
                  <c:v>-0.255772</c:v>
                </c:pt>
                <c:pt idx="419">
                  <c:v>-0.25542900000000002</c:v>
                </c:pt>
                <c:pt idx="420">
                  <c:v>-0.25508599999999998</c:v>
                </c:pt>
                <c:pt idx="421">
                  <c:v>-0.254743</c:v>
                </c:pt>
                <c:pt idx="422">
                  <c:v>-0.25439899999999999</c:v>
                </c:pt>
                <c:pt idx="423">
                  <c:v>-0.254056</c:v>
                </c:pt>
                <c:pt idx="424">
                  <c:v>-0.25371300000000002</c:v>
                </c:pt>
                <c:pt idx="425">
                  <c:v>-0.25336900000000001</c:v>
                </c:pt>
                <c:pt idx="426">
                  <c:v>-0.25302599999999997</c:v>
                </c:pt>
                <c:pt idx="427">
                  <c:v>-0.25268299999999999</c:v>
                </c:pt>
                <c:pt idx="428">
                  <c:v>-0.25234000000000001</c:v>
                </c:pt>
                <c:pt idx="429">
                  <c:v>-0.251996</c:v>
                </c:pt>
                <c:pt idx="430">
                  <c:v>-0.25165300000000002</c:v>
                </c:pt>
                <c:pt idx="431">
                  <c:v>-0.25130999999999998</c:v>
                </c:pt>
                <c:pt idx="432">
                  <c:v>-0.250967</c:v>
                </c:pt>
                <c:pt idx="433">
                  <c:v>-0.25062299999999998</c:v>
                </c:pt>
                <c:pt idx="434">
                  <c:v>-0.25028</c:v>
                </c:pt>
                <c:pt idx="435">
                  <c:v>-0.24993699999999999</c:v>
                </c:pt>
                <c:pt idx="436">
                  <c:v>-0.24959400000000001</c:v>
                </c:pt>
                <c:pt idx="437">
                  <c:v>-0.24925</c:v>
                </c:pt>
                <c:pt idx="438">
                  <c:v>-0.24890699999999999</c:v>
                </c:pt>
                <c:pt idx="439">
                  <c:v>-0.24856400000000001</c:v>
                </c:pt>
                <c:pt idx="440">
                  <c:v>-0.24822</c:v>
                </c:pt>
                <c:pt idx="441">
                  <c:v>-0.24787699999999999</c:v>
                </c:pt>
                <c:pt idx="442">
                  <c:v>-0.247534</c:v>
                </c:pt>
                <c:pt idx="443">
                  <c:v>-0.24719099999999999</c:v>
                </c:pt>
                <c:pt idx="444">
                  <c:v>-0.24684700000000001</c:v>
                </c:pt>
                <c:pt idx="445">
                  <c:v>-0.246504</c:v>
                </c:pt>
                <c:pt idx="446">
                  <c:v>-0.24616099999999999</c:v>
                </c:pt>
                <c:pt idx="447">
                  <c:v>-0.24581800000000001</c:v>
                </c:pt>
                <c:pt idx="448">
                  <c:v>-0.245474</c:v>
                </c:pt>
                <c:pt idx="449">
                  <c:v>-0.24513099999999999</c:v>
                </c:pt>
                <c:pt idx="450">
                  <c:v>-0.24478800000000001</c:v>
                </c:pt>
                <c:pt idx="451">
                  <c:v>-0.244445</c:v>
                </c:pt>
                <c:pt idx="452">
                  <c:v>-0.24410100000000001</c:v>
                </c:pt>
                <c:pt idx="453">
                  <c:v>-0.243758</c:v>
                </c:pt>
                <c:pt idx="454">
                  <c:v>-0.24341499999999999</c:v>
                </c:pt>
                <c:pt idx="455">
                  <c:v>-0.24307100000000001</c:v>
                </c:pt>
                <c:pt idx="456">
                  <c:v>-0.242728</c:v>
                </c:pt>
                <c:pt idx="457">
                  <c:v>-0.24238499999999999</c:v>
                </c:pt>
                <c:pt idx="458">
                  <c:v>-0.24204200000000001</c:v>
                </c:pt>
                <c:pt idx="459">
                  <c:v>-0.241698</c:v>
                </c:pt>
                <c:pt idx="460">
                  <c:v>-0.24135499999999999</c:v>
                </c:pt>
                <c:pt idx="461">
                  <c:v>-0.241012</c:v>
                </c:pt>
                <c:pt idx="462">
                  <c:v>-0.24066899999999999</c:v>
                </c:pt>
                <c:pt idx="463">
                  <c:v>-0.24032500000000001</c:v>
                </c:pt>
                <c:pt idx="464">
                  <c:v>-0.239982</c:v>
                </c:pt>
                <c:pt idx="465">
                  <c:v>-0.23963899999999999</c:v>
                </c:pt>
                <c:pt idx="466">
                  <c:v>-0.23929600000000001</c:v>
                </c:pt>
                <c:pt idx="467">
                  <c:v>-0.238952</c:v>
                </c:pt>
                <c:pt idx="468">
                  <c:v>-0.23860899999999999</c:v>
                </c:pt>
                <c:pt idx="469">
                  <c:v>-0.23826600000000001</c:v>
                </c:pt>
                <c:pt idx="470">
                  <c:v>-0.23792199999999999</c:v>
                </c:pt>
                <c:pt idx="471">
                  <c:v>-0.23757900000000001</c:v>
                </c:pt>
                <c:pt idx="472">
                  <c:v>-0.237236</c:v>
                </c:pt>
                <c:pt idx="473">
                  <c:v>-0.23689299999999999</c:v>
                </c:pt>
                <c:pt idx="474">
                  <c:v>-0.23654900000000001</c:v>
                </c:pt>
                <c:pt idx="475">
                  <c:v>-0.236206</c:v>
                </c:pt>
                <c:pt idx="476">
                  <c:v>-0.23586299999999999</c:v>
                </c:pt>
                <c:pt idx="477">
                  <c:v>-0.23552000000000001</c:v>
                </c:pt>
                <c:pt idx="478">
                  <c:v>-0.235176</c:v>
                </c:pt>
                <c:pt idx="479">
                  <c:v>-0.23483299999999999</c:v>
                </c:pt>
                <c:pt idx="480">
                  <c:v>-0.23449</c:v>
                </c:pt>
                <c:pt idx="481">
                  <c:v>-0.23414699999999999</c:v>
                </c:pt>
                <c:pt idx="482">
                  <c:v>-0.23380300000000001</c:v>
                </c:pt>
                <c:pt idx="483">
                  <c:v>-0.23346</c:v>
                </c:pt>
                <c:pt idx="484">
                  <c:v>-0.23311699999999999</c:v>
                </c:pt>
                <c:pt idx="485">
                  <c:v>-0.23277300000000001</c:v>
                </c:pt>
                <c:pt idx="486">
                  <c:v>-0.23243</c:v>
                </c:pt>
                <c:pt idx="487">
                  <c:v>-0.23208699999999999</c:v>
                </c:pt>
                <c:pt idx="488">
                  <c:v>-0.23174400000000001</c:v>
                </c:pt>
                <c:pt idx="489">
                  <c:v>-0.23139999999999999</c:v>
                </c:pt>
                <c:pt idx="490">
                  <c:v>-0.23105700000000001</c:v>
                </c:pt>
                <c:pt idx="491">
                  <c:v>-0.230714</c:v>
                </c:pt>
                <c:pt idx="492">
                  <c:v>-0.23037099999999999</c:v>
                </c:pt>
                <c:pt idx="493">
                  <c:v>-0.23002700000000001</c:v>
                </c:pt>
                <c:pt idx="494">
                  <c:v>-0.229684</c:v>
                </c:pt>
                <c:pt idx="495">
                  <c:v>-0.22934099999999999</c:v>
                </c:pt>
                <c:pt idx="496">
                  <c:v>-0.22899800000000001</c:v>
                </c:pt>
                <c:pt idx="497">
                  <c:v>-0.228654</c:v>
                </c:pt>
                <c:pt idx="498">
                  <c:v>-0.22831099999999999</c:v>
                </c:pt>
                <c:pt idx="499">
                  <c:v>-0.227968</c:v>
                </c:pt>
                <c:pt idx="500">
                  <c:v>-0.22762399999999999</c:v>
                </c:pt>
                <c:pt idx="501">
                  <c:v>-0.22728100000000001</c:v>
                </c:pt>
                <c:pt idx="502">
                  <c:v>-0.226938</c:v>
                </c:pt>
                <c:pt idx="503">
                  <c:v>-0.22659499999999999</c:v>
                </c:pt>
                <c:pt idx="504">
                  <c:v>-0.22625100000000001</c:v>
                </c:pt>
                <c:pt idx="505">
                  <c:v>-0.225908</c:v>
                </c:pt>
                <c:pt idx="506">
                  <c:v>-0.22556499999999999</c:v>
                </c:pt>
                <c:pt idx="507">
                  <c:v>-0.22522200000000001</c:v>
                </c:pt>
                <c:pt idx="508">
                  <c:v>-0.22487799999999999</c:v>
                </c:pt>
                <c:pt idx="509">
                  <c:v>-0.22453500000000001</c:v>
                </c:pt>
                <c:pt idx="510">
                  <c:v>-0.224192</c:v>
                </c:pt>
                <c:pt idx="511">
                  <c:v>-0.22384899999999999</c:v>
                </c:pt>
                <c:pt idx="512">
                  <c:v>-0.22350500000000001</c:v>
                </c:pt>
                <c:pt idx="513">
                  <c:v>-0.223162</c:v>
                </c:pt>
                <c:pt idx="514">
                  <c:v>-0.22281899999999999</c:v>
                </c:pt>
                <c:pt idx="515">
                  <c:v>-0.22247500000000001</c:v>
                </c:pt>
                <c:pt idx="516">
                  <c:v>-0.222132</c:v>
                </c:pt>
                <c:pt idx="517">
                  <c:v>-0.22178899999999999</c:v>
                </c:pt>
                <c:pt idx="518">
                  <c:v>-0.221446</c:v>
                </c:pt>
                <c:pt idx="519">
                  <c:v>-0.22110199999999999</c:v>
                </c:pt>
                <c:pt idx="520">
                  <c:v>-0.22075900000000001</c:v>
                </c:pt>
                <c:pt idx="521">
                  <c:v>-0.220416</c:v>
                </c:pt>
                <c:pt idx="522">
                  <c:v>-0.22007299999999999</c:v>
                </c:pt>
                <c:pt idx="523">
                  <c:v>-0.21972900000000001</c:v>
                </c:pt>
                <c:pt idx="524">
                  <c:v>-0.219386</c:v>
                </c:pt>
                <c:pt idx="525">
                  <c:v>-0.21904299999999999</c:v>
                </c:pt>
                <c:pt idx="526">
                  <c:v>-0.21870000000000001</c:v>
                </c:pt>
                <c:pt idx="527">
                  <c:v>-0.21835599999999999</c:v>
                </c:pt>
                <c:pt idx="528">
                  <c:v>-0.21801300000000001</c:v>
                </c:pt>
                <c:pt idx="529">
                  <c:v>-0.21767</c:v>
                </c:pt>
                <c:pt idx="530">
                  <c:v>-0.21732599999999999</c:v>
                </c:pt>
                <c:pt idx="531">
                  <c:v>-0.21698300000000001</c:v>
                </c:pt>
                <c:pt idx="532">
                  <c:v>-0.21664</c:v>
                </c:pt>
                <c:pt idx="533">
                  <c:v>-0.21629699999999999</c:v>
                </c:pt>
                <c:pt idx="534">
                  <c:v>-0.21595300000000001</c:v>
                </c:pt>
                <c:pt idx="535">
                  <c:v>-0.21561</c:v>
                </c:pt>
                <c:pt idx="536">
                  <c:v>-0.21526699999999999</c:v>
                </c:pt>
                <c:pt idx="537">
                  <c:v>-0.214924</c:v>
                </c:pt>
                <c:pt idx="538">
                  <c:v>-0.21457999999999999</c:v>
                </c:pt>
                <c:pt idx="539">
                  <c:v>-0.21423700000000001</c:v>
                </c:pt>
                <c:pt idx="540">
                  <c:v>-0.213894</c:v>
                </c:pt>
                <c:pt idx="541">
                  <c:v>-0.21355099999999999</c:v>
                </c:pt>
                <c:pt idx="542">
                  <c:v>-0.21320700000000001</c:v>
                </c:pt>
                <c:pt idx="543">
                  <c:v>-0.212864</c:v>
                </c:pt>
                <c:pt idx="544">
                  <c:v>-0.21252099999999999</c:v>
                </c:pt>
                <c:pt idx="545">
                  <c:v>-0.212177</c:v>
                </c:pt>
                <c:pt idx="546">
                  <c:v>-0.21183399999999999</c:v>
                </c:pt>
                <c:pt idx="547">
                  <c:v>-0.21149100000000001</c:v>
                </c:pt>
                <c:pt idx="548">
                  <c:v>-0.211148</c:v>
                </c:pt>
                <c:pt idx="549">
                  <c:v>-0.21080399999999999</c:v>
                </c:pt>
                <c:pt idx="550">
                  <c:v>-0.21046100000000001</c:v>
                </c:pt>
                <c:pt idx="551">
                  <c:v>-0.210118</c:v>
                </c:pt>
                <c:pt idx="552">
                  <c:v>-0.20977499999999999</c:v>
                </c:pt>
                <c:pt idx="553">
                  <c:v>-0.20943100000000001</c:v>
                </c:pt>
                <c:pt idx="554">
                  <c:v>-0.209088</c:v>
                </c:pt>
                <c:pt idx="555">
                  <c:v>-0.20874500000000001</c:v>
                </c:pt>
                <c:pt idx="556">
                  <c:v>-0.208402</c:v>
                </c:pt>
                <c:pt idx="557">
                  <c:v>-0.20805799999999999</c:v>
                </c:pt>
                <c:pt idx="558">
                  <c:v>-0.20771500000000001</c:v>
                </c:pt>
                <c:pt idx="559">
                  <c:v>-0.207372</c:v>
                </c:pt>
                <c:pt idx="560">
                  <c:v>-0.20702799999999999</c:v>
                </c:pt>
                <c:pt idx="561">
                  <c:v>-0.20668500000000001</c:v>
                </c:pt>
                <c:pt idx="562">
                  <c:v>-0.206342</c:v>
                </c:pt>
                <c:pt idx="563">
                  <c:v>-0.20599899999999999</c:v>
                </c:pt>
                <c:pt idx="564">
                  <c:v>-0.205655</c:v>
                </c:pt>
                <c:pt idx="565">
                  <c:v>-0.20531199999999999</c:v>
                </c:pt>
                <c:pt idx="566">
                  <c:v>-0.20496900000000001</c:v>
                </c:pt>
                <c:pt idx="567">
                  <c:v>-0.204626</c:v>
                </c:pt>
                <c:pt idx="568">
                  <c:v>-0.20428199999999999</c:v>
                </c:pt>
                <c:pt idx="569">
                  <c:v>-0.20393900000000001</c:v>
                </c:pt>
                <c:pt idx="570">
                  <c:v>-0.203596</c:v>
                </c:pt>
                <c:pt idx="571">
                  <c:v>-0.20325299999999999</c:v>
                </c:pt>
                <c:pt idx="572">
                  <c:v>-0.20290900000000001</c:v>
                </c:pt>
                <c:pt idx="573">
                  <c:v>-0.202566</c:v>
                </c:pt>
                <c:pt idx="574">
                  <c:v>-0.20222300000000001</c:v>
                </c:pt>
                <c:pt idx="575">
                  <c:v>-0.201879</c:v>
                </c:pt>
                <c:pt idx="576">
                  <c:v>-0.20153599999999999</c:v>
                </c:pt>
                <c:pt idx="577">
                  <c:v>-0.20119300000000001</c:v>
                </c:pt>
                <c:pt idx="578">
                  <c:v>-0.20085</c:v>
                </c:pt>
                <c:pt idx="579">
                  <c:v>-0.20050599999999999</c:v>
                </c:pt>
                <c:pt idx="580">
                  <c:v>-0.20016300000000001</c:v>
                </c:pt>
                <c:pt idx="581">
                  <c:v>-0.19982</c:v>
                </c:pt>
                <c:pt idx="582">
                  <c:v>-0.19947699999999999</c:v>
                </c:pt>
                <c:pt idx="583">
                  <c:v>-0.199133</c:v>
                </c:pt>
                <c:pt idx="584">
                  <c:v>-0.19878999999999999</c:v>
                </c:pt>
                <c:pt idx="585">
                  <c:v>-0.19844700000000001</c:v>
                </c:pt>
                <c:pt idx="586">
                  <c:v>-0.198104</c:v>
                </c:pt>
                <c:pt idx="587">
                  <c:v>-0.19775999999999999</c:v>
                </c:pt>
                <c:pt idx="588">
                  <c:v>-0.19741700000000001</c:v>
                </c:pt>
                <c:pt idx="589">
                  <c:v>-0.197074</c:v>
                </c:pt>
                <c:pt idx="590">
                  <c:v>-0.19672999999999999</c:v>
                </c:pt>
                <c:pt idx="591">
                  <c:v>-0.19638700000000001</c:v>
                </c:pt>
                <c:pt idx="592">
                  <c:v>-0.196044</c:v>
                </c:pt>
                <c:pt idx="593">
                  <c:v>-0.19570100000000001</c:v>
                </c:pt>
                <c:pt idx="594">
                  <c:v>-0.195357</c:v>
                </c:pt>
                <c:pt idx="595">
                  <c:v>-0.19501399999999999</c:v>
                </c:pt>
                <c:pt idx="596">
                  <c:v>-0.19467100000000001</c:v>
                </c:pt>
                <c:pt idx="597">
                  <c:v>-0.194328</c:v>
                </c:pt>
                <c:pt idx="598">
                  <c:v>-0.19398399999999999</c:v>
                </c:pt>
                <c:pt idx="599">
                  <c:v>-0.19364100000000001</c:v>
                </c:pt>
                <c:pt idx="600">
                  <c:v>-0.193298</c:v>
                </c:pt>
                <c:pt idx="601">
                  <c:v>-0.19295499999999999</c:v>
                </c:pt>
                <c:pt idx="602">
                  <c:v>-0.192611</c:v>
                </c:pt>
                <c:pt idx="603">
                  <c:v>-0.19226799999999999</c:v>
                </c:pt>
                <c:pt idx="604">
                  <c:v>-0.19192500000000001</c:v>
                </c:pt>
                <c:pt idx="605">
                  <c:v>-0.191581</c:v>
                </c:pt>
                <c:pt idx="606">
                  <c:v>-0.19123799999999999</c:v>
                </c:pt>
                <c:pt idx="607">
                  <c:v>-0.19089500000000001</c:v>
                </c:pt>
                <c:pt idx="608">
                  <c:v>-0.190552</c:v>
                </c:pt>
                <c:pt idx="609">
                  <c:v>-0.19020799999999999</c:v>
                </c:pt>
                <c:pt idx="610">
                  <c:v>-0.18986500000000001</c:v>
                </c:pt>
                <c:pt idx="611">
                  <c:v>-0.189522</c:v>
                </c:pt>
                <c:pt idx="612">
                  <c:v>-0.18917900000000001</c:v>
                </c:pt>
                <c:pt idx="613">
                  <c:v>-0.188835</c:v>
                </c:pt>
                <c:pt idx="614">
                  <c:v>-0.18849199999999999</c:v>
                </c:pt>
                <c:pt idx="615">
                  <c:v>-0.18814900000000001</c:v>
                </c:pt>
                <c:pt idx="616">
                  <c:v>-0.187806</c:v>
                </c:pt>
                <c:pt idx="617">
                  <c:v>-0.18746199999999999</c:v>
                </c:pt>
                <c:pt idx="618">
                  <c:v>-0.18711900000000001</c:v>
                </c:pt>
                <c:pt idx="619">
                  <c:v>-0.186776</c:v>
                </c:pt>
                <c:pt idx="620">
                  <c:v>-0.18643199999999999</c:v>
                </c:pt>
                <c:pt idx="621">
                  <c:v>-0.186089</c:v>
                </c:pt>
                <c:pt idx="622">
                  <c:v>-0.18574599999999999</c:v>
                </c:pt>
                <c:pt idx="623">
                  <c:v>-0.18540300000000001</c:v>
                </c:pt>
                <c:pt idx="624">
                  <c:v>-0.185059</c:v>
                </c:pt>
                <c:pt idx="625">
                  <c:v>-0.18471599999999999</c:v>
                </c:pt>
                <c:pt idx="626">
                  <c:v>-0.18437300000000001</c:v>
                </c:pt>
                <c:pt idx="627">
                  <c:v>-0.18403</c:v>
                </c:pt>
                <c:pt idx="628">
                  <c:v>-0.18368599999999999</c:v>
                </c:pt>
                <c:pt idx="629">
                  <c:v>-0.18334300000000001</c:v>
                </c:pt>
                <c:pt idx="630">
                  <c:v>-0.183</c:v>
                </c:pt>
                <c:pt idx="631">
                  <c:v>-0.18265700000000001</c:v>
                </c:pt>
                <c:pt idx="632">
                  <c:v>-0.182313</c:v>
                </c:pt>
                <c:pt idx="633">
                  <c:v>-0.18196999999999999</c:v>
                </c:pt>
                <c:pt idx="634">
                  <c:v>-0.18162700000000001</c:v>
                </c:pt>
                <c:pt idx="635">
                  <c:v>-0.181283</c:v>
                </c:pt>
                <c:pt idx="636">
                  <c:v>-0.18093999999999999</c:v>
                </c:pt>
                <c:pt idx="637">
                  <c:v>-0.18059700000000001</c:v>
                </c:pt>
                <c:pt idx="638">
                  <c:v>-0.180254</c:v>
                </c:pt>
                <c:pt idx="639">
                  <c:v>-0.17990999999999999</c:v>
                </c:pt>
                <c:pt idx="640">
                  <c:v>-0.179567</c:v>
                </c:pt>
                <c:pt idx="641">
                  <c:v>-0.17922399999999999</c:v>
                </c:pt>
                <c:pt idx="642">
                  <c:v>-0.17888100000000001</c:v>
                </c:pt>
                <c:pt idx="643">
                  <c:v>-0.178537</c:v>
                </c:pt>
                <c:pt idx="644">
                  <c:v>-0.17819399999999999</c:v>
                </c:pt>
                <c:pt idx="645">
                  <c:v>-0.17785100000000001</c:v>
                </c:pt>
                <c:pt idx="646">
                  <c:v>-0.177508</c:v>
                </c:pt>
                <c:pt idx="647">
                  <c:v>-0.17716399999999999</c:v>
                </c:pt>
                <c:pt idx="648">
                  <c:v>-0.17682100000000001</c:v>
                </c:pt>
                <c:pt idx="649">
                  <c:v>-0.176478</c:v>
                </c:pt>
                <c:pt idx="650">
                  <c:v>-0.17613400000000001</c:v>
                </c:pt>
                <c:pt idx="651">
                  <c:v>-0.175791</c:v>
                </c:pt>
                <c:pt idx="652">
                  <c:v>-0.17544799999999999</c:v>
                </c:pt>
                <c:pt idx="653">
                  <c:v>-0.17510500000000001</c:v>
                </c:pt>
                <c:pt idx="654">
                  <c:v>-0.174761</c:v>
                </c:pt>
                <c:pt idx="655">
                  <c:v>-0.17441799999999999</c:v>
                </c:pt>
                <c:pt idx="656">
                  <c:v>-0.17407500000000001</c:v>
                </c:pt>
                <c:pt idx="657">
                  <c:v>-0.173732</c:v>
                </c:pt>
                <c:pt idx="658">
                  <c:v>-0.17338799999999999</c:v>
                </c:pt>
                <c:pt idx="659">
                  <c:v>-0.173045</c:v>
                </c:pt>
                <c:pt idx="660">
                  <c:v>-0.17270199999999999</c:v>
                </c:pt>
                <c:pt idx="661">
                  <c:v>-0.17235900000000001</c:v>
                </c:pt>
                <c:pt idx="662">
                  <c:v>-0.172015</c:v>
                </c:pt>
                <c:pt idx="663">
                  <c:v>-0.17167199999999999</c:v>
                </c:pt>
                <c:pt idx="664">
                  <c:v>-0.17132900000000001</c:v>
                </c:pt>
                <c:pt idx="665">
                  <c:v>-0.170985</c:v>
                </c:pt>
                <c:pt idx="666">
                  <c:v>-0.17064199999999999</c:v>
                </c:pt>
                <c:pt idx="667">
                  <c:v>-0.17029900000000001</c:v>
                </c:pt>
                <c:pt idx="668">
                  <c:v>-0.169956</c:v>
                </c:pt>
                <c:pt idx="669">
                  <c:v>-0.16961200000000001</c:v>
                </c:pt>
                <c:pt idx="670">
                  <c:v>-0.169269</c:v>
                </c:pt>
                <c:pt idx="671">
                  <c:v>-0.16892599999999999</c:v>
                </c:pt>
                <c:pt idx="672">
                  <c:v>-0.16858300000000001</c:v>
                </c:pt>
                <c:pt idx="673">
                  <c:v>-0.168239</c:v>
                </c:pt>
                <c:pt idx="674">
                  <c:v>-0.16789599999999999</c:v>
                </c:pt>
                <c:pt idx="675">
                  <c:v>-0.16755300000000001</c:v>
                </c:pt>
                <c:pt idx="676">
                  <c:v>-0.16721</c:v>
                </c:pt>
                <c:pt idx="677">
                  <c:v>-0.16686599999999999</c:v>
                </c:pt>
                <c:pt idx="678">
                  <c:v>-0.166523</c:v>
                </c:pt>
                <c:pt idx="679">
                  <c:v>-0.16617999999999999</c:v>
                </c:pt>
                <c:pt idx="680">
                  <c:v>-0.16583600000000001</c:v>
                </c:pt>
                <c:pt idx="681">
                  <c:v>-0.165493</c:v>
                </c:pt>
                <c:pt idx="682">
                  <c:v>-0.16514999999999999</c:v>
                </c:pt>
                <c:pt idx="683">
                  <c:v>-0.16480700000000001</c:v>
                </c:pt>
                <c:pt idx="684">
                  <c:v>-0.164463</c:v>
                </c:pt>
                <c:pt idx="685">
                  <c:v>-0.16411999999999999</c:v>
                </c:pt>
                <c:pt idx="686">
                  <c:v>-0.16377700000000001</c:v>
                </c:pt>
                <c:pt idx="687">
                  <c:v>-0.163434</c:v>
                </c:pt>
                <c:pt idx="688">
                  <c:v>-0.16309000000000001</c:v>
                </c:pt>
                <c:pt idx="689">
                  <c:v>-0.162747</c:v>
                </c:pt>
                <c:pt idx="690">
                  <c:v>-0.16240399999999999</c:v>
                </c:pt>
                <c:pt idx="691">
                  <c:v>-0.16206100000000001</c:v>
                </c:pt>
                <c:pt idx="692">
                  <c:v>-0.161717</c:v>
                </c:pt>
                <c:pt idx="693">
                  <c:v>-0.16137399999999999</c:v>
                </c:pt>
                <c:pt idx="694">
                  <c:v>-0.16103100000000001</c:v>
                </c:pt>
                <c:pt idx="695">
                  <c:v>-0.160687</c:v>
                </c:pt>
                <c:pt idx="696">
                  <c:v>-0.16034399999999999</c:v>
                </c:pt>
                <c:pt idx="697">
                  <c:v>-0.160001</c:v>
                </c:pt>
                <c:pt idx="698">
                  <c:v>-0.15965799999999999</c:v>
                </c:pt>
                <c:pt idx="699">
                  <c:v>-0.15931400000000001</c:v>
                </c:pt>
                <c:pt idx="700">
                  <c:v>-0.158971</c:v>
                </c:pt>
                <c:pt idx="701">
                  <c:v>-0.15862799999999999</c:v>
                </c:pt>
                <c:pt idx="702">
                  <c:v>-0.15828500000000001</c:v>
                </c:pt>
                <c:pt idx="703">
                  <c:v>-0.157941</c:v>
                </c:pt>
                <c:pt idx="704">
                  <c:v>-0.15759799999999999</c:v>
                </c:pt>
                <c:pt idx="705">
                  <c:v>-0.15725500000000001</c:v>
                </c:pt>
                <c:pt idx="706">
                  <c:v>-0.156912</c:v>
                </c:pt>
                <c:pt idx="707">
                  <c:v>-0.15656800000000001</c:v>
                </c:pt>
                <c:pt idx="708">
                  <c:v>-0.156225</c:v>
                </c:pt>
                <c:pt idx="709">
                  <c:v>-0.15588199999999999</c:v>
                </c:pt>
                <c:pt idx="710">
                  <c:v>-0.15553800000000001</c:v>
                </c:pt>
                <c:pt idx="711">
                  <c:v>-0.155195</c:v>
                </c:pt>
                <c:pt idx="712">
                  <c:v>-0.15485199999999999</c:v>
                </c:pt>
                <c:pt idx="713">
                  <c:v>-0.15450900000000001</c:v>
                </c:pt>
                <c:pt idx="714">
                  <c:v>-0.154165</c:v>
                </c:pt>
                <c:pt idx="715">
                  <c:v>-0.15382199999999999</c:v>
                </c:pt>
                <c:pt idx="716">
                  <c:v>-0.153479</c:v>
                </c:pt>
                <c:pt idx="717">
                  <c:v>-0.15313599999999999</c:v>
                </c:pt>
                <c:pt idx="718">
                  <c:v>-0.15279200000000001</c:v>
                </c:pt>
                <c:pt idx="719">
                  <c:v>-0.152449</c:v>
                </c:pt>
                <c:pt idx="720">
                  <c:v>-0.15210599999999999</c:v>
                </c:pt>
                <c:pt idx="721">
                  <c:v>-0.15176300000000001</c:v>
                </c:pt>
                <c:pt idx="722">
                  <c:v>-0.151419</c:v>
                </c:pt>
                <c:pt idx="723">
                  <c:v>-0.15107599999999999</c:v>
                </c:pt>
                <c:pt idx="724">
                  <c:v>-0.15073300000000001</c:v>
                </c:pt>
                <c:pt idx="725">
                  <c:v>-0.15038899999999999</c:v>
                </c:pt>
                <c:pt idx="726">
                  <c:v>-0.15004600000000001</c:v>
                </c:pt>
                <c:pt idx="727">
                  <c:v>-0.149703</c:v>
                </c:pt>
                <c:pt idx="728">
                  <c:v>-0.14935999999999999</c:v>
                </c:pt>
                <c:pt idx="729">
                  <c:v>-0.14901600000000001</c:v>
                </c:pt>
                <c:pt idx="730">
                  <c:v>-0.148673</c:v>
                </c:pt>
                <c:pt idx="731">
                  <c:v>-0.14832999999999999</c:v>
                </c:pt>
                <c:pt idx="732">
                  <c:v>-0.14798700000000001</c:v>
                </c:pt>
                <c:pt idx="733">
                  <c:v>-0.147643</c:v>
                </c:pt>
                <c:pt idx="734">
                  <c:v>-0.14729999999999999</c:v>
                </c:pt>
                <c:pt idx="735">
                  <c:v>-0.146957</c:v>
                </c:pt>
                <c:pt idx="736">
                  <c:v>-0.14661399999999999</c:v>
                </c:pt>
                <c:pt idx="737">
                  <c:v>-0.14627000000000001</c:v>
                </c:pt>
                <c:pt idx="738">
                  <c:v>-0.145927</c:v>
                </c:pt>
                <c:pt idx="739">
                  <c:v>-0.14558399999999999</c:v>
                </c:pt>
                <c:pt idx="740">
                  <c:v>-0.14524100000000001</c:v>
                </c:pt>
                <c:pt idx="741">
                  <c:v>-0.144897</c:v>
                </c:pt>
                <c:pt idx="742">
                  <c:v>-0.14455399999999999</c:v>
                </c:pt>
                <c:pt idx="743">
                  <c:v>-0.14421100000000001</c:v>
                </c:pt>
                <c:pt idx="744">
                  <c:v>-0.14386699999999999</c:v>
                </c:pt>
                <c:pt idx="745">
                  <c:v>-0.14352400000000001</c:v>
                </c:pt>
                <c:pt idx="746">
                  <c:v>-0.143181</c:v>
                </c:pt>
                <c:pt idx="747">
                  <c:v>-0.14283799999999999</c:v>
                </c:pt>
                <c:pt idx="748">
                  <c:v>-0.14249400000000001</c:v>
                </c:pt>
                <c:pt idx="749">
                  <c:v>-0.142151</c:v>
                </c:pt>
                <c:pt idx="750">
                  <c:v>-0.14180799999999999</c:v>
                </c:pt>
                <c:pt idx="751">
                  <c:v>-0.14146500000000001</c:v>
                </c:pt>
                <c:pt idx="752">
                  <c:v>-0.141121</c:v>
                </c:pt>
                <c:pt idx="753">
                  <c:v>-0.14077799999999999</c:v>
                </c:pt>
                <c:pt idx="754">
                  <c:v>-0.140435</c:v>
                </c:pt>
                <c:pt idx="755">
                  <c:v>-0.14009199999999999</c:v>
                </c:pt>
                <c:pt idx="756">
                  <c:v>-0.13974800000000001</c:v>
                </c:pt>
                <c:pt idx="757">
                  <c:v>-0.139405</c:v>
                </c:pt>
                <c:pt idx="758">
                  <c:v>-0.13906199999999999</c:v>
                </c:pt>
                <c:pt idx="759">
                  <c:v>-0.13871800000000001</c:v>
                </c:pt>
                <c:pt idx="760">
                  <c:v>-0.138375</c:v>
                </c:pt>
                <c:pt idx="761">
                  <c:v>-0.13803199999999999</c:v>
                </c:pt>
                <c:pt idx="762">
                  <c:v>-0.13768900000000001</c:v>
                </c:pt>
                <c:pt idx="763">
                  <c:v>-0.13734499999999999</c:v>
                </c:pt>
                <c:pt idx="764">
                  <c:v>-0.13700200000000001</c:v>
                </c:pt>
                <c:pt idx="765">
                  <c:v>-0.136659</c:v>
                </c:pt>
                <c:pt idx="766">
                  <c:v>-0.13631599999999999</c:v>
                </c:pt>
                <c:pt idx="767">
                  <c:v>-0.13597200000000001</c:v>
                </c:pt>
                <c:pt idx="768">
                  <c:v>-0.135629</c:v>
                </c:pt>
                <c:pt idx="769">
                  <c:v>-0.13528599999999999</c:v>
                </c:pt>
                <c:pt idx="770">
                  <c:v>-0.13494300000000001</c:v>
                </c:pt>
                <c:pt idx="771">
                  <c:v>-0.134599</c:v>
                </c:pt>
                <c:pt idx="772">
                  <c:v>-0.13425599999999999</c:v>
                </c:pt>
                <c:pt idx="773">
                  <c:v>-0.133913</c:v>
                </c:pt>
                <c:pt idx="774">
                  <c:v>-0.13356899999999999</c:v>
                </c:pt>
                <c:pt idx="775">
                  <c:v>-0.13322600000000001</c:v>
                </c:pt>
                <c:pt idx="776">
                  <c:v>-0.132883</c:v>
                </c:pt>
                <c:pt idx="777">
                  <c:v>-0.13253999999999999</c:v>
                </c:pt>
                <c:pt idx="778">
                  <c:v>-0.13219600000000001</c:v>
                </c:pt>
                <c:pt idx="779">
                  <c:v>-0.131853</c:v>
                </c:pt>
                <c:pt idx="780">
                  <c:v>-0.13150999999999999</c:v>
                </c:pt>
                <c:pt idx="781">
                  <c:v>-0.13116700000000001</c:v>
                </c:pt>
                <c:pt idx="782">
                  <c:v>-0.13082299999999999</c:v>
                </c:pt>
                <c:pt idx="783">
                  <c:v>-0.13048000000000001</c:v>
                </c:pt>
                <c:pt idx="784">
                  <c:v>-0.130137</c:v>
                </c:pt>
                <c:pt idx="785">
                  <c:v>-0.12979399999999999</c:v>
                </c:pt>
                <c:pt idx="786">
                  <c:v>-0.12945000000000001</c:v>
                </c:pt>
                <c:pt idx="787">
                  <c:v>-0.129107</c:v>
                </c:pt>
                <c:pt idx="788">
                  <c:v>-0.12876399999999999</c:v>
                </c:pt>
                <c:pt idx="789">
                  <c:v>-0.12842000000000001</c:v>
                </c:pt>
                <c:pt idx="790">
                  <c:v>-0.128077</c:v>
                </c:pt>
                <c:pt idx="791">
                  <c:v>-0.12773399999999999</c:v>
                </c:pt>
                <c:pt idx="792">
                  <c:v>-0.127391</c:v>
                </c:pt>
                <c:pt idx="793">
                  <c:v>-0.12704699999999999</c:v>
                </c:pt>
                <c:pt idx="794">
                  <c:v>-0.12670400000000001</c:v>
                </c:pt>
                <c:pt idx="795">
                  <c:v>-0.126361</c:v>
                </c:pt>
                <c:pt idx="796">
                  <c:v>-0.12601799999999999</c:v>
                </c:pt>
                <c:pt idx="797">
                  <c:v>-0.12567400000000001</c:v>
                </c:pt>
                <c:pt idx="798">
                  <c:v>-0.125331</c:v>
                </c:pt>
                <c:pt idx="799">
                  <c:v>-0.124988</c:v>
                </c:pt>
                <c:pt idx="800">
                  <c:v>-0.12464500000000001</c:v>
                </c:pt>
                <c:pt idx="801">
                  <c:v>-0.12430099999999999</c:v>
                </c:pt>
                <c:pt idx="802">
                  <c:v>-0.123958</c:v>
                </c:pt>
                <c:pt idx="803">
                  <c:v>-0.123615</c:v>
                </c:pt>
                <c:pt idx="804">
                  <c:v>-0.12327100000000001</c:v>
                </c:pt>
                <c:pt idx="805">
                  <c:v>-0.122928</c:v>
                </c:pt>
                <c:pt idx="806">
                  <c:v>-0.122585</c:v>
                </c:pt>
                <c:pt idx="807">
                  <c:v>-0.122242</c:v>
                </c:pt>
                <c:pt idx="808">
                  <c:v>-0.12189800000000001</c:v>
                </c:pt>
                <c:pt idx="809">
                  <c:v>-0.121555</c:v>
                </c:pt>
                <c:pt idx="810">
                  <c:v>-0.121212</c:v>
                </c:pt>
                <c:pt idx="811">
                  <c:v>-0.120869</c:v>
                </c:pt>
                <c:pt idx="812">
                  <c:v>-0.12052499999999999</c:v>
                </c:pt>
                <c:pt idx="813">
                  <c:v>-0.120182</c:v>
                </c:pt>
                <c:pt idx="814">
                  <c:v>-0.119839</c:v>
                </c:pt>
                <c:pt idx="815">
                  <c:v>-0.119496</c:v>
                </c:pt>
                <c:pt idx="816">
                  <c:v>-0.11915199999999999</c:v>
                </c:pt>
                <c:pt idx="817">
                  <c:v>-0.118809</c:v>
                </c:pt>
                <c:pt idx="818">
                  <c:v>-0.118466</c:v>
                </c:pt>
                <c:pt idx="819">
                  <c:v>-0.118122</c:v>
                </c:pt>
                <c:pt idx="820">
                  <c:v>-0.11777899999999999</c:v>
                </c:pt>
                <c:pt idx="821">
                  <c:v>-0.117436</c:v>
                </c:pt>
                <c:pt idx="822">
                  <c:v>-0.117093</c:v>
                </c:pt>
                <c:pt idx="823">
                  <c:v>-0.11674900000000001</c:v>
                </c:pt>
                <c:pt idx="824">
                  <c:v>-0.116406</c:v>
                </c:pt>
                <c:pt idx="825">
                  <c:v>-0.116063</c:v>
                </c:pt>
                <c:pt idx="826">
                  <c:v>-0.11572</c:v>
                </c:pt>
                <c:pt idx="827">
                  <c:v>-0.11537600000000001</c:v>
                </c:pt>
                <c:pt idx="828">
                  <c:v>-0.115033</c:v>
                </c:pt>
                <c:pt idx="829">
                  <c:v>-0.11469</c:v>
                </c:pt>
                <c:pt idx="830">
                  <c:v>-0.114347</c:v>
                </c:pt>
                <c:pt idx="831">
                  <c:v>-0.11400299999999999</c:v>
                </c:pt>
                <c:pt idx="832">
                  <c:v>-0.11366</c:v>
                </c:pt>
                <c:pt idx="833">
                  <c:v>-0.113317</c:v>
                </c:pt>
                <c:pt idx="834">
                  <c:v>-0.112973</c:v>
                </c:pt>
                <c:pt idx="835">
                  <c:v>-0.11262999999999999</c:v>
                </c:pt>
                <c:pt idx="836">
                  <c:v>-0.112287</c:v>
                </c:pt>
                <c:pt idx="837">
                  <c:v>-0.111944</c:v>
                </c:pt>
                <c:pt idx="838">
                  <c:v>-0.1116</c:v>
                </c:pt>
                <c:pt idx="839">
                  <c:v>-0.11125699999999999</c:v>
                </c:pt>
                <c:pt idx="840">
                  <c:v>-0.110914</c:v>
                </c:pt>
                <c:pt idx="841">
                  <c:v>-0.110571</c:v>
                </c:pt>
                <c:pt idx="842">
                  <c:v>-0.11022700000000001</c:v>
                </c:pt>
                <c:pt idx="843">
                  <c:v>-0.109884</c:v>
                </c:pt>
                <c:pt idx="844">
                  <c:v>-0.109541</c:v>
                </c:pt>
                <c:pt idx="845">
                  <c:v>-0.109198</c:v>
                </c:pt>
                <c:pt idx="846">
                  <c:v>-0.10885400000000001</c:v>
                </c:pt>
                <c:pt idx="847">
                  <c:v>-0.108511</c:v>
                </c:pt>
                <c:pt idx="848">
                  <c:v>-0.108168</c:v>
                </c:pt>
                <c:pt idx="849">
                  <c:v>-0.107824</c:v>
                </c:pt>
                <c:pt idx="850">
                  <c:v>-0.10748099999999999</c:v>
                </c:pt>
                <c:pt idx="851">
                  <c:v>-0.107138</c:v>
                </c:pt>
                <c:pt idx="852">
                  <c:v>-0.106795</c:v>
                </c:pt>
                <c:pt idx="853">
                  <c:v>-0.106451</c:v>
                </c:pt>
                <c:pt idx="854">
                  <c:v>-0.10610799999999999</c:v>
                </c:pt>
                <c:pt idx="855">
                  <c:v>-0.105765</c:v>
                </c:pt>
                <c:pt idx="856">
                  <c:v>-0.105422</c:v>
                </c:pt>
                <c:pt idx="857">
                  <c:v>-0.105078</c:v>
                </c:pt>
                <c:pt idx="858">
                  <c:v>-0.10473499999999999</c:v>
                </c:pt>
                <c:pt idx="859">
                  <c:v>-0.104392</c:v>
                </c:pt>
                <c:pt idx="860">
                  <c:v>-0.104049</c:v>
                </c:pt>
                <c:pt idx="861">
                  <c:v>-0.10370500000000001</c:v>
                </c:pt>
                <c:pt idx="862">
                  <c:v>-0.103362</c:v>
                </c:pt>
                <c:pt idx="863">
                  <c:v>-0.103019</c:v>
                </c:pt>
                <c:pt idx="864">
                  <c:v>-0.102675</c:v>
                </c:pt>
                <c:pt idx="865">
                  <c:v>-0.10233200000000001</c:v>
                </c:pt>
                <c:pt idx="866">
                  <c:v>-0.101989</c:v>
                </c:pt>
                <c:pt idx="867">
                  <c:v>-0.101646</c:v>
                </c:pt>
                <c:pt idx="868">
                  <c:v>-0.101302</c:v>
                </c:pt>
                <c:pt idx="869">
                  <c:v>-0.10095899999999999</c:v>
                </c:pt>
                <c:pt idx="870">
                  <c:v>-0.100616</c:v>
                </c:pt>
                <c:pt idx="871">
                  <c:v>-0.100273</c:v>
                </c:pt>
                <c:pt idx="872">
                  <c:v>-9.9929000000000004E-2</c:v>
                </c:pt>
                <c:pt idx="873">
                  <c:v>-9.9585999999999994E-2</c:v>
                </c:pt>
                <c:pt idx="874">
                  <c:v>-9.9242999999999998E-2</c:v>
                </c:pt>
                <c:pt idx="875">
                  <c:v>-9.8900000000000002E-2</c:v>
                </c:pt>
                <c:pt idx="876">
                  <c:v>-9.8556000000000005E-2</c:v>
                </c:pt>
                <c:pt idx="877">
                  <c:v>-9.8212999999999995E-2</c:v>
                </c:pt>
                <c:pt idx="878">
                  <c:v>-9.7869999999999999E-2</c:v>
                </c:pt>
                <c:pt idx="879">
                  <c:v>-9.7526000000000002E-2</c:v>
                </c:pt>
                <c:pt idx="880">
                  <c:v>-9.7183000000000005E-2</c:v>
                </c:pt>
                <c:pt idx="881">
                  <c:v>-9.6839999999999996E-2</c:v>
                </c:pt>
                <c:pt idx="882">
                  <c:v>-9.6496999999999999E-2</c:v>
                </c:pt>
                <c:pt idx="883">
                  <c:v>-9.6153000000000002E-2</c:v>
                </c:pt>
                <c:pt idx="884">
                  <c:v>-9.5810000000000006E-2</c:v>
                </c:pt>
                <c:pt idx="885">
                  <c:v>-9.5466999999999996E-2</c:v>
                </c:pt>
                <c:pt idx="886">
                  <c:v>-9.5124E-2</c:v>
                </c:pt>
                <c:pt idx="887">
                  <c:v>-9.4780000000000003E-2</c:v>
                </c:pt>
                <c:pt idx="888">
                  <c:v>-9.4436999999999993E-2</c:v>
                </c:pt>
                <c:pt idx="889">
                  <c:v>-9.4093999999999997E-2</c:v>
                </c:pt>
                <c:pt idx="890">
                  <c:v>-9.3751000000000001E-2</c:v>
                </c:pt>
                <c:pt idx="891">
                  <c:v>-9.3407000000000004E-2</c:v>
                </c:pt>
                <c:pt idx="892">
                  <c:v>-9.3063999999999994E-2</c:v>
                </c:pt>
                <c:pt idx="893">
                  <c:v>-9.2720999999999998E-2</c:v>
                </c:pt>
                <c:pt idx="894">
                  <c:v>-9.2377000000000001E-2</c:v>
                </c:pt>
                <c:pt idx="895">
                  <c:v>-9.2034000000000005E-2</c:v>
                </c:pt>
                <c:pt idx="896">
                  <c:v>-9.1690999999999995E-2</c:v>
                </c:pt>
                <c:pt idx="897">
                  <c:v>-9.1347999999999999E-2</c:v>
                </c:pt>
                <c:pt idx="898">
                  <c:v>-9.1004000000000002E-2</c:v>
                </c:pt>
                <c:pt idx="899">
                  <c:v>-9.0661000000000005E-2</c:v>
                </c:pt>
                <c:pt idx="900">
                  <c:v>-9.0317999999999996E-2</c:v>
                </c:pt>
                <c:pt idx="901">
                  <c:v>-8.9974999999999999E-2</c:v>
                </c:pt>
                <c:pt idx="902">
                  <c:v>-8.9631000000000002E-2</c:v>
                </c:pt>
                <c:pt idx="903">
                  <c:v>-8.9288000000000006E-2</c:v>
                </c:pt>
                <c:pt idx="904">
                  <c:v>-8.8944999999999996E-2</c:v>
                </c:pt>
                <c:pt idx="905">
                  <c:v>-8.8602E-2</c:v>
                </c:pt>
                <c:pt idx="906">
                  <c:v>-8.8258000000000003E-2</c:v>
                </c:pt>
                <c:pt idx="907">
                  <c:v>-8.7914999999999993E-2</c:v>
                </c:pt>
                <c:pt idx="908">
                  <c:v>-8.7571999999999997E-2</c:v>
                </c:pt>
                <c:pt idx="909">
                  <c:v>-8.7228E-2</c:v>
                </c:pt>
                <c:pt idx="910">
                  <c:v>-8.6885000000000004E-2</c:v>
                </c:pt>
                <c:pt idx="911">
                  <c:v>-8.6541999999999994E-2</c:v>
                </c:pt>
                <c:pt idx="912">
                  <c:v>-8.6198999999999998E-2</c:v>
                </c:pt>
                <c:pt idx="913">
                  <c:v>-8.5855000000000001E-2</c:v>
                </c:pt>
                <c:pt idx="914">
                  <c:v>-8.5512000000000005E-2</c:v>
                </c:pt>
                <c:pt idx="915">
                  <c:v>-8.5168999999999995E-2</c:v>
                </c:pt>
                <c:pt idx="916">
                  <c:v>-8.4825999999999999E-2</c:v>
                </c:pt>
                <c:pt idx="917">
                  <c:v>-8.4482000000000002E-2</c:v>
                </c:pt>
                <c:pt idx="918">
                  <c:v>-8.4139000000000005E-2</c:v>
                </c:pt>
                <c:pt idx="919">
                  <c:v>-8.3795999999999995E-2</c:v>
                </c:pt>
                <c:pt idx="920">
                  <c:v>-8.3452999999999999E-2</c:v>
                </c:pt>
                <c:pt idx="921">
                  <c:v>-8.3109000000000002E-2</c:v>
                </c:pt>
                <c:pt idx="922">
                  <c:v>-8.2766000000000006E-2</c:v>
                </c:pt>
                <c:pt idx="923">
                  <c:v>-8.2422999999999996E-2</c:v>
                </c:pt>
                <c:pt idx="924">
                  <c:v>-8.2078999999999999E-2</c:v>
                </c:pt>
                <c:pt idx="925">
                  <c:v>-8.1736000000000003E-2</c:v>
                </c:pt>
                <c:pt idx="926">
                  <c:v>-8.1392999999999993E-2</c:v>
                </c:pt>
                <c:pt idx="927">
                  <c:v>-8.1049999999999997E-2</c:v>
                </c:pt>
                <c:pt idx="928">
                  <c:v>-8.0706E-2</c:v>
                </c:pt>
                <c:pt idx="929">
                  <c:v>-8.0363000000000004E-2</c:v>
                </c:pt>
                <c:pt idx="930">
                  <c:v>-8.0019999999999994E-2</c:v>
                </c:pt>
                <c:pt idx="931">
                  <c:v>-7.9676999999999998E-2</c:v>
                </c:pt>
                <c:pt idx="932">
                  <c:v>-7.9333000000000001E-2</c:v>
                </c:pt>
                <c:pt idx="933">
                  <c:v>-7.8990000000000005E-2</c:v>
                </c:pt>
                <c:pt idx="934">
                  <c:v>-7.8646999999999995E-2</c:v>
                </c:pt>
                <c:pt idx="935">
                  <c:v>-7.8303999999999999E-2</c:v>
                </c:pt>
                <c:pt idx="936">
                  <c:v>-7.7960000000000002E-2</c:v>
                </c:pt>
                <c:pt idx="937">
                  <c:v>-7.7617000000000005E-2</c:v>
                </c:pt>
                <c:pt idx="938">
                  <c:v>-7.7273999999999995E-2</c:v>
                </c:pt>
                <c:pt idx="939">
                  <c:v>-7.6929999999999998E-2</c:v>
                </c:pt>
                <c:pt idx="940">
                  <c:v>-7.6587000000000002E-2</c:v>
                </c:pt>
                <c:pt idx="941">
                  <c:v>-7.6244000000000006E-2</c:v>
                </c:pt>
                <c:pt idx="942">
                  <c:v>-7.5900999999999996E-2</c:v>
                </c:pt>
                <c:pt idx="943">
                  <c:v>-7.5556999999999999E-2</c:v>
                </c:pt>
                <c:pt idx="944">
                  <c:v>-7.5214000000000003E-2</c:v>
                </c:pt>
                <c:pt idx="945">
                  <c:v>-7.4870999999999993E-2</c:v>
                </c:pt>
                <c:pt idx="946">
                  <c:v>-7.4527999999999997E-2</c:v>
                </c:pt>
                <c:pt idx="947">
                  <c:v>-7.4184E-2</c:v>
                </c:pt>
                <c:pt idx="948">
                  <c:v>-7.3841000000000004E-2</c:v>
                </c:pt>
                <c:pt idx="949">
                  <c:v>-7.3497999999999994E-2</c:v>
                </c:pt>
                <c:pt idx="950">
                  <c:v>-7.3154999999999998E-2</c:v>
                </c:pt>
                <c:pt idx="951">
                  <c:v>-7.2811000000000001E-2</c:v>
                </c:pt>
                <c:pt idx="952">
                  <c:v>-7.2468000000000005E-2</c:v>
                </c:pt>
                <c:pt idx="953">
                  <c:v>-7.2124999999999995E-2</c:v>
                </c:pt>
                <c:pt idx="954">
                  <c:v>-7.1780999999999998E-2</c:v>
                </c:pt>
                <c:pt idx="955">
                  <c:v>-7.1438000000000001E-2</c:v>
                </c:pt>
                <c:pt idx="956">
                  <c:v>-7.1095000000000005E-2</c:v>
                </c:pt>
                <c:pt idx="957">
                  <c:v>-7.0751999999999995E-2</c:v>
                </c:pt>
                <c:pt idx="958">
                  <c:v>-7.0407999999999998E-2</c:v>
                </c:pt>
                <c:pt idx="959">
                  <c:v>-7.0065000000000002E-2</c:v>
                </c:pt>
                <c:pt idx="960">
                  <c:v>-6.9722000000000006E-2</c:v>
                </c:pt>
                <c:pt idx="961">
                  <c:v>-6.9378999999999996E-2</c:v>
                </c:pt>
                <c:pt idx="962">
                  <c:v>-6.9034999999999999E-2</c:v>
                </c:pt>
                <c:pt idx="963">
                  <c:v>-6.8692000000000003E-2</c:v>
                </c:pt>
                <c:pt idx="964">
                  <c:v>-6.8348999999999993E-2</c:v>
                </c:pt>
                <c:pt idx="965">
                  <c:v>-6.8005999999999997E-2</c:v>
                </c:pt>
                <c:pt idx="966">
                  <c:v>-6.7662E-2</c:v>
                </c:pt>
                <c:pt idx="967">
                  <c:v>-6.7319000000000004E-2</c:v>
                </c:pt>
                <c:pt idx="968">
                  <c:v>-6.6975999999999994E-2</c:v>
                </c:pt>
                <c:pt idx="969">
                  <c:v>-6.6631999999999997E-2</c:v>
                </c:pt>
                <c:pt idx="970">
                  <c:v>-6.6289000000000001E-2</c:v>
                </c:pt>
                <c:pt idx="971">
                  <c:v>-6.5946000000000005E-2</c:v>
                </c:pt>
                <c:pt idx="972">
                  <c:v>-6.5602999999999995E-2</c:v>
                </c:pt>
                <c:pt idx="973">
                  <c:v>-6.5258999999999998E-2</c:v>
                </c:pt>
                <c:pt idx="974">
                  <c:v>-6.4916000000000001E-2</c:v>
                </c:pt>
                <c:pt idx="975">
                  <c:v>-6.4573000000000005E-2</c:v>
                </c:pt>
                <c:pt idx="976">
                  <c:v>-6.4229999999999995E-2</c:v>
                </c:pt>
                <c:pt idx="977">
                  <c:v>-6.3885999999999998E-2</c:v>
                </c:pt>
                <c:pt idx="978">
                  <c:v>-6.3543000000000002E-2</c:v>
                </c:pt>
                <c:pt idx="979">
                  <c:v>-6.3200000000000006E-2</c:v>
                </c:pt>
                <c:pt idx="980">
                  <c:v>-6.2856999999999996E-2</c:v>
                </c:pt>
                <c:pt idx="981">
                  <c:v>-6.2512999999999999E-2</c:v>
                </c:pt>
                <c:pt idx="982">
                  <c:v>-6.2170000000000003E-2</c:v>
                </c:pt>
                <c:pt idx="983">
                  <c:v>-6.1827E-2</c:v>
                </c:pt>
                <c:pt idx="984">
                  <c:v>-6.1483000000000003E-2</c:v>
                </c:pt>
                <c:pt idx="985">
                  <c:v>-6.114E-2</c:v>
                </c:pt>
                <c:pt idx="986">
                  <c:v>-6.0796999999999997E-2</c:v>
                </c:pt>
                <c:pt idx="987">
                  <c:v>-6.0454000000000001E-2</c:v>
                </c:pt>
                <c:pt idx="988">
                  <c:v>-6.0109999999999997E-2</c:v>
                </c:pt>
                <c:pt idx="989">
                  <c:v>-5.9767000000000001E-2</c:v>
                </c:pt>
                <c:pt idx="990">
                  <c:v>-5.9423999999999998E-2</c:v>
                </c:pt>
                <c:pt idx="991">
                  <c:v>-5.9081000000000002E-2</c:v>
                </c:pt>
                <c:pt idx="992">
                  <c:v>-5.8736999999999998E-2</c:v>
                </c:pt>
                <c:pt idx="993">
                  <c:v>-5.8394000000000001E-2</c:v>
                </c:pt>
                <c:pt idx="994">
                  <c:v>-5.8050999999999998E-2</c:v>
                </c:pt>
                <c:pt idx="995">
                  <c:v>-5.7708000000000002E-2</c:v>
                </c:pt>
                <c:pt idx="996">
                  <c:v>-5.7363999999999998E-2</c:v>
                </c:pt>
                <c:pt idx="997">
                  <c:v>-5.7021000000000002E-2</c:v>
                </c:pt>
                <c:pt idx="998">
                  <c:v>-5.6677999999999999E-2</c:v>
                </c:pt>
                <c:pt idx="999">
                  <c:v>-5.6334000000000002E-2</c:v>
                </c:pt>
                <c:pt idx="1000">
                  <c:v>-5.5990999999999999E-2</c:v>
                </c:pt>
                <c:pt idx="1001">
                  <c:v>-5.5648000000000003E-2</c:v>
                </c:pt>
                <c:pt idx="1002">
                  <c:v>-5.5305E-2</c:v>
                </c:pt>
                <c:pt idx="1003">
                  <c:v>-5.4961000000000003E-2</c:v>
                </c:pt>
                <c:pt idx="1004">
                  <c:v>-5.4618E-2</c:v>
                </c:pt>
                <c:pt idx="1005">
                  <c:v>-5.4274999999999997E-2</c:v>
                </c:pt>
                <c:pt idx="1006">
                  <c:v>-5.3932000000000001E-2</c:v>
                </c:pt>
                <c:pt idx="1007">
                  <c:v>-5.3587999999999997E-2</c:v>
                </c:pt>
                <c:pt idx="1008">
                  <c:v>-5.3245000000000001E-2</c:v>
                </c:pt>
                <c:pt idx="1009">
                  <c:v>-5.2901999999999998E-2</c:v>
                </c:pt>
                <c:pt idx="1010">
                  <c:v>-5.2559000000000002E-2</c:v>
                </c:pt>
                <c:pt idx="1011">
                  <c:v>-5.2214999999999998E-2</c:v>
                </c:pt>
                <c:pt idx="1012">
                  <c:v>-5.1872000000000001E-2</c:v>
                </c:pt>
                <c:pt idx="1013">
                  <c:v>-5.1528999999999998E-2</c:v>
                </c:pt>
                <c:pt idx="1014">
                  <c:v>-5.1185000000000001E-2</c:v>
                </c:pt>
                <c:pt idx="1015">
                  <c:v>-5.0841999999999998E-2</c:v>
                </c:pt>
                <c:pt idx="1016">
                  <c:v>-5.0499000000000002E-2</c:v>
                </c:pt>
                <c:pt idx="1017">
                  <c:v>-5.0155999999999999E-2</c:v>
                </c:pt>
                <c:pt idx="1018">
                  <c:v>-4.9812000000000002E-2</c:v>
                </c:pt>
                <c:pt idx="1019">
                  <c:v>-4.9468999999999999E-2</c:v>
                </c:pt>
                <c:pt idx="1020">
                  <c:v>-4.9126000000000003E-2</c:v>
                </c:pt>
                <c:pt idx="1021">
                  <c:v>-4.8783E-2</c:v>
                </c:pt>
                <c:pt idx="1022">
                  <c:v>-4.8439000000000003E-2</c:v>
                </c:pt>
                <c:pt idx="1023">
                  <c:v>-4.8096E-2</c:v>
                </c:pt>
                <c:pt idx="1024">
                  <c:v>-4.7752999999999997E-2</c:v>
                </c:pt>
                <c:pt idx="1025">
                  <c:v>-4.7410000000000001E-2</c:v>
                </c:pt>
                <c:pt idx="1026">
                  <c:v>-4.7065999999999997E-2</c:v>
                </c:pt>
                <c:pt idx="1027">
                  <c:v>-4.6723000000000001E-2</c:v>
                </c:pt>
                <c:pt idx="1028">
                  <c:v>-4.6379999999999998E-2</c:v>
                </c:pt>
                <c:pt idx="1029">
                  <c:v>-4.6036000000000001E-2</c:v>
                </c:pt>
                <c:pt idx="1030">
                  <c:v>-4.5692999999999998E-2</c:v>
                </c:pt>
                <c:pt idx="1031">
                  <c:v>-4.5350000000000001E-2</c:v>
                </c:pt>
                <c:pt idx="1032">
                  <c:v>-4.5006999999999998E-2</c:v>
                </c:pt>
                <c:pt idx="1033">
                  <c:v>-4.4663000000000001E-2</c:v>
                </c:pt>
                <c:pt idx="1034">
                  <c:v>-4.4319999999999998E-2</c:v>
                </c:pt>
                <c:pt idx="1035">
                  <c:v>-4.3977000000000002E-2</c:v>
                </c:pt>
                <c:pt idx="1036">
                  <c:v>-4.3633999999999999E-2</c:v>
                </c:pt>
                <c:pt idx="1037">
                  <c:v>-4.3290000000000002E-2</c:v>
                </c:pt>
                <c:pt idx="1038">
                  <c:v>-4.2946999999999999E-2</c:v>
                </c:pt>
                <c:pt idx="1039">
                  <c:v>-4.2604000000000003E-2</c:v>
                </c:pt>
                <c:pt idx="1040">
                  <c:v>-4.2261E-2</c:v>
                </c:pt>
                <c:pt idx="1041">
                  <c:v>-4.1917000000000003E-2</c:v>
                </c:pt>
                <c:pt idx="1042">
                  <c:v>-4.1574E-2</c:v>
                </c:pt>
                <c:pt idx="1043">
                  <c:v>-4.1230999999999997E-2</c:v>
                </c:pt>
                <c:pt idx="1044">
                  <c:v>-4.0887E-2</c:v>
                </c:pt>
                <c:pt idx="1045">
                  <c:v>-4.0543999999999997E-2</c:v>
                </c:pt>
                <c:pt idx="1046">
                  <c:v>-4.0201000000000001E-2</c:v>
                </c:pt>
                <c:pt idx="1047">
                  <c:v>-3.9857999999999998E-2</c:v>
                </c:pt>
                <c:pt idx="1048">
                  <c:v>-3.9514000000000001E-2</c:v>
                </c:pt>
                <c:pt idx="1049">
                  <c:v>-3.9170999999999997E-2</c:v>
                </c:pt>
                <c:pt idx="1050">
                  <c:v>-3.8828000000000001E-2</c:v>
                </c:pt>
                <c:pt idx="1051">
                  <c:v>-3.8484999999999998E-2</c:v>
                </c:pt>
                <c:pt idx="1052">
                  <c:v>-3.8141000000000001E-2</c:v>
                </c:pt>
                <c:pt idx="1053">
                  <c:v>-3.7797999999999998E-2</c:v>
                </c:pt>
                <c:pt idx="1054">
                  <c:v>-3.7455000000000002E-2</c:v>
                </c:pt>
                <c:pt idx="1055">
                  <c:v>-3.7111999999999999E-2</c:v>
                </c:pt>
                <c:pt idx="1056">
                  <c:v>-3.6768000000000002E-2</c:v>
                </c:pt>
                <c:pt idx="1057">
                  <c:v>-3.6424999999999999E-2</c:v>
                </c:pt>
                <c:pt idx="1058">
                  <c:v>-3.6082000000000003E-2</c:v>
                </c:pt>
                <c:pt idx="1059">
                  <c:v>-3.5737999999999999E-2</c:v>
                </c:pt>
                <c:pt idx="1060">
                  <c:v>-3.5395000000000003E-2</c:v>
                </c:pt>
                <c:pt idx="1061">
                  <c:v>-3.5052E-2</c:v>
                </c:pt>
                <c:pt idx="1062">
                  <c:v>-3.4708999999999997E-2</c:v>
                </c:pt>
                <c:pt idx="1063">
                  <c:v>-3.4365E-2</c:v>
                </c:pt>
                <c:pt idx="1064">
                  <c:v>-3.4021999999999997E-2</c:v>
                </c:pt>
                <c:pt idx="1065">
                  <c:v>-3.3679000000000001E-2</c:v>
                </c:pt>
                <c:pt idx="1066">
                  <c:v>-3.3335999999999998E-2</c:v>
                </c:pt>
                <c:pt idx="1067">
                  <c:v>-3.2992E-2</c:v>
                </c:pt>
                <c:pt idx="1068">
                  <c:v>-3.2648999999999997E-2</c:v>
                </c:pt>
                <c:pt idx="1069">
                  <c:v>-3.2306000000000001E-2</c:v>
                </c:pt>
                <c:pt idx="1070">
                  <c:v>-3.1962999999999998E-2</c:v>
                </c:pt>
                <c:pt idx="1071">
                  <c:v>-3.1619000000000001E-2</c:v>
                </c:pt>
                <c:pt idx="1072">
                  <c:v>-3.1275999999999998E-2</c:v>
                </c:pt>
                <c:pt idx="1073">
                  <c:v>-3.0932999999999999E-2</c:v>
                </c:pt>
                <c:pt idx="1074">
                  <c:v>-3.0589000000000002E-2</c:v>
                </c:pt>
                <c:pt idx="1075">
                  <c:v>-3.0245999999999999E-2</c:v>
                </c:pt>
                <c:pt idx="1076">
                  <c:v>-2.9902999999999999E-2</c:v>
                </c:pt>
                <c:pt idx="1077">
                  <c:v>-2.9559999999999999E-2</c:v>
                </c:pt>
                <c:pt idx="1078">
                  <c:v>-2.9215999999999999E-2</c:v>
                </c:pt>
                <c:pt idx="1079">
                  <c:v>-2.8872999999999999E-2</c:v>
                </c:pt>
                <c:pt idx="1080">
                  <c:v>-2.853E-2</c:v>
                </c:pt>
                <c:pt idx="1081">
                  <c:v>-2.8187E-2</c:v>
                </c:pt>
                <c:pt idx="1082">
                  <c:v>-2.7843E-2</c:v>
                </c:pt>
                <c:pt idx="1083">
                  <c:v>-2.75E-2</c:v>
                </c:pt>
                <c:pt idx="1084">
                  <c:v>-2.7157000000000001E-2</c:v>
                </c:pt>
                <c:pt idx="1085">
                  <c:v>-2.6814000000000001E-2</c:v>
                </c:pt>
                <c:pt idx="1086">
                  <c:v>-2.647E-2</c:v>
                </c:pt>
                <c:pt idx="1087">
                  <c:v>-2.6127000000000001E-2</c:v>
                </c:pt>
                <c:pt idx="1088">
                  <c:v>-2.5784000000000001E-2</c:v>
                </c:pt>
                <c:pt idx="1089">
                  <c:v>-2.5440000000000001E-2</c:v>
                </c:pt>
                <c:pt idx="1090">
                  <c:v>-2.5097000000000001E-2</c:v>
                </c:pt>
                <c:pt idx="1091">
                  <c:v>-2.4754000000000002E-2</c:v>
                </c:pt>
                <c:pt idx="1092">
                  <c:v>-2.4410999999999999E-2</c:v>
                </c:pt>
                <c:pt idx="1093">
                  <c:v>-2.4067000000000002E-2</c:v>
                </c:pt>
                <c:pt idx="1094">
                  <c:v>-2.3723999999999999E-2</c:v>
                </c:pt>
                <c:pt idx="1095">
                  <c:v>-2.3380999999999999E-2</c:v>
                </c:pt>
                <c:pt idx="1096">
                  <c:v>-2.3037999999999999E-2</c:v>
                </c:pt>
                <c:pt idx="1097">
                  <c:v>-2.2693999999999999E-2</c:v>
                </c:pt>
                <c:pt idx="1098">
                  <c:v>-2.2350999999999999E-2</c:v>
                </c:pt>
                <c:pt idx="1099">
                  <c:v>-2.2008E-2</c:v>
                </c:pt>
                <c:pt idx="1100">
                  <c:v>-2.1665E-2</c:v>
                </c:pt>
                <c:pt idx="1101">
                  <c:v>-2.1321E-2</c:v>
                </c:pt>
                <c:pt idx="1102">
                  <c:v>-2.0978E-2</c:v>
                </c:pt>
                <c:pt idx="1103">
                  <c:v>-2.0635000000000001E-2</c:v>
                </c:pt>
                <c:pt idx="1104">
                  <c:v>-2.0291E-2</c:v>
                </c:pt>
                <c:pt idx="1105">
                  <c:v>-1.9948E-2</c:v>
                </c:pt>
                <c:pt idx="1106">
                  <c:v>-1.9605000000000001E-2</c:v>
                </c:pt>
                <c:pt idx="1107">
                  <c:v>-1.9262000000000001E-2</c:v>
                </c:pt>
                <c:pt idx="1108">
                  <c:v>-1.8918000000000001E-2</c:v>
                </c:pt>
                <c:pt idx="1109">
                  <c:v>-1.8575000000000001E-2</c:v>
                </c:pt>
                <c:pt idx="1110">
                  <c:v>-1.8232000000000002E-2</c:v>
                </c:pt>
                <c:pt idx="1111">
                  <c:v>-1.7888999999999999E-2</c:v>
                </c:pt>
                <c:pt idx="1112">
                  <c:v>-1.7545000000000002E-2</c:v>
                </c:pt>
                <c:pt idx="1113">
                  <c:v>-1.7201999999999999E-2</c:v>
                </c:pt>
                <c:pt idx="1114">
                  <c:v>-1.6858999999999999E-2</c:v>
                </c:pt>
                <c:pt idx="1115">
                  <c:v>-1.6515999999999999E-2</c:v>
                </c:pt>
                <c:pt idx="1116">
                  <c:v>-1.6171999999999999E-2</c:v>
                </c:pt>
                <c:pt idx="1117">
                  <c:v>-1.5828999999999999E-2</c:v>
                </c:pt>
                <c:pt idx="1118">
                  <c:v>-1.5486E-2</c:v>
                </c:pt>
                <c:pt idx="1119">
                  <c:v>-1.5141999999999999E-2</c:v>
                </c:pt>
                <c:pt idx="1120">
                  <c:v>-1.4799E-2</c:v>
                </c:pt>
                <c:pt idx="1121">
                  <c:v>-1.4456E-2</c:v>
                </c:pt>
                <c:pt idx="1122">
                  <c:v>-1.4113000000000001E-2</c:v>
                </c:pt>
                <c:pt idx="1123">
                  <c:v>-1.3769E-2</c:v>
                </c:pt>
                <c:pt idx="1124">
                  <c:v>-1.3426E-2</c:v>
                </c:pt>
                <c:pt idx="1125">
                  <c:v>-1.3082999999999999E-2</c:v>
                </c:pt>
                <c:pt idx="1126">
                  <c:v>-1.274E-2</c:v>
                </c:pt>
                <c:pt idx="1127">
                  <c:v>-1.2396000000000001E-2</c:v>
                </c:pt>
                <c:pt idx="1128">
                  <c:v>-1.2052999999999999E-2</c:v>
                </c:pt>
                <c:pt idx="1129">
                  <c:v>-1.171E-2</c:v>
                </c:pt>
                <c:pt idx="1130">
                  <c:v>-1.1367E-2</c:v>
                </c:pt>
                <c:pt idx="1131">
                  <c:v>-1.1023E-2</c:v>
                </c:pt>
                <c:pt idx="1132">
                  <c:v>-1.068E-2</c:v>
                </c:pt>
                <c:pt idx="1133">
                  <c:v>-1.0337000000000001E-2</c:v>
                </c:pt>
                <c:pt idx="1134">
                  <c:v>-9.9930000000000001E-3</c:v>
                </c:pt>
                <c:pt idx="1135">
                  <c:v>-9.6500000000000006E-3</c:v>
                </c:pt>
                <c:pt idx="1136">
                  <c:v>-9.3069999999999993E-3</c:v>
                </c:pt>
                <c:pt idx="1137">
                  <c:v>-8.9639999999999997E-3</c:v>
                </c:pt>
                <c:pt idx="1138">
                  <c:v>-8.6199999999999992E-3</c:v>
                </c:pt>
                <c:pt idx="1139">
                  <c:v>-8.2769999999999996E-3</c:v>
                </c:pt>
                <c:pt idx="1140">
                  <c:v>-7.9340000000000001E-3</c:v>
                </c:pt>
                <c:pt idx="1141">
                  <c:v>-7.5909999999999997E-3</c:v>
                </c:pt>
                <c:pt idx="1142">
                  <c:v>-7.247E-3</c:v>
                </c:pt>
                <c:pt idx="1143">
                  <c:v>-6.9040000000000004E-3</c:v>
                </c:pt>
                <c:pt idx="1144">
                  <c:v>-6.561E-3</c:v>
                </c:pt>
                <c:pt idx="1145">
                  <c:v>-6.2179999999999996E-3</c:v>
                </c:pt>
                <c:pt idx="1146">
                  <c:v>-5.8739999999999999E-3</c:v>
                </c:pt>
                <c:pt idx="1147">
                  <c:v>-5.5310000000000003E-3</c:v>
                </c:pt>
                <c:pt idx="1148">
                  <c:v>-5.1879999999999999E-3</c:v>
                </c:pt>
                <c:pt idx="1149">
                  <c:v>-4.8440000000000002E-3</c:v>
                </c:pt>
                <c:pt idx="1150">
                  <c:v>-4.5009999999999998E-3</c:v>
                </c:pt>
                <c:pt idx="1151">
                  <c:v>-4.1580000000000002E-3</c:v>
                </c:pt>
                <c:pt idx="1152">
                  <c:v>-3.8149999999999998E-3</c:v>
                </c:pt>
                <c:pt idx="1153">
                  <c:v>-3.4710000000000001E-3</c:v>
                </c:pt>
                <c:pt idx="1154">
                  <c:v>-3.1280000000000001E-3</c:v>
                </c:pt>
                <c:pt idx="1155">
                  <c:v>-2.7850000000000001E-3</c:v>
                </c:pt>
                <c:pt idx="1156">
                  <c:v>-2.4420000000000002E-3</c:v>
                </c:pt>
                <c:pt idx="1157">
                  <c:v>-2.098E-3</c:v>
                </c:pt>
                <c:pt idx="1158">
                  <c:v>-1.755E-3</c:v>
                </c:pt>
                <c:pt idx="1159">
                  <c:v>-1.4120000000000001E-3</c:v>
                </c:pt>
                <c:pt idx="1160">
                  <c:v>-1.0690000000000001E-3</c:v>
                </c:pt>
                <c:pt idx="1161">
                  <c:v>-7.2499999999999995E-4</c:v>
                </c:pt>
                <c:pt idx="1162">
                  <c:v>-3.8200000000000002E-4</c:v>
                </c:pt>
                <c:pt idx="1163">
                  <c:v>-3.8999999999999999E-5</c:v>
                </c:pt>
                <c:pt idx="1164">
                  <c:v>3.0499999999999999E-4</c:v>
                </c:pt>
                <c:pt idx="1165">
                  <c:v>6.4800000000000003E-4</c:v>
                </c:pt>
                <c:pt idx="1166">
                  <c:v>9.9099999999999991E-4</c:v>
                </c:pt>
                <c:pt idx="1167">
                  <c:v>1.3339999999999999E-3</c:v>
                </c:pt>
                <c:pt idx="1168">
                  <c:v>1.678E-3</c:v>
                </c:pt>
                <c:pt idx="1169">
                  <c:v>2.0209999999999998E-3</c:v>
                </c:pt>
                <c:pt idx="1170">
                  <c:v>2.3640000000000002E-3</c:v>
                </c:pt>
                <c:pt idx="1171">
                  <c:v>2.7070000000000002E-3</c:v>
                </c:pt>
                <c:pt idx="1172">
                  <c:v>3.0509999999999999E-3</c:v>
                </c:pt>
                <c:pt idx="1173">
                  <c:v>3.3939999999999999E-3</c:v>
                </c:pt>
                <c:pt idx="1174">
                  <c:v>3.7369999999999999E-3</c:v>
                </c:pt>
                <c:pt idx="1175">
                  <c:v>4.0800000000000003E-3</c:v>
                </c:pt>
                <c:pt idx="1176">
                  <c:v>4.424E-3</c:v>
                </c:pt>
                <c:pt idx="1177">
                  <c:v>4.7670000000000004E-3</c:v>
                </c:pt>
                <c:pt idx="1178">
                  <c:v>5.11E-3</c:v>
                </c:pt>
                <c:pt idx="1179">
                  <c:v>5.4539999999999996E-3</c:v>
                </c:pt>
                <c:pt idx="1180">
                  <c:v>5.7970000000000001E-3</c:v>
                </c:pt>
                <c:pt idx="1181">
                  <c:v>6.1399999999999996E-3</c:v>
                </c:pt>
                <c:pt idx="1182">
                  <c:v>6.483E-3</c:v>
                </c:pt>
                <c:pt idx="1183">
                  <c:v>6.8269999999999997E-3</c:v>
                </c:pt>
                <c:pt idx="1184">
                  <c:v>7.1700000000000002E-3</c:v>
                </c:pt>
                <c:pt idx="1185">
                  <c:v>7.5129999999999997E-3</c:v>
                </c:pt>
                <c:pt idx="1186">
                  <c:v>7.8560000000000001E-3</c:v>
                </c:pt>
                <c:pt idx="1187">
                  <c:v>8.2000000000000007E-3</c:v>
                </c:pt>
                <c:pt idx="1188">
                  <c:v>8.5430000000000002E-3</c:v>
                </c:pt>
                <c:pt idx="1189">
                  <c:v>8.8859999999999998E-3</c:v>
                </c:pt>
                <c:pt idx="1190">
                  <c:v>9.2289999999999994E-3</c:v>
                </c:pt>
                <c:pt idx="1191">
                  <c:v>9.5729999999999999E-3</c:v>
                </c:pt>
                <c:pt idx="1192">
                  <c:v>9.9159999999999995E-3</c:v>
                </c:pt>
                <c:pt idx="1193">
                  <c:v>1.0259000000000001E-2</c:v>
                </c:pt>
                <c:pt idx="1194">
                  <c:v>1.0603E-2</c:v>
                </c:pt>
                <c:pt idx="1195">
                  <c:v>1.0946000000000001E-2</c:v>
                </c:pt>
                <c:pt idx="1196">
                  <c:v>1.1289E-2</c:v>
                </c:pt>
                <c:pt idx="1197">
                  <c:v>1.1632E-2</c:v>
                </c:pt>
                <c:pt idx="1198">
                  <c:v>1.1976000000000001E-2</c:v>
                </c:pt>
                <c:pt idx="1199">
                  <c:v>1.2319E-2</c:v>
                </c:pt>
                <c:pt idx="1200">
                  <c:v>1.2662E-2</c:v>
                </c:pt>
                <c:pt idx="1201">
                  <c:v>1.3004999999999999E-2</c:v>
                </c:pt>
                <c:pt idx="1202">
                  <c:v>1.3349E-2</c:v>
                </c:pt>
                <c:pt idx="1203">
                  <c:v>1.3691999999999999E-2</c:v>
                </c:pt>
                <c:pt idx="1204">
                  <c:v>1.4035000000000001E-2</c:v>
                </c:pt>
                <c:pt idx="1205">
                  <c:v>1.4378E-2</c:v>
                </c:pt>
                <c:pt idx="1206">
                  <c:v>1.4722000000000001E-2</c:v>
                </c:pt>
                <c:pt idx="1207">
                  <c:v>1.5065E-2</c:v>
                </c:pt>
                <c:pt idx="1208">
                  <c:v>1.5408E-2</c:v>
                </c:pt>
                <c:pt idx="1209">
                  <c:v>1.5751999999999999E-2</c:v>
                </c:pt>
                <c:pt idx="1210">
                  <c:v>1.6095000000000002E-2</c:v>
                </c:pt>
                <c:pt idx="1211">
                  <c:v>1.6438000000000001E-2</c:v>
                </c:pt>
                <c:pt idx="1212">
                  <c:v>1.6781000000000001E-2</c:v>
                </c:pt>
                <c:pt idx="1213">
                  <c:v>1.7125000000000001E-2</c:v>
                </c:pt>
                <c:pt idx="1214">
                  <c:v>1.7468000000000001E-2</c:v>
                </c:pt>
                <c:pt idx="1215">
                  <c:v>1.7811E-2</c:v>
                </c:pt>
                <c:pt idx="1216">
                  <c:v>1.8154E-2</c:v>
                </c:pt>
                <c:pt idx="1217">
                  <c:v>1.8498000000000001E-2</c:v>
                </c:pt>
                <c:pt idx="1218">
                  <c:v>1.8841E-2</c:v>
                </c:pt>
                <c:pt idx="1219">
                  <c:v>1.9184E-2</c:v>
                </c:pt>
                <c:pt idx="1220">
                  <c:v>1.9526999999999999E-2</c:v>
                </c:pt>
                <c:pt idx="1221">
                  <c:v>1.9871E-2</c:v>
                </c:pt>
                <c:pt idx="1222">
                  <c:v>2.0213999999999999E-2</c:v>
                </c:pt>
                <c:pt idx="1223">
                  <c:v>2.0556999999999999E-2</c:v>
                </c:pt>
                <c:pt idx="1224">
                  <c:v>2.0900999999999999E-2</c:v>
                </c:pt>
                <c:pt idx="1225">
                  <c:v>2.1243999999999999E-2</c:v>
                </c:pt>
                <c:pt idx="1226">
                  <c:v>2.1586999999999999E-2</c:v>
                </c:pt>
                <c:pt idx="1227">
                  <c:v>2.1930000000000002E-2</c:v>
                </c:pt>
                <c:pt idx="1228">
                  <c:v>2.2273999999999999E-2</c:v>
                </c:pt>
                <c:pt idx="1229">
                  <c:v>2.2617000000000002E-2</c:v>
                </c:pt>
                <c:pt idx="1230">
                  <c:v>2.2960000000000001E-2</c:v>
                </c:pt>
                <c:pt idx="1231">
                  <c:v>2.3303000000000001E-2</c:v>
                </c:pt>
                <c:pt idx="1232">
                  <c:v>2.3647000000000001E-2</c:v>
                </c:pt>
                <c:pt idx="1233">
                  <c:v>2.3990000000000001E-2</c:v>
                </c:pt>
                <c:pt idx="1234">
                  <c:v>2.4333E-2</c:v>
                </c:pt>
                <c:pt idx="1235">
                  <c:v>2.4676E-2</c:v>
                </c:pt>
                <c:pt idx="1236">
                  <c:v>2.5020000000000001E-2</c:v>
                </c:pt>
                <c:pt idx="1237">
                  <c:v>2.5363E-2</c:v>
                </c:pt>
                <c:pt idx="1238">
                  <c:v>2.5706E-2</c:v>
                </c:pt>
                <c:pt idx="1239">
                  <c:v>2.6048999999999999E-2</c:v>
                </c:pt>
                <c:pt idx="1240">
                  <c:v>2.6393E-2</c:v>
                </c:pt>
                <c:pt idx="1241">
                  <c:v>2.6735999999999999E-2</c:v>
                </c:pt>
                <c:pt idx="1242">
                  <c:v>2.7078999999999999E-2</c:v>
                </c:pt>
                <c:pt idx="1243">
                  <c:v>2.7422999999999999E-2</c:v>
                </c:pt>
                <c:pt idx="1244">
                  <c:v>2.7765999999999999E-2</c:v>
                </c:pt>
                <c:pt idx="1245">
                  <c:v>2.8108999999999999E-2</c:v>
                </c:pt>
                <c:pt idx="1246">
                  <c:v>2.8452000000000002E-2</c:v>
                </c:pt>
                <c:pt idx="1247">
                  <c:v>2.8795999999999999E-2</c:v>
                </c:pt>
                <c:pt idx="1248">
                  <c:v>2.9139000000000002E-2</c:v>
                </c:pt>
                <c:pt idx="1249">
                  <c:v>2.9482000000000001E-2</c:v>
                </c:pt>
                <c:pt idx="1250">
                  <c:v>2.9825000000000001E-2</c:v>
                </c:pt>
                <c:pt idx="1251">
                  <c:v>3.0169000000000001E-2</c:v>
                </c:pt>
                <c:pt idx="1252">
                  <c:v>3.0512000000000001E-2</c:v>
                </c:pt>
                <c:pt idx="1253">
                  <c:v>3.0855E-2</c:v>
                </c:pt>
                <c:pt idx="1254">
                  <c:v>3.1198E-2</c:v>
                </c:pt>
                <c:pt idx="1255">
                  <c:v>3.1542000000000001E-2</c:v>
                </c:pt>
                <c:pt idx="1256">
                  <c:v>3.1884999999999997E-2</c:v>
                </c:pt>
                <c:pt idx="1257">
                  <c:v>3.2228E-2</c:v>
                </c:pt>
                <c:pt idx="1258">
                  <c:v>3.2571999999999997E-2</c:v>
                </c:pt>
                <c:pt idx="1259">
                  <c:v>3.2915E-2</c:v>
                </c:pt>
                <c:pt idx="1260">
                  <c:v>3.3258000000000003E-2</c:v>
                </c:pt>
                <c:pt idx="1261">
                  <c:v>3.3600999999999999E-2</c:v>
                </c:pt>
                <c:pt idx="1262">
                  <c:v>3.3945000000000003E-2</c:v>
                </c:pt>
                <c:pt idx="1263">
                  <c:v>3.4287999999999999E-2</c:v>
                </c:pt>
                <c:pt idx="1264">
                  <c:v>3.4631000000000002E-2</c:v>
                </c:pt>
                <c:pt idx="1265">
                  <c:v>3.4973999999999998E-2</c:v>
                </c:pt>
                <c:pt idx="1266">
                  <c:v>3.5318000000000002E-2</c:v>
                </c:pt>
                <c:pt idx="1267">
                  <c:v>3.5660999999999998E-2</c:v>
                </c:pt>
                <c:pt idx="1268">
                  <c:v>3.6004000000000001E-2</c:v>
                </c:pt>
                <c:pt idx="1269">
                  <c:v>3.6346999999999997E-2</c:v>
                </c:pt>
                <c:pt idx="1270">
                  <c:v>3.6691000000000001E-2</c:v>
                </c:pt>
                <c:pt idx="1271">
                  <c:v>3.7033999999999997E-2</c:v>
                </c:pt>
                <c:pt idx="1272">
                  <c:v>3.7377000000000001E-2</c:v>
                </c:pt>
                <c:pt idx="1273">
                  <c:v>3.7720999999999998E-2</c:v>
                </c:pt>
                <c:pt idx="1274">
                  <c:v>3.8064000000000001E-2</c:v>
                </c:pt>
                <c:pt idx="1275">
                  <c:v>3.8406999999999997E-2</c:v>
                </c:pt>
                <c:pt idx="1276">
                  <c:v>3.875E-2</c:v>
                </c:pt>
                <c:pt idx="1277">
                  <c:v>3.9093999999999997E-2</c:v>
                </c:pt>
                <c:pt idx="1278">
                  <c:v>3.9437E-2</c:v>
                </c:pt>
                <c:pt idx="1279">
                  <c:v>3.9780000000000003E-2</c:v>
                </c:pt>
                <c:pt idx="1280">
                  <c:v>4.0122999999999999E-2</c:v>
                </c:pt>
                <c:pt idx="1281">
                  <c:v>4.0467000000000003E-2</c:v>
                </c:pt>
                <c:pt idx="1282">
                  <c:v>4.0809999999999999E-2</c:v>
                </c:pt>
                <c:pt idx="1283">
                  <c:v>4.1153000000000002E-2</c:v>
                </c:pt>
                <c:pt idx="1284">
                  <c:v>4.1495999999999998E-2</c:v>
                </c:pt>
                <c:pt idx="1285">
                  <c:v>4.1840000000000002E-2</c:v>
                </c:pt>
                <c:pt idx="1286">
                  <c:v>4.2182999999999998E-2</c:v>
                </c:pt>
                <c:pt idx="1287">
                  <c:v>4.2526000000000001E-2</c:v>
                </c:pt>
                <c:pt idx="1288">
                  <c:v>4.2869999999999998E-2</c:v>
                </c:pt>
                <c:pt idx="1289">
                  <c:v>4.3213000000000001E-2</c:v>
                </c:pt>
                <c:pt idx="1290">
                  <c:v>4.3555999999999997E-2</c:v>
                </c:pt>
                <c:pt idx="1291">
                  <c:v>4.3899000000000001E-2</c:v>
                </c:pt>
                <c:pt idx="1292">
                  <c:v>4.4242999999999998E-2</c:v>
                </c:pt>
                <c:pt idx="1293">
                  <c:v>4.4586000000000001E-2</c:v>
                </c:pt>
                <c:pt idx="1294">
                  <c:v>4.4928999999999997E-2</c:v>
                </c:pt>
                <c:pt idx="1295">
                  <c:v>4.5272E-2</c:v>
                </c:pt>
                <c:pt idx="1296">
                  <c:v>4.5615999999999997E-2</c:v>
                </c:pt>
                <c:pt idx="1297">
                  <c:v>4.5959E-2</c:v>
                </c:pt>
                <c:pt idx="1298">
                  <c:v>4.6302000000000003E-2</c:v>
                </c:pt>
                <c:pt idx="1299">
                  <c:v>4.6644999999999999E-2</c:v>
                </c:pt>
                <c:pt idx="1300">
                  <c:v>4.6989000000000003E-2</c:v>
                </c:pt>
                <c:pt idx="1301">
                  <c:v>4.7331999999999999E-2</c:v>
                </c:pt>
                <c:pt idx="1302">
                  <c:v>4.7675000000000002E-2</c:v>
                </c:pt>
                <c:pt idx="1303">
                  <c:v>4.8018999999999999E-2</c:v>
                </c:pt>
                <c:pt idx="1304">
                  <c:v>4.8362000000000002E-2</c:v>
                </c:pt>
                <c:pt idx="1305">
                  <c:v>4.8704999999999998E-2</c:v>
                </c:pt>
                <c:pt idx="1306">
                  <c:v>4.9048000000000001E-2</c:v>
                </c:pt>
                <c:pt idx="1307">
                  <c:v>4.9391999999999998E-2</c:v>
                </c:pt>
                <c:pt idx="1308">
                  <c:v>4.9735000000000001E-2</c:v>
                </c:pt>
                <c:pt idx="1309">
                  <c:v>5.0077999999999998E-2</c:v>
                </c:pt>
                <c:pt idx="1310">
                  <c:v>5.0421000000000001E-2</c:v>
                </c:pt>
                <c:pt idx="1311">
                  <c:v>5.0764999999999998E-2</c:v>
                </c:pt>
                <c:pt idx="1312">
                  <c:v>5.1108000000000001E-2</c:v>
                </c:pt>
                <c:pt idx="1313">
                  <c:v>5.1450999999999997E-2</c:v>
                </c:pt>
                <c:pt idx="1314">
                  <c:v>5.1794E-2</c:v>
                </c:pt>
                <c:pt idx="1315">
                  <c:v>5.2137999999999997E-2</c:v>
                </c:pt>
                <c:pt idx="1316">
                  <c:v>5.2481E-2</c:v>
                </c:pt>
                <c:pt idx="1317">
                  <c:v>5.2824000000000003E-2</c:v>
                </c:pt>
                <c:pt idx="1318">
                  <c:v>5.3168E-2</c:v>
                </c:pt>
                <c:pt idx="1319">
                  <c:v>5.3511000000000003E-2</c:v>
                </c:pt>
                <c:pt idx="1320">
                  <c:v>5.3853999999999999E-2</c:v>
                </c:pt>
                <c:pt idx="1321">
                  <c:v>5.4197000000000002E-2</c:v>
                </c:pt>
                <c:pt idx="1322">
                  <c:v>5.4540999999999999E-2</c:v>
                </c:pt>
                <c:pt idx="1323">
                  <c:v>5.4884000000000002E-2</c:v>
                </c:pt>
                <c:pt idx="1324">
                  <c:v>5.5226999999999998E-2</c:v>
                </c:pt>
                <c:pt idx="1325">
                  <c:v>5.5570000000000001E-2</c:v>
                </c:pt>
                <c:pt idx="1326">
                  <c:v>5.5913999999999998E-2</c:v>
                </c:pt>
                <c:pt idx="1327">
                  <c:v>5.6257000000000001E-2</c:v>
                </c:pt>
                <c:pt idx="1328">
                  <c:v>5.6599999999999998E-2</c:v>
                </c:pt>
                <c:pt idx="1329">
                  <c:v>5.6943000000000001E-2</c:v>
                </c:pt>
                <c:pt idx="1330">
                  <c:v>5.7286999999999998E-2</c:v>
                </c:pt>
                <c:pt idx="1331">
                  <c:v>5.7630000000000001E-2</c:v>
                </c:pt>
                <c:pt idx="1332">
                  <c:v>5.7972999999999997E-2</c:v>
                </c:pt>
                <c:pt idx="1333">
                  <c:v>5.8317000000000001E-2</c:v>
                </c:pt>
                <c:pt idx="1334">
                  <c:v>5.8659999999999997E-2</c:v>
                </c:pt>
                <c:pt idx="1335">
                  <c:v>5.9003E-2</c:v>
                </c:pt>
                <c:pt idx="1336">
                  <c:v>5.9346000000000003E-2</c:v>
                </c:pt>
                <c:pt idx="1337">
                  <c:v>5.969E-2</c:v>
                </c:pt>
                <c:pt idx="1338">
                  <c:v>6.0033000000000003E-2</c:v>
                </c:pt>
                <c:pt idx="1339">
                  <c:v>6.0375999999999999E-2</c:v>
                </c:pt>
                <c:pt idx="1340">
                  <c:v>6.0719000000000002E-2</c:v>
                </c:pt>
                <c:pt idx="1341">
                  <c:v>6.1062999999999999E-2</c:v>
                </c:pt>
                <c:pt idx="1342">
                  <c:v>6.1406000000000002E-2</c:v>
                </c:pt>
                <c:pt idx="1343">
                  <c:v>6.1748999999999998E-2</c:v>
                </c:pt>
                <c:pt idx="1344">
                  <c:v>6.2092000000000001E-2</c:v>
                </c:pt>
                <c:pt idx="1345">
                  <c:v>6.2435999999999998E-2</c:v>
                </c:pt>
                <c:pt idx="1346">
                  <c:v>6.2779000000000001E-2</c:v>
                </c:pt>
                <c:pt idx="1347">
                  <c:v>6.3121999999999998E-2</c:v>
                </c:pt>
                <c:pt idx="1348">
                  <c:v>6.3465999999999995E-2</c:v>
                </c:pt>
                <c:pt idx="1349">
                  <c:v>6.3809000000000005E-2</c:v>
                </c:pt>
                <c:pt idx="1350">
                  <c:v>6.4152000000000001E-2</c:v>
                </c:pt>
                <c:pt idx="1351">
                  <c:v>6.4494999999999997E-2</c:v>
                </c:pt>
                <c:pt idx="1352">
                  <c:v>6.4838999999999994E-2</c:v>
                </c:pt>
                <c:pt idx="1353">
                  <c:v>6.5182000000000004E-2</c:v>
                </c:pt>
                <c:pt idx="1354">
                  <c:v>6.5525E-2</c:v>
                </c:pt>
                <c:pt idx="1355">
                  <c:v>6.5867999999999996E-2</c:v>
                </c:pt>
                <c:pt idx="1356">
                  <c:v>6.6211999999999993E-2</c:v>
                </c:pt>
                <c:pt idx="1357">
                  <c:v>6.6555000000000003E-2</c:v>
                </c:pt>
                <c:pt idx="1358">
                  <c:v>6.6897999999999999E-2</c:v>
                </c:pt>
                <c:pt idx="1359">
                  <c:v>6.7240999999999995E-2</c:v>
                </c:pt>
                <c:pt idx="1360">
                  <c:v>6.7585000000000006E-2</c:v>
                </c:pt>
                <c:pt idx="1361">
                  <c:v>6.7928000000000002E-2</c:v>
                </c:pt>
                <c:pt idx="1362">
                  <c:v>6.8270999999999998E-2</c:v>
                </c:pt>
                <c:pt idx="1363">
                  <c:v>6.8614999999999995E-2</c:v>
                </c:pt>
                <c:pt idx="1364">
                  <c:v>6.8958000000000005E-2</c:v>
                </c:pt>
                <c:pt idx="1365">
                  <c:v>6.9301000000000001E-2</c:v>
                </c:pt>
                <c:pt idx="1366">
                  <c:v>6.9643999999999998E-2</c:v>
                </c:pt>
                <c:pt idx="1367">
                  <c:v>6.9987999999999995E-2</c:v>
                </c:pt>
                <c:pt idx="1368">
                  <c:v>7.0331000000000005E-2</c:v>
                </c:pt>
                <c:pt idx="1369">
                  <c:v>7.0674000000000001E-2</c:v>
                </c:pt>
                <c:pt idx="1370">
                  <c:v>7.1016999999999997E-2</c:v>
                </c:pt>
                <c:pt idx="1371">
                  <c:v>7.1360999999999994E-2</c:v>
                </c:pt>
                <c:pt idx="1372">
                  <c:v>7.1704000000000004E-2</c:v>
                </c:pt>
                <c:pt idx="1373">
                  <c:v>7.2047E-2</c:v>
                </c:pt>
                <c:pt idx="1374">
                  <c:v>7.2389999999999996E-2</c:v>
                </c:pt>
                <c:pt idx="1375">
                  <c:v>7.2733999999999993E-2</c:v>
                </c:pt>
                <c:pt idx="1376">
                  <c:v>7.3077000000000003E-2</c:v>
                </c:pt>
                <c:pt idx="1377">
                  <c:v>7.3419999999999999E-2</c:v>
                </c:pt>
                <c:pt idx="1378">
                  <c:v>7.3763999999999996E-2</c:v>
                </c:pt>
                <c:pt idx="1379">
                  <c:v>7.4107000000000006E-2</c:v>
                </c:pt>
                <c:pt idx="1380">
                  <c:v>7.4450000000000002E-2</c:v>
                </c:pt>
                <c:pt idx="1381">
                  <c:v>7.4792999999999998E-2</c:v>
                </c:pt>
                <c:pt idx="1382">
                  <c:v>7.5136999999999995E-2</c:v>
                </c:pt>
                <c:pt idx="1383">
                  <c:v>7.5480000000000005E-2</c:v>
                </c:pt>
                <c:pt idx="1384">
                  <c:v>7.5823000000000002E-2</c:v>
                </c:pt>
                <c:pt idx="1385">
                  <c:v>7.6165999999999998E-2</c:v>
                </c:pt>
                <c:pt idx="1386">
                  <c:v>7.6509999999999995E-2</c:v>
                </c:pt>
                <c:pt idx="1387">
                  <c:v>7.6853000000000005E-2</c:v>
                </c:pt>
                <c:pt idx="1388">
                  <c:v>7.7196000000000001E-2</c:v>
                </c:pt>
                <c:pt idx="1389">
                  <c:v>7.7538999999999997E-2</c:v>
                </c:pt>
                <c:pt idx="1390">
                  <c:v>7.7882999999999994E-2</c:v>
                </c:pt>
                <c:pt idx="1391">
                  <c:v>7.8226000000000004E-2</c:v>
                </c:pt>
                <c:pt idx="1392">
                  <c:v>7.8569E-2</c:v>
                </c:pt>
                <c:pt idx="1393">
                  <c:v>7.8912999999999997E-2</c:v>
                </c:pt>
                <c:pt idx="1394">
                  <c:v>7.9255999999999993E-2</c:v>
                </c:pt>
                <c:pt idx="1395">
                  <c:v>7.9599000000000003E-2</c:v>
                </c:pt>
                <c:pt idx="1396">
                  <c:v>7.9941999999999999E-2</c:v>
                </c:pt>
                <c:pt idx="1397">
                  <c:v>8.0285999999999996E-2</c:v>
                </c:pt>
                <c:pt idx="1398">
                  <c:v>8.0629000000000006E-2</c:v>
                </c:pt>
                <c:pt idx="1399">
                  <c:v>8.0972000000000002E-2</c:v>
                </c:pt>
                <c:pt idx="1400">
                  <c:v>8.1314999999999998E-2</c:v>
                </c:pt>
                <c:pt idx="1401">
                  <c:v>8.1658999999999995E-2</c:v>
                </c:pt>
                <c:pt idx="1402">
                  <c:v>8.2002000000000005E-2</c:v>
                </c:pt>
                <c:pt idx="1403">
                  <c:v>8.2345000000000002E-2</c:v>
                </c:pt>
                <c:pt idx="1404">
                  <c:v>8.2687999999999998E-2</c:v>
                </c:pt>
                <c:pt idx="1405">
                  <c:v>8.3031999999999995E-2</c:v>
                </c:pt>
                <c:pt idx="1406">
                  <c:v>8.3375000000000005E-2</c:v>
                </c:pt>
                <c:pt idx="1407">
                  <c:v>8.3718000000000001E-2</c:v>
                </c:pt>
                <c:pt idx="1408">
                  <c:v>8.4061999999999998E-2</c:v>
                </c:pt>
                <c:pt idx="1409">
                  <c:v>8.4404999999999994E-2</c:v>
                </c:pt>
                <c:pt idx="1410">
                  <c:v>8.4748000000000004E-2</c:v>
                </c:pt>
                <c:pt idx="1411">
                  <c:v>8.5091E-2</c:v>
                </c:pt>
                <c:pt idx="1412">
                  <c:v>8.5434999999999997E-2</c:v>
                </c:pt>
                <c:pt idx="1413">
                  <c:v>8.5777999999999993E-2</c:v>
                </c:pt>
                <c:pt idx="1414">
                  <c:v>8.6121000000000003E-2</c:v>
                </c:pt>
                <c:pt idx="1415">
                  <c:v>8.6463999999999999E-2</c:v>
                </c:pt>
                <c:pt idx="1416">
                  <c:v>8.6807999999999996E-2</c:v>
                </c:pt>
                <c:pt idx="1417">
                  <c:v>8.7151000000000006E-2</c:v>
                </c:pt>
                <c:pt idx="1418">
                  <c:v>8.7494000000000002E-2</c:v>
                </c:pt>
                <c:pt idx="1419">
                  <c:v>8.7836999999999998E-2</c:v>
                </c:pt>
                <c:pt idx="1420">
                  <c:v>8.8180999999999995E-2</c:v>
                </c:pt>
                <c:pt idx="1421">
                  <c:v>8.8524000000000005E-2</c:v>
                </c:pt>
                <c:pt idx="1422">
                  <c:v>8.8867000000000002E-2</c:v>
                </c:pt>
                <c:pt idx="1423">
                  <c:v>8.9210999999999999E-2</c:v>
                </c:pt>
                <c:pt idx="1424">
                  <c:v>8.9553999999999995E-2</c:v>
                </c:pt>
                <c:pt idx="1425">
                  <c:v>8.9897000000000005E-2</c:v>
                </c:pt>
                <c:pt idx="1426">
                  <c:v>9.0240000000000001E-2</c:v>
                </c:pt>
                <c:pt idx="1427">
                  <c:v>9.0583999999999998E-2</c:v>
                </c:pt>
                <c:pt idx="1428">
                  <c:v>9.0926999999999994E-2</c:v>
                </c:pt>
                <c:pt idx="1429">
                  <c:v>9.1270000000000004E-2</c:v>
                </c:pt>
                <c:pt idx="1430">
                  <c:v>9.1613E-2</c:v>
                </c:pt>
                <c:pt idx="1431">
                  <c:v>9.1956999999999997E-2</c:v>
                </c:pt>
                <c:pt idx="1432">
                  <c:v>9.2299999999999993E-2</c:v>
                </c:pt>
                <c:pt idx="1433">
                  <c:v>9.2643000000000003E-2</c:v>
                </c:pt>
                <c:pt idx="1434">
                  <c:v>9.2985999999999999E-2</c:v>
                </c:pt>
                <c:pt idx="1435">
                  <c:v>9.3329999999999996E-2</c:v>
                </c:pt>
                <c:pt idx="1436">
                  <c:v>9.3673000000000006E-2</c:v>
                </c:pt>
                <c:pt idx="1437">
                  <c:v>9.4016000000000002E-2</c:v>
                </c:pt>
                <c:pt idx="1438">
                  <c:v>9.4359999999999999E-2</c:v>
                </c:pt>
                <c:pt idx="1439">
                  <c:v>9.4702999999999996E-2</c:v>
                </c:pt>
                <c:pt idx="1440">
                  <c:v>9.5046000000000005E-2</c:v>
                </c:pt>
                <c:pt idx="1441">
                  <c:v>9.5389000000000002E-2</c:v>
                </c:pt>
                <c:pt idx="1442">
                  <c:v>9.5732999999999999E-2</c:v>
                </c:pt>
                <c:pt idx="1443">
                  <c:v>9.6075999999999995E-2</c:v>
                </c:pt>
                <c:pt idx="1444">
                  <c:v>9.6419000000000005E-2</c:v>
                </c:pt>
                <c:pt idx="1445">
                  <c:v>9.6762000000000001E-2</c:v>
                </c:pt>
                <c:pt idx="1446">
                  <c:v>9.7105999999999998E-2</c:v>
                </c:pt>
                <c:pt idx="1447">
                  <c:v>9.7448999999999994E-2</c:v>
                </c:pt>
                <c:pt idx="1448">
                  <c:v>9.7792000000000004E-2</c:v>
                </c:pt>
                <c:pt idx="1449">
                  <c:v>9.8135E-2</c:v>
                </c:pt>
                <c:pt idx="1450">
                  <c:v>9.8478999999999997E-2</c:v>
                </c:pt>
                <c:pt idx="1451">
                  <c:v>9.8821999999999993E-2</c:v>
                </c:pt>
                <c:pt idx="1452">
                  <c:v>9.9165000000000003E-2</c:v>
                </c:pt>
                <c:pt idx="1453">
                  <c:v>9.9509E-2</c:v>
                </c:pt>
                <c:pt idx="1454">
                  <c:v>9.9851999999999996E-2</c:v>
                </c:pt>
                <c:pt idx="1455">
                  <c:v>0.10019500000000001</c:v>
                </c:pt>
                <c:pt idx="1456">
                  <c:v>0.100538</c:v>
                </c:pt>
                <c:pt idx="1457">
                  <c:v>0.100882</c:v>
                </c:pt>
                <c:pt idx="1458">
                  <c:v>0.101225</c:v>
                </c:pt>
              </c:numCache>
            </c:numRef>
          </c:xVal>
          <c:yVal>
            <c:numRef>
              <c:f>'V00002'!$B$1:$B$1459</c:f>
              <c:numCache>
                <c:formatCode>General</c:formatCode>
                <c:ptCount val="1459"/>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1</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0</c:v>
                </c:pt>
                <c:pt idx="460">
                  <c:v>0</c:v>
                </c:pt>
                <c:pt idx="461">
                  <c:v>0</c:v>
                </c:pt>
                <c:pt idx="462">
                  <c:v>0</c:v>
                </c:pt>
                <c:pt idx="463">
                  <c:v>0</c:v>
                </c:pt>
                <c:pt idx="464">
                  <c:v>0</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0</c:v>
                </c:pt>
                <c:pt idx="493">
                  <c:v>0</c:v>
                </c:pt>
                <c:pt idx="494">
                  <c:v>0</c:v>
                </c:pt>
                <c:pt idx="495">
                  <c:v>0</c:v>
                </c:pt>
                <c:pt idx="496">
                  <c:v>0</c:v>
                </c:pt>
                <c:pt idx="497">
                  <c:v>0</c:v>
                </c:pt>
                <c:pt idx="498">
                  <c:v>0</c:v>
                </c:pt>
                <c:pt idx="499">
                  <c:v>0</c:v>
                </c:pt>
                <c:pt idx="500">
                  <c:v>0</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0</c:v>
                </c:pt>
                <c:pt idx="541">
                  <c:v>0</c:v>
                </c:pt>
                <c:pt idx="542">
                  <c:v>0</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pt idx="626">
                  <c:v>0</c:v>
                </c:pt>
                <c:pt idx="627">
                  <c:v>0</c:v>
                </c:pt>
                <c:pt idx="628">
                  <c:v>0</c:v>
                </c:pt>
                <c:pt idx="629">
                  <c:v>0</c:v>
                </c:pt>
                <c:pt idx="630">
                  <c:v>0</c:v>
                </c:pt>
                <c:pt idx="631">
                  <c:v>0</c:v>
                </c:pt>
                <c:pt idx="632">
                  <c:v>0</c:v>
                </c:pt>
                <c:pt idx="633">
                  <c:v>0</c:v>
                </c:pt>
                <c:pt idx="634">
                  <c:v>0</c:v>
                </c:pt>
                <c:pt idx="635">
                  <c:v>0</c:v>
                </c:pt>
                <c:pt idx="636">
                  <c:v>0</c:v>
                </c:pt>
                <c:pt idx="637">
                  <c:v>0</c:v>
                </c:pt>
                <c:pt idx="638">
                  <c:v>0</c:v>
                </c:pt>
                <c:pt idx="639">
                  <c:v>0</c:v>
                </c:pt>
                <c:pt idx="640">
                  <c:v>0</c:v>
                </c:pt>
                <c:pt idx="641">
                  <c:v>0</c:v>
                </c:pt>
                <c:pt idx="642">
                  <c:v>0</c:v>
                </c:pt>
                <c:pt idx="643">
                  <c:v>0</c:v>
                </c:pt>
                <c:pt idx="644">
                  <c:v>0</c:v>
                </c:pt>
                <c:pt idx="645">
                  <c:v>0</c:v>
                </c:pt>
                <c:pt idx="646">
                  <c:v>0</c:v>
                </c:pt>
                <c:pt idx="647">
                  <c:v>0</c:v>
                </c:pt>
                <c:pt idx="648">
                  <c:v>0</c:v>
                </c:pt>
                <c:pt idx="649">
                  <c:v>0</c:v>
                </c:pt>
                <c:pt idx="650">
                  <c:v>0</c:v>
                </c:pt>
                <c:pt idx="651">
                  <c:v>0</c:v>
                </c:pt>
                <c:pt idx="652">
                  <c:v>0</c:v>
                </c:pt>
                <c:pt idx="653">
                  <c:v>0</c:v>
                </c:pt>
                <c:pt idx="654">
                  <c:v>0</c:v>
                </c:pt>
                <c:pt idx="655">
                  <c:v>0</c:v>
                </c:pt>
                <c:pt idx="656">
                  <c:v>0</c:v>
                </c:pt>
                <c:pt idx="657">
                  <c:v>0</c:v>
                </c:pt>
                <c:pt idx="658">
                  <c:v>0</c:v>
                </c:pt>
                <c:pt idx="659">
                  <c:v>0</c:v>
                </c:pt>
                <c:pt idx="660">
                  <c:v>0</c:v>
                </c:pt>
                <c:pt idx="661">
                  <c:v>0</c:v>
                </c:pt>
                <c:pt idx="662">
                  <c:v>0</c:v>
                </c:pt>
                <c:pt idx="663">
                  <c:v>0</c:v>
                </c:pt>
                <c:pt idx="664">
                  <c:v>0</c:v>
                </c:pt>
                <c:pt idx="665">
                  <c:v>0</c:v>
                </c:pt>
                <c:pt idx="666">
                  <c:v>0</c:v>
                </c:pt>
                <c:pt idx="667">
                  <c:v>0</c:v>
                </c:pt>
                <c:pt idx="668">
                  <c:v>0</c:v>
                </c:pt>
                <c:pt idx="669">
                  <c:v>0</c:v>
                </c:pt>
                <c:pt idx="670">
                  <c:v>0</c:v>
                </c:pt>
                <c:pt idx="671">
                  <c:v>0</c:v>
                </c:pt>
                <c:pt idx="672">
                  <c:v>0</c:v>
                </c:pt>
                <c:pt idx="673">
                  <c:v>0</c:v>
                </c:pt>
                <c:pt idx="674">
                  <c:v>0</c:v>
                </c:pt>
                <c:pt idx="675">
                  <c:v>0</c:v>
                </c:pt>
                <c:pt idx="676">
                  <c:v>0</c:v>
                </c:pt>
                <c:pt idx="677">
                  <c:v>0</c:v>
                </c:pt>
                <c:pt idx="678">
                  <c:v>0</c:v>
                </c:pt>
                <c:pt idx="679">
                  <c:v>0</c:v>
                </c:pt>
                <c:pt idx="680">
                  <c:v>0</c:v>
                </c:pt>
                <c:pt idx="681">
                  <c:v>0</c:v>
                </c:pt>
                <c:pt idx="682">
                  <c:v>0</c:v>
                </c:pt>
                <c:pt idx="683">
                  <c:v>0</c:v>
                </c:pt>
                <c:pt idx="684">
                  <c:v>0</c:v>
                </c:pt>
                <c:pt idx="685">
                  <c:v>0</c:v>
                </c:pt>
                <c:pt idx="686">
                  <c:v>0</c:v>
                </c:pt>
                <c:pt idx="687">
                  <c:v>0</c:v>
                </c:pt>
                <c:pt idx="688">
                  <c:v>0</c:v>
                </c:pt>
                <c:pt idx="689">
                  <c:v>0</c:v>
                </c:pt>
                <c:pt idx="690">
                  <c:v>0</c:v>
                </c:pt>
                <c:pt idx="691">
                  <c:v>0</c:v>
                </c:pt>
                <c:pt idx="692">
                  <c:v>0</c:v>
                </c:pt>
                <c:pt idx="693">
                  <c:v>0</c:v>
                </c:pt>
                <c:pt idx="694">
                  <c:v>0</c:v>
                </c:pt>
                <c:pt idx="695">
                  <c:v>0</c:v>
                </c:pt>
                <c:pt idx="696">
                  <c:v>0</c:v>
                </c:pt>
                <c:pt idx="697">
                  <c:v>0</c:v>
                </c:pt>
                <c:pt idx="698">
                  <c:v>0</c:v>
                </c:pt>
                <c:pt idx="699">
                  <c:v>0</c:v>
                </c:pt>
                <c:pt idx="700">
                  <c:v>0</c:v>
                </c:pt>
                <c:pt idx="701">
                  <c:v>0</c:v>
                </c:pt>
                <c:pt idx="702">
                  <c:v>0</c:v>
                </c:pt>
                <c:pt idx="703">
                  <c:v>0</c:v>
                </c:pt>
                <c:pt idx="704">
                  <c:v>0</c:v>
                </c:pt>
                <c:pt idx="705">
                  <c:v>0</c:v>
                </c:pt>
                <c:pt idx="706">
                  <c:v>0</c:v>
                </c:pt>
                <c:pt idx="707">
                  <c:v>0</c:v>
                </c:pt>
                <c:pt idx="708">
                  <c:v>0</c:v>
                </c:pt>
                <c:pt idx="709">
                  <c:v>0</c:v>
                </c:pt>
                <c:pt idx="710">
                  <c:v>0</c:v>
                </c:pt>
                <c:pt idx="711">
                  <c:v>0</c:v>
                </c:pt>
                <c:pt idx="712">
                  <c:v>0</c:v>
                </c:pt>
                <c:pt idx="713">
                  <c:v>0</c:v>
                </c:pt>
                <c:pt idx="714">
                  <c:v>0</c:v>
                </c:pt>
                <c:pt idx="715">
                  <c:v>0</c:v>
                </c:pt>
                <c:pt idx="716">
                  <c:v>0</c:v>
                </c:pt>
                <c:pt idx="717">
                  <c:v>0</c:v>
                </c:pt>
                <c:pt idx="718">
                  <c:v>0</c:v>
                </c:pt>
                <c:pt idx="719">
                  <c:v>0</c:v>
                </c:pt>
                <c:pt idx="720">
                  <c:v>0</c:v>
                </c:pt>
                <c:pt idx="721">
                  <c:v>0</c:v>
                </c:pt>
                <c:pt idx="722">
                  <c:v>0</c:v>
                </c:pt>
                <c:pt idx="723">
                  <c:v>0</c:v>
                </c:pt>
                <c:pt idx="724">
                  <c:v>0</c:v>
                </c:pt>
                <c:pt idx="725">
                  <c:v>0</c:v>
                </c:pt>
                <c:pt idx="726">
                  <c:v>0</c:v>
                </c:pt>
                <c:pt idx="727">
                  <c:v>0</c:v>
                </c:pt>
                <c:pt idx="728">
                  <c:v>0</c:v>
                </c:pt>
                <c:pt idx="729">
                  <c:v>0</c:v>
                </c:pt>
                <c:pt idx="730">
                  <c:v>0</c:v>
                </c:pt>
                <c:pt idx="731">
                  <c:v>0</c:v>
                </c:pt>
                <c:pt idx="732">
                  <c:v>0</c:v>
                </c:pt>
                <c:pt idx="733">
                  <c:v>0</c:v>
                </c:pt>
                <c:pt idx="734">
                  <c:v>0</c:v>
                </c:pt>
                <c:pt idx="735">
                  <c:v>0</c:v>
                </c:pt>
                <c:pt idx="736">
                  <c:v>0</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0</c:v>
                </c:pt>
                <c:pt idx="752">
                  <c:v>0</c:v>
                </c:pt>
                <c:pt idx="753">
                  <c:v>0</c:v>
                </c:pt>
                <c:pt idx="754">
                  <c:v>1</c:v>
                </c:pt>
                <c:pt idx="755">
                  <c:v>0</c:v>
                </c:pt>
                <c:pt idx="756">
                  <c:v>0</c:v>
                </c:pt>
                <c:pt idx="757">
                  <c:v>0</c:v>
                </c:pt>
                <c:pt idx="758">
                  <c:v>0</c:v>
                </c:pt>
                <c:pt idx="759">
                  <c:v>0</c:v>
                </c:pt>
                <c:pt idx="760">
                  <c:v>0</c:v>
                </c:pt>
                <c:pt idx="761">
                  <c:v>0</c:v>
                </c:pt>
                <c:pt idx="762">
                  <c:v>0</c:v>
                </c:pt>
                <c:pt idx="763">
                  <c:v>0</c:v>
                </c:pt>
                <c:pt idx="764">
                  <c:v>0</c:v>
                </c:pt>
                <c:pt idx="765">
                  <c:v>0</c:v>
                </c:pt>
                <c:pt idx="766">
                  <c:v>1</c:v>
                </c:pt>
                <c:pt idx="767">
                  <c:v>0</c:v>
                </c:pt>
                <c:pt idx="768">
                  <c:v>0</c:v>
                </c:pt>
                <c:pt idx="769">
                  <c:v>0</c:v>
                </c:pt>
                <c:pt idx="770">
                  <c:v>0</c:v>
                </c:pt>
                <c:pt idx="771">
                  <c:v>0</c:v>
                </c:pt>
                <c:pt idx="772">
                  <c:v>0</c:v>
                </c:pt>
                <c:pt idx="773">
                  <c:v>0</c:v>
                </c:pt>
                <c:pt idx="774">
                  <c:v>0</c:v>
                </c:pt>
                <c:pt idx="775">
                  <c:v>0</c:v>
                </c:pt>
                <c:pt idx="776">
                  <c:v>0</c:v>
                </c:pt>
                <c:pt idx="777">
                  <c:v>0</c:v>
                </c:pt>
                <c:pt idx="778">
                  <c:v>0</c:v>
                </c:pt>
                <c:pt idx="779">
                  <c:v>0</c:v>
                </c:pt>
                <c:pt idx="780">
                  <c:v>0</c:v>
                </c:pt>
                <c:pt idx="781">
                  <c:v>0</c:v>
                </c:pt>
                <c:pt idx="782">
                  <c:v>0</c:v>
                </c:pt>
                <c:pt idx="783">
                  <c:v>0</c:v>
                </c:pt>
                <c:pt idx="784">
                  <c:v>0</c:v>
                </c:pt>
                <c:pt idx="785">
                  <c:v>0</c:v>
                </c:pt>
                <c:pt idx="786">
                  <c:v>0</c:v>
                </c:pt>
                <c:pt idx="787">
                  <c:v>0</c:v>
                </c:pt>
                <c:pt idx="788">
                  <c:v>0</c:v>
                </c:pt>
                <c:pt idx="789">
                  <c:v>0</c:v>
                </c:pt>
                <c:pt idx="790">
                  <c:v>0</c:v>
                </c:pt>
                <c:pt idx="791">
                  <c:v>0</c:v>
                </c:pt>
                <c:pt idx="792">
                  <c:v>0</c:v>
                </c:pt>
                <c:pt idx="793">
                  <c:v>0</c:v>
                </c:pt>
                <c:pt idx="794">
                  <c:v>0</c:v>
                </c:pt>
                <c:pt idx="795">
                  <c:v>0</c:v>
                </c:pt>
                <c:pt idx="796">
                  <c:v>0</c:v>
                </c:pt>
                <c:pt idx="797">
                  <c:v>0</c:v>
                </c:pt>
                <c:pt idx="798">
                  <c:v>0</c:v>
                </c:pt>
                <c:pt idx="799">
                  <c:v>0</c:v>
                </c:pt>
                <c:pt idx="800">
                  <c:v>0</c:v>
                </c:pt>
                <c:pt idx="801">
                  <c:v>0</c:v>
                </c:pt>
                <c:pt idx="802">
                  <c:v>0</c:v>
                </c:pt>
                <c:pt idx="803">
                  <c:v>0</c:v>
                </c:pt>
                <c:pt idx="804">
                  <c:v>0</c:v>
                </c:pt>
                <c:pt idx="805">
                  <c:v>0</c:v>
                </c:pt>
                <c:pt idx="806">
                  <c:v>0</c:v>
                </c:pt>
                <c:pt idx="807">
                  <c:v>0</c:v>
                </c:pt>
                <c:pt idx="808">
                  <c:v>0</c:v>
                </c:pt>
                <c:pt idx="809">
                  <c:v>0</c:v>
                </c:pt>
                <c:pt idx="810">
                  <c:v>0</c:v>
                </c:pt>
                <c:pt idx="811">
                  <c:v>0</c:v>
                </c:pt>
                <c:pt idx="812">
                  <c:v>0</c:v>
                </c:pt>
                <c:pt idx="813">
                  <c:v>0</c:v>
                </c:pt>
                <c:pt idx="814">
                  <c:v>0</c:v>
                </c:pt>
                <c:pt idx="815">
                  <c:v>0</c:v>
                </c:pt>
                <c:pt idx="816">
                  <c:v>0</c:v>
                </c:pt>
                <c:pt idx="817">
                  <c:v>0</c:v>
                </c:pt>
                <c:pt idx="818">
                  <c:v>0</c:v>
                </c:pt>
                <c:pt idx="819">
                  <c:v>0</c:v>
                </c:pt>
                <c:pt idx="820">
                  <c:v>0</c:v>
                </c:pt>
                <c:pt idx="821">
                  <c:v>0</c:v>
                </c:pt>
                <c:pt idx="822">
                  <c:v>0</c:v>
                </c:pt>
                <c:pt idx="823">
                  <c:v>0</c:v>
                </c:pt>
                <c:pt idx="824">
                  <c:v>0</c:v>
                </c:pt>
                <c:pt idx="825">
                  <c:v>0</c:v>
                </c:pt>
                <c:pt idx="826">
                  <c:v>0</c:v>
                </c:pt>
                <c:pt idx="827">
                  <c:v>0</c:v>
                </c:pt>
                <c:pt idx="828">
                  <c:v>0</c:v>
                </c:pt>
                <c:pt idx="829">
                  <c:v>0</c:v>
                </c:pt>
                <c:pt idx="830">
                  <c:v>0</c:v>
                </c:pt>
                <c:pt idx="831">
                  <c:v>0</c:v>
                </c:pt>
                <c:pt idx="832">
                  <c:v>0</c:v>
                </c:pt>
                <c:pt idx="833">
                  <c:v>0</c:v>
                </c:pt>
                <c:pt idx="834">
                  <c:v>0</c:v>
                </c:pt>
                <c:pt idx="835">
                  <c:v>0</c:v>
                </c:pt>
                <c:pt idx="836">
                  <c:v>0</c:v>
                </c:pt>
                <c:pt idx="837">
                  <c:v>0</c:v>
                </c:pt>
                <c:pt idx="838">
                  <c:v>0</c:v>
                </c:pt>
                <c:pt idx="839">
                  <c:v>0</c:v>
                </c:pt>
                <c:pt idx="840">
                  <c:v>0</c:v>
                </c:pt>
                <c:pt idx="841">
                  <c:v>0</c:v>
                </c:pt>
                <c:pt idx="842">
                  <c:v>1</c:v>
                </c:pt>
                <c:pt idx="843">
                  <c:v>0</c:v>
                </c:pt>
                <c:pt idx="844">
                  <c:v>0</c:v>
                </c:pt>
                <c:pt idx="845">
                  <c:v>0</c:v>
                </c:pt>
                <c:pt idx="846">
                  <c:v>0</c:v>
                </c:pt>
                <c:pt idx="847">
                  <c:v>0</c:v>
                </c:pt>
                <c:pt idx="848">
                  <c:v>0</c:v>
                </c:pt>
                <c:pt idx="849">
                  <c:v>0</c:v>
                </c:pt>
                <c:pt idx="850">
                  <c:v>0</c:v>
                </c:pt>
                <c:pt idx="851">
                  <c:v>0</c:v>
                </c:pt>
                <c:pt idx="852">
                  <c:v>0</c:v>
                </c:pt>
                <c:pt idx="853">
                  <c:v>0</c:v>
                </c:pt>
                <c:pt idx="854">
                  <c:v>0</c:v>
                </c:pt>
                <c:pt idx="855">
                  <c:v>0</c:v>
                </c:pt>
                <c:pt idx="856">
                  <c:v>0</c:v>
                </c:pt>
                <c:pt idx="857">
                  <c:v>0</c:v>
                </c:pt>
                <c:pt idx="858">
                  <c:v>0</c:v>
                </c:pt>
                <c:pt idx="859">
                  <c:v>0</c:v>
                </c:pt>
                <c:pt idx="860">
                  <c:v>0</c:v>
                </c:pt>
                <c:pt idx="861">
                  <c:v>0</c:v>
                </c:pt>
                <c:pt idx="862">
                  <c:v>0</c:v>
                </c:pt>
                <c:pt idx="863">
                  <c:v>0</c:v>
                </c:pt>
                <c:pt idx="864">
                  <c:v>0</c:v>
                </c:pt>
                <c:pt idx="865">
                  <c:v>0</c:v>
                </c:pt>
                <c:pt idx="866">
                  <c:v>0</c:v>
                </c:pt>
                <c:pt idx="867">
                  <c:v>0</c:v>
                </c:pt>
                <c:pt idx="868">
                  <c:v>0</c:v>
                </c:pt>
                <c:pt idx="869">
                  <c:v>0</c:v>
                </c:pt>
                <c:pt idx="870">
                  <c:v>0</c:v>
                </c:pt>
                <c:pt idx="871">
                  <c:v>0</c:v>
                </c:pt>
                <c:pt idx="872">
                  <c:v>0</c:v>
                </c:pt>
                <c:pt idx="873">
                  <c:v>0</c:v>
                </c:pt>
                <c:pt idx="874">
                  <c:v>0</c:v>
                </c:pt>
                <c:pt idx="875">
                  <c:v>0</c:v>
                </c:pt>
                <c:pt idx="876">
                  <c:v>0</c:v>
                </c:pt>
                <c:pt idx="877">
                  <c:v>0</c:v>
                </c:pt>
                <c:pt idx="878">
                  <c:v>0</c:v>
                </c:pt>
                <c:pt idx="879">
                  <c:v>0</c:v>
                </c:pt>
                <c:pt idx="880">
                  <c:v>0</c:v>
                </c:pt>
                <c:pt idx="881">
                  <c:v>0</c:v>
                </c:pt>
                <c:pt idx="882">
                  <c:v>0</c:v>
                </c:pt>
                <c:pt idx="883">
                  <c:v>0</c:v>
                </c:pt>
                <c:pt idx="884">
                  <c:v>1</c:v>
                </c:pt>
                <c:pt idx="885">
                  <c:v>0</c:v>
                </c:pt>
                <c:pt idx="886">
                  <c:v>0</c:v>
                </c:pt>
                <c:pt idx="887">
                  <c:v>0</c:v>
                </c:pt>
                <c:pt idx="888">
                  <c:v>0</c:v>
                </c:pt>
                <c:pt idx="889">
                  <c:v>1</c:v>
                </c:pt>
                <c:pt idx="890">
                  <c:v>1</c:v>
                </c:pt>
                <c:pt idx="891">
                  <c:v>0</c:v>
                </c:pt>
                <c:pt idx="892">
                  <c:v>0</c:v>
                </c:pt>
                <c:pt idx="893">
                  <c:v>0</c:v>
                </c:pt>
                <c:pt idx="894">
                  <c:v>2</c:v>
                </c:pt>
                <c:pt idx="895">
                  <c:v>0</c:v>
                </c:pt>
                <c:pt idx="896">
                  <c:v>0</c:v>
                </c:pt>
                <c:pt idx="897">
                  <c:v>0</c:v>
                </c:pt>
                <c:pt idx="898">
                  <c:v>0</c:v>
                </c:pt>
                <c:pt idx="899">
                  <c:v>2</c:v>
                </c:pt>
                <c:pt idx="900">
                  <c:v>2</c:v>
                </c:pt>
                <c:pt idx="901">
                  <c:v>0</c:v>
                </c:pt>
                <c:pt idx="902">
                  <c:v>1</c:v>
                </c:pt>
                <c:pt idx="903">
                  <c:v>0</c:v>
                </c:pt>
                <c:pt idx="904">
                  <c:v>1</c:v>
                </c:pt>
                <c:pt idx="905">
                  <c:v>2</c:v>
                </c:pt>
                <c:pt idx="906">
                  <c:v>2</c:v>
                </c:pt>
                <c:pt idx="907">
                  <c:v>3</c:v>
                </c:pt>
                <c:pt idx="908">
                  <c:v>3</c:v>
                </c:pt>
                <c:pt idx="909">
                  <c:v>3</c:v>
                </c:pt>
                <c:pt idx="910">
                  <c:v>1</c:v>
                </c:pt>
                <c:pt idx="911">
                  <c:v>5</c:v>
                </c:pt>
                <c:pt idx="912">
                  <c:v>2</c:v>
                </c:pt>
                <c:pt idx="913">
                  <c:v>2</c:v>
                </c:pt>
                <c:pt idx="914">
                  <c:v>7</c:v>
                </c:pt>
                <c:pt idx="915">
                  <c:v>4</c:v>
                </c:pt>
                <c:pt idx="916">
                  <c:v>4</c:v>
                </c:pt>
                <c:pt idx="917">
                  <c:v>5</c:v>
                </c:pt>
                <c:pt idx="918">
                  <c:v>5</c:v>
                </c:pt>
                <c:pt idx="919">
                  <c:v>6</c:v>
                </c:pt>
                <c:pt idx="920">
                  <c:v>5</c:v>
                </c:pt>
                <c:pt idx="921">
                  <c:v>8</c:v>
                </c:pt>
                <c:pt idx="922">
                  <c:v>8</c:v>
                </c:pt>
                <c:pt idx="923">
                  <c:v>9</c:v>
                </c:pt>
                <c:pt idx="924">
                  <c:v>5</c:v>
                </c:pt>
                <c:pt idx="925">
                  <c:v>7</c:v>
                </c:pt>
                <c:pt idx="926">
                  <c:v>6</c:v>
                </c:pt>
                <c:pt idx="927">
                  <c:v>8</c:v>
                </c:pt>
                <c:pt idx="928">
                  <c:v>2</c:v>
                </c:pt>
                <c:pt idx="929">
                  <c:v>9</c:v>
                </c:pt>
                <c:pt idx="930">
                  <c:v>9</c:v>
                </c:pt>
                <c:pt idx="931">
                  <c:v>11</c:v>
                </c:pt>
                <c:pt idx="932">
                  <c:v>18</c:v>
                </c:pt>
                <c:pt idx="933">
                  <c:v>11</c:v>
                </c:pt>
                <c:pt idx="934">
                  <c:v>11</c:v>
                </c:pt>
                <c:pt idx="935">
                  <c:v>21</c:v>
                </c:pt>
                <c:pt idx="936">
                  <c:v>21</c:v>
                </c:pt>
                <c:pt idx="937">
                  <c:v>28</c:v>
                </c:pt>
                <c:pt idx="938">
                  <c:v>18</c:v>
                </c:pt>
                <c:pt idx="939">
                  <c:v>20</c:v>
                </c:pt>
                <c:pt idx="940">
                  <c:v>9</c:v>
                </c:pt>
                <c:pt idx="941">
                  <c:v>22</c:v>
                </c:pt>
                <c:pt idx="942">
                  <c:v>14</c:v>
                </c:pt>
                <c:pt idx="943">
                  <c:v>24</c:v>
                </c:pt>
                <c:pt idx="944">
                  <c:v>19</c:v>
                </c:pt>
                <c:pt idx="945">
                  <c:v>19</c:v>
                </c:pt>
                <c:pt idx="946">
                  <c:v>22</c:v>
                </c:pt>
                <c:pt idx="947">
                  <c:v>29</c:v>
                </c:pt>
                <c:pt idx="948">
                  <c:v>16</c:v>
                </c:pt>
                <c:pt idx="949">
                  <c:v>15</c:v>
                </c:pt>
                <c:pt idx="950">
                  <c:v>15</c:v>
                </c:pt>
                <c:pt idx="951">
                  <c:v>15</c:v>
                </c:pt>
                <c:pt idx="952">
                  <c:v>23</c:v>
                </c:pt>
                <c:pt idx="953">
                  <c:v>17</c:v>
                </c:pt>
                <c:pt idx="954">
                  <c:v>18</c:v>
                </c:pt>
                <c:pt idx="955">
                  <c:v>18</c:v>
                </c:pt>
                <c:pt idx="956">
                  <c:v>20</c:v>
                </c:pt>
                <c:pt idx="957">
                  <c:v>4</c:v>
                </c:pt>
                <c:pt idx="958">
                  <c:v>14</c:v>
                </c:pt>
                <c:pt idx="959">
                  <c:v>10</c:v>
                </c:pt>
                <c:pt idx="960">
                  <c:v>17</c:v>
                </c:pt>
                <c:pt idx="961">
                  <c:v>22</c:v>
                </c:pt>
                <c:pt idx="962">
                  <c:v>22</c:v>
                </c:pt>
                <c:pt idx="963">
                  <c:v>15</c:v>
                </c:pt>
                <c:pt idx="964">
                  <c:v>18</c:v>
                </c:pt>
                <c:pt idx="965">
                  <c:v>8</c:v>
                </c:pt>
                <c:pt idx="966">
                  <c:v>11</c:v>
                </c:pt>
                <c:pt idx="967">
                  <c:v>19</c:v>
                </c:pt>
                <c:pt idx="968">
                  <c:v>25</c:v>
                </c:pt>
                <c:pt idx="969">
                  <c:v>19</c:v>
                </c:pt>
                <c:pt idx="970">
                  <c:v>8</c:v>
                </c:pt>
                <c:pt idx="971">
                  <c:v>11</c:v>
                </c:pt>
                <c:pt idx="972">
                  <c:v>12</c:v>
                </c:pt>
                <c:pt idx="973">
                  <c:v>20</c:v>
                </c:pt>
                <c:pt idx="974">
                  <c:v>11</c:v>
                </c:pt>
                <c:pt idx="975">
                  <c:v>17</c:v>
                </c:pt>
                <c:pt idx="976">
                  <c:v>15</c:v>
                </c:pt>
                <c:pt idx="977">
                  <c:v>16</c:v>
                </c:pt>
                <c:pt idx="978">
                  <c:v>13</c:v>
                </c:pt>
                <c:pt idx="979">
                  <c:v>14</c:v>
                </c:pt>
                <c:pt idx="980">
                  <c:v>13</c:v>
                </c:pt>
                <c:pt idx="981">
                  <c:v>7</c:v>
                </c:pt>
                <c:pt idx="982">
                  <c:v>15</c:v>
                </c:pt>
                <c:pt idx="983">
                  <c:v>14</c:v>
                </c:pt>
                <c:pt idx="984">
                  <c:v>9</c:v>
                </c:pt>
                <c:pt idx="985">
                  <c:v>9</c:v>
                </c:pt>
                <c:pt idx="986">
                  <c:v>11</c:v>
                </c:pt>
                <c:pt idx="987">
                  <c:v>9</c:v>
                </c:pt>
                <c:pt idx="988">
                  <c:v>16</c:v>
                </c:pt>
                <c:pt idx="989">
                  <c:v>16</c:v>
                </c:pt>
                <c:pt idx="990">
                  <c:v>15</c:v>
                </c:pt>
                <c:pt idx="991">
                  <c:v>5</c:v>
                </c:pt>
                <c:pt idx="992">
                  <c:v>13</c:v>
                </c:pt>
                <c:pt idx="993">
                  <c:v>14</c:v>
                </c:pt>
                <c:pt idx="994">
                  <c:v>10</c:v>
                </c:pt>
                <c:pt idx="995">
                  <c:v>16</c:v>
                </c:pt>
                <c:pt idx="996">
                  <c:v>15</c:v>
                </c:pt>
                <c:pt idx="997">
                  <c:v>23</c:v>
                </c:pt>
                <c:pt idx="998">
                  <c:v>18</c:v>
                </c:pt>
                <c:pt idx="999">
                  <c:v>13</c:v>
                </c:pt>
                <c:pt idx="1000">
                  <c:v>22</c:v>
                </c:pt>
                <c:pt idx="1001">
                  <c:v>17</c:v>
                </c:pt>
                <c:pt idx="1002">
                  <c:v>16</c:v>
                </c:pt>
                <c:pt idx="1003">
                  <c:v>15</c:v>
                </c:pt>
                <c:pt idx="1004">
                  <c:v>13</c:v>
                </c:pt>
                <c:pt idx="1005">
                  <c:v>15</c:v>
                </c:pt>
                <c:pt idx="1006">
                  <c:v>16</c:v>
                </c:pt>
                <c:pt idx="1007">
                  <c:v>11</c:v>
                </c:pt>
                <c:pt idx="1008">
                  <c:v>24</c:v>
                </c:pt>
                <c:pt idx="1009">
                  <c:v>17</c:v>
                </c:pt>
                <c:pt idx="1010">
                  <c:v>16</c:v>
                </c:pt>
                <c:pt idx="1011">
                  <c:v>13</c:v>
                </c:pt>
                <c:pt idx="1012">
                  <c:v>16</c:v>
                </c:pt>
                <c:pt idx="1013">
                  <c:v>14</c:v>
                </c:pt>
                <c:pt idx="1014">
                  <c:v>16</c:v>
                </c:pt>
                <c:pt idx="1015">
                  <c:v>12</c:v>
                </c:pt>
                <c:pt idx="1016">
                  <c:v>21</c:v>
                </c:pt>
                <c:pt idx="1017">
                  <c:v>16</c:v>
                </c:pt>
                <c:pt idx="1018">
                  <c:v>16</c:v>
                </c:pt>
                <c:pt idx="1019">
                  <c:v>12</c:v>
                </c:pt>
                <c:pt idx="1020">
                  <c:v>21</c:v>
                </c:pt>
                <c:pt idx="1021">
                  <c:v>22</c:v>
                </c:pt>
                <c:pt idx="1022">
                  <c:v>17</c:v>
                </c:pt>
                <c:pt idx="1023">
                  <c:v>24</c:v>
                </c:pt>
                <c:pt idx="1024">
                  <c:v>30</c:v>
                </c:pt>
                <c:pt idx="1025">
                  <c:v>20</c:v>
                </c:pt>
                <c:pt idx="1026">
                  <c:v>17</c:v>
                </c:pt>
                <c:pt idx="1027">
                  <c:v>23</c:v>
                </c:pt>
                <c:pt idx="1028">
                  <c:v>19</c:v>
                </c:pt>
                <c:pt idx="1029">
                  <c:v>15</c:v>
                </c:pt>
                <c:pt idx="1030">
                  <c:v>20</c:v>
                </c:pt>
                <c:pt idx="1031">
                  <c:v>29</c:v>
                </c:pt>
                <c:pt idx="1032">
                  <c:v>16</c:v>
                </c:pt>
                <c:pt idx="1033">
                  <c:v>22</c:v>
                </c:pt>
                <c:pt idx="1034">
                  <c:v>15</c:v>
                </c:pt>
                <c:pt idx="1035">
                  <c:v>23</c:v>
                </c:pt>
                <c:pt idx="1036">
                  <c:v>20</c:v>
                </c:pt>
                <c:pt idx="1037">
                  <c:v>18</c:v>
                </c:pt>
                <c:pt idx="1038">
                  <c:v>12</c:v>
                </c:pt>
                <c:pt idx="1039">
                  <c:v>10</c:v>
                </c:pt>
                <c:pt idx="1040">
                  <c:v>12</c:v>
                </c:pt>
                <c:pt idx="1041">
                  <c:v>10</c:v>
                </c:pt>
                <c:pt idx="1042">
                  <c:v>8</c:v>
                </c:pt>
                <c:pt idx="1043">
                  <c:v>2</c:v>
                </c:pt>
                <c:pt idx="1044">
                  <c:v>2</c:v>
                </c:pt>
                <c:pt idx="1045">
                  <c:v>2</c:v>
                </c:pt>
                <c:pt idx="1046">
                  <c:v>0</c:v>
                </c:pt>
                <c:pt idx="1047">
                  <c:v>0</c:v>
                </c:pt>
                <c:pt idx="1048">
                  <c:v>0</c:v>
                </c:pt>
                <c:pt idx="1049">
                  <c:v>0</c:v>
                </c:pt>
                <c:pt idx="1050">
                  <c:v>0</c:v>
                </c:pt>
                <c:pt idx="1051">
                  <c:v>0</c:v>
                </c:pt>
                <c:pt idx="1052">
                  <c:v>0</c:v>
                </c:pt>
                <c:pt idx="1053">
                  <c:v>0</c:v>
                </c:pt>
                <c:pt idx="1054">
                  <c:v>0</c:v>
                </c:pt>
                <c:pt idx="1055">
                  <c:v>0</c:v>
                </c:pt>
                <c:pt idx="1056">
                  <c:v>0</c:v>
                </c:pt>
                <c:pt idx="1057">
                  <c:v>0</c:v>
                </c:pt>
                <c:pt idx="1058">
                  <c:v>0</c:v>
                </c:pt>
                <c:pt idx="1059">
                  <c:v>0</c:v>
                </c:pt>
                <c:pt idx="1060">
                  <c:v>0</c:v>
                </c:pt>
                <c:pt idx="1061">
                  <c:v>0</c:v>
                </c:pt>
                <c:pt idx="1062">
                  <c:v>0</c:v>
                </c:pt>
                <c:pt idx="1063">
                  <c:v>0</c:v>
                </c:pt>
                <c:pt idx="1064">
                  <c:v>0</c:v>
                </c:pt>
                <c:pt idx="1065">
                  <c:v>0</c:v>
                </c:pt>
                <c:pt idx="1066">
                  <c:v>0</c:v>
                </c:pt>
                <c:pt idx="1067">
                  <c:v>0</c:v>
                </c:pt>
                <c:pt idx="1068">
                  <c:v>0</c:v>
                </c:pt>
                <c:pt idx="1069">
                  <c:v>0</c:v>
                </c:pt>
                <c:pt idx="1070">
                  <c:v>0</c:v>
                </c:pt>
                <c:pt idx="1071">
                  <c:v>0</c:v>
                </c:pt>
                <c:pt idx="1072">
                  <c:v>0</c:v>
                </c:pt>
                <c:pt idx="1073">
                  <c:v>0</c:v>
                </c:pt>
                <c:pt idx="1074">
                  <c:v>0</c:v>
                </c:pt>
                <c:pt idx="1075">
                  <c:v>0</c:v>
                </c:pt>
                <c:pt idx="1076">
                  <c:v>0</c:v>
                </c:pt>
                <c:pt idx="1077">
                  <c:v>0</c:v>
                </c:pt>
                <c:pt idx="1078">
                  <c:v>0</c:v>
                </c:pt>
                <c:pt idx="1079">
                  <c:v>0</c:v>
                </c:pt>
                <c:pt idx="1080">
                  <c:v>0</c:v>
                </c:pt>
                <c:pt idx="1081">
                  <c:v>0</c:v>
                </c:pt>
                <c:pt idx="1082">
                  <c:v>0</c:v>
                </c:pt>
                <c:pt idx="1083">
                  <c:v>0</c:v>
                </c:pt>
                <c:pt idx="1084">
                  <c:v>0</c:v>
                </c:pt>
                <c:pt idx="1085">
                  <c:v>0</c:v>
                </c:pt>
                <c:pt idx="1086">
                  <c:v>0</c:v>
                </c:pt>
                <c:pt idx="1087">
                  <c:v>0</c:v>
                </c:pt>
                <c:pt idx="1088">
                  <c:v>0</c:v>
                </c:pt>
                <c:pt idx="1089">
                  <c:v>0</c:v>
                </c:pt>
                <c:pt idx="1090">
                  <c:v>0</c:v>
                </c:pt>
                <c:pt idx="1091">
                  <c:v>0</c:v>
                </c:pt>
                <c:pt idx="1092">
                  <c:v>0</c:v>
                </c:pt>
                <c:pt idx="1093">
                  <c:v>0</c:v>
                </c:pt>
                <c:pt idx="1094">
                  <c:v>0</c:v>
                </c:pt>
                <c:pt idx="1095">
                  <c:v>0</c:v>
                </c:pt>
                <c:pt idx="1096">
                  <c:v>0</c:v>
                </c:pt>
                <c:pt idx="1097">
                  <c:v>0</c:v>
                </c:pt>
                <c:pt idx="1098">
                  <c:v>0</c:v>
                </c:pt>
                <c:pt idx="1099">
                  <c:v>0</c:v>
                </c:pt>
                <c:pt idx="1100">
                  <c:v>0</c:v>
                </c:pt>
                <c:pt idx="1101">
                  <c:v>0</c:v>
                </c:pt>
                <c:pt idx="1102">
                  <c:v>0</c:v>
                </c:pt>
                <c:pt idx="1103">
                  <c:v>0</c:v>
                </c:pt>
                <c:pt idx="1104">
                  <c:v>0</c:v>
                </c:pt>
                <c:pt idx="1105">
                  <c:v>0</c:v>
                </c:pt>
                <c:pt idx="1106">
                  <c:v>0</c:v>
                </c:pt>
                <c:pt idx="1107">
                  <c:v>0</c:v>
                </c:pt>
                <c:pt idx="1108">
                  <c:v>0</c:v>
                </c:pt>
                <c:pt idx="1109">
                  <c:v>0</c:v>
                </c:pt>
                <c:pt idx="1110">
                  <c:v>0</c:v>
                </c:pt>
                <c:pt idx="1111">
                  <c:v>0</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0</c:v>
                </c:pt>
                <c:pt idx="1128">
                  <c:v>0</c:v>
                </c:pt>
                <c:pt idx="1129">
                  <c:v>0</c:v>
                </c:pt>
                <c:pt idx="1130">
                  <c:v>0</c:v>
                </c:pt>
                <c:pt idx="1131">
                  <c:v>0</c:v>
                </c:pt>
                <c:pt idx="1132">
                  <c:v>0</c:v>
                </c:pt>
                <c:pt idx="1133">
                  <c:v>0</c:v>
                </c:pt>
                <c:pt idx="1134">
                  <c:v>0</c:v>
                </c:pt>
                <c:pt idx="1135">
                  <c:v>0</c:v>
                </c:pt>
                <c:pt idx="1136">
                  <c:v>0</c:v>
                </c:pt>
                <c:pt idx="1137">
                  <c:v>0</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0</c:v>
                </c:pt>
                <c:pt idx="1184">
                  <c:v>0</c:v>
                </c:pt>
                <c:pt idx="1185">
                  <c:v>0</c:v>
                </c:pt>
                <c:pt idx="1186">
                  <c:v>0</c:v>
                </c:pt>
                <c:pt idx="1187">
                  <c:v>0</c:v>
                </c:pt>
                <c:pt idx="1188">
                  <c:v>0</c:v>
                </c:pt>
                <c:pt idx="1189">
                  <c:v>0</c:v>
                </c:pt>
                <c:pt idx="1190">
                  <c:v>0</c:v>
                </c:pt>
                <c:pt idx="1191">
                  <c:v>0</c:v>
                </c:pt>
                <c:pt idx="1192">
                  <c:v>0</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0</c:v>
                </c:pt>
                <c:pt idx="1233">
                  <c:v>0</c:v>
                </c:pt>
                <c:pt idx="1234">
                  <c:v>0</c:v>
                </c:pt>
                <c:pt idx="1235">
                  <c:v>0</c:v>
                </c:pt>
                <c:pt idx="1236">
                  <c:v>0</c:v>
                </c:pt>
                <c:pt idx="1237">
                  <c:v>0</c:v>
                </c:pt>
                <c:pt idx="1238">
                  <c:v>0</c:v>
                </c:pt>
                <c:pt idx="1239">
                  <c:v>0</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0</c:v>
                </c:pt>
                <c:pt idx="1265">
                  <c:v>0</c:v>
                </c:pt>
                <c:pt idx="1266">
                  <c:v>0</c:v>
                </c:pt>
                <c:pt idx="1267">
                  <c:v>0</c:v>
                </c:pt>
                <c:pt idx="1268">
                  <c:v>0</c:v>
                </c:pt>
                <c:pt idx="1269">
                  <c:v>0</c:v>
                </c:pt>
                <c:pt idx="1270">
                  <c:v>0</c:v>
                </c:pt>
                <c:pt idx="1271">
                  <c:v>0</c:v>
                </c:pt>
                <c:pt idx="1272">
                  <c:v>0</c:v>
                </c:pt>
                <c:pt idx="1273">
                  <c:v>0</c:v>
                </c:pt>
                <c:pt idx="1274">
                  <c:v>0</c:v>
                </c:pt>
                <c:pt idx="1275">
                  <c:v>0</c:v>
                </c:pt>
                <c:pt idx="1276">
                  <c:v>0</c:v>
                </c:pt>
                <c:pt idx="1277">
                  <c:v>0</c:v>
                </c:pt>
                <c:pt idx="1278">
                  <c:v>0</c:v>
                </c:pt>
                <c:pt idx="1279">
                  <c:v>0</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0</c:v>
                </c:pt>
                <c:pt idx="1301">
                  <c:v>0</c:v>
                </c:pt>
                <c:pt idx="1302">
                  <c:v>0</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0</c:v>
                </c:pt>
                <c:pt idx="1335">
                  <c:v>0</c:v>
                </c:pt>
                <c:pt idx="1336">
                  <c:v>0</c:v>
                </c:pt>
                <c:pt idx="1337">
                  <c:v>0</c:v>
                </c:pt>
                <c:pt idx="1338">
                  <c:v>0</c:v>
                </c:pt>
                <c:pt idx="1339">
                  <c:v>0</c:v>
                </c:pt>
                <c:pt idx="1340">
                  <c:v>0</c:v>
                </c:pt>
                <c:pt idx="1341">
                  <c:v>0</c:v>
                </c:pt>
                <c:pt idx="1342">
                  <c:v>0</c:v>
                </c:pt>
                <c:pt idx="1343">
                  <c:v>0</c:v>
                </c:pt>
                <c:pt idx="1344">
                  <c:v>0</c:v>
                </c:pt>
                <c:pt idx="1345">
                  <c:v>0</c:v>
                </c:pt>
                <c:pt idx="1346">
                  <c:v>0</c:v>
                </c:pt>
                <c:pt idx="1347">
                  <c:v>0</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0</c:v>
                </c:pt>
                <c:pt idx="1381">
                  <c:v>0</c:v>
                </c:pt>
                <c:pt idx="1382">
                  <c:v>0</c:v>
                </c:pt>
                <c:pt idx="1383">
                  <c:v>0</c:v>
                </c:pt>
                <c:pt idx="1384">
                  <c:v>0</c:v>
                </c:pt>
                <c:pt idx="1385">
                  <c:v>0</c:v>
                </c:pt>
                <c:pt idx="1386">
                  <c:v>0</c:v>
                </c:pt>
                <c:pt idx="1387">
                  <c:v>0</c:v>
                </c:pt>
                <c:pt idx="1388">
                  <c:v>0</c:v>
                </c:pt>
                <c:pt idx="1389">
                  <c:v>0</c:v>
                </c:pt>
                <c:pt idx="1390">
                  <c:v>0</c:v>
                </c:pt>
                <c:pt idx="1391">
                  <c:v>0</c:v>
                </c:pt>
                <c:pt idx="1392">
                  <c:v>0</c:v>
                </c:pt>
                <c:pt idx="1393">
                  <c:v>0</c:v>
                </c:pt>
                <c:pt idx="1394">
                  <c:v>0</c:v>
                </c:pt>
                <c:pt idx="1395">
                  <c:v>0</c:v>
                </c:pt>
                <c:pt idx="1396">
                  <c:v>0</c:v>
                </c:pt>
                <c:pt idx="1397">
                  <c:v>0</c:v>
                </c:pt>
                <c:pt idx="1398">
                  <c:v>0</c:v>
                </c:pt>
                <c:pt idx="1399">
                  <c:v>0</c:v>
                </c:pt>
                <c:pt idx="1400">
                  <c:v>0</c:v>
                </c:pt>
                <c:pt idx="1401">
                  <c:v>0</c:v>
                </c:pt>
                <c:pt idx="1402">
                  <c:v>0</c:v>
                </c:pt>
                <c:pt idx="1403">
                  <c:v>0</c:v>
                </c:pt>
                <c:pt idx="1404">
                  <c:v>0</c:v>
                </c:pt>
                <c:pt idx="1405">
                  <c:v>0</c:v>
                </c:pt>
                <c:pt idx="1406">
                  <c:v>0</c:v>
                </c:pt>
                <c:pt idx="1407">
                  <c:v>0</c:v>
                </c:pt>
                <c:pt idx="1408">
                  <c:v>0</c:v>
                </c:pt>
                <c:pt idx="1409">
                  <c:v>0</c:v>
                </c:pt>
                <c:pt idx="1410">
                  <c:v>0</c:v>
                </c:pt>
                <c:pt idx="1411">
                  <c:v>0</c:v>
                </c:pt>
                <c:pt idx="1412">
                  <c:v>0</c:v>
                </c:pt>
                <c:pt idx="1413">
                  <c:v>0</c:v>
                </c:pt>
                <c:pt idx="1414">
                  <c:v>0</c:v>
                </c:pt>
                <c:pt idx="1415">
                  <c:v>0</c:v>
                </c:pt>
                <c:pt idx="1416">
                  <c:v>0</c:v>
                </c:pt>
                <c:pt idx="1417">
                  <c:v>0</c:v>
                </c:pt>
                <c:pt idx="1418">
                  <c:v>0</c:v>
                </c:pt>
                <c:pt idx="1419">
                  <c:v>0</c:v>
                </c:pt>
                <c:pt idx="1420">
                  <c:v>0</c:v>
                </c:pt>
                <c:pt idx="1421">
                  <c:v>0</c:v>
                </c:pt>
                <c:pt idx="1422">
                  <c:v>0</c:v>
                </c:pt>
                <c:pt idx="1423">
                  <c:v>0</c:v>
                </c:pt>
                <c:pt idx="1424">
                  <c:v>0</c:v>
                </c:pt>
                <c:pt idx="1425">
                  <c:v>0</c:v>
                </c:pt>
                <c:pt idx="1426">
                  <c:v>0</c:v>
                </c:pt>
                <c:pt idx="1427">
                  <c:v>0</c:v>
                </c:pt>
                <c:pt idx="1428">
                  <c:v>0</c:v>
                </c:pt>
                <c:pt idx="1429">
                  <c:v>0</c:v>
                </c:pt>
                <c:pt idx="1430">
                  <c:v>0</c:v>
                </c:pt>
                <c:pt idx="1431">
                  <c:v>0</c:v>
                </c:pt>
                <c:pt idx="1432">
                  <c:v>0</c:v>
                </c:pt>
                <c:pt idx="1433">
                  <c:v>0</c:v>
                </c:pt>
                <c:pt idx="1434">
                  <c:v>0</c:v>
                </c:pt>
                <c:pt idx="1435">
                  <c:v>0</c:v>
                </c:pt>
                <c:pt idx="1436">
                  <c:v>0</c:v>
                </c:pt>
                <c:pt idx="1437">
                  <c:v>0</c:v>
                </c:pt>
                <c:pt idx="1438">
                  <c:v>0</c:v>
                </c:pt>
                <c:pt idx="1439">
                  <c:v>0</c:v>
                </c:pt>
                <c:pt idx="1440">
                  <c:v>0</c:v>
                </c:pt>
                <c:pt idx="1441">
                  <c:v>0</c:v>
                </c:pt>
                <c:pt idx="1442">
                  <c:v>0</c:v>
                </c:pt>
                <c:pt idx="1443">
                  <c:v>0</c:v>
                </c:pt>
                <c:pt idx="1444">
                  <c:v>0</c:v>
                </c:pt>
                <c:pt idx="1445">
                  <c:v>0</c:v>
                </c:pt>
                <c:pt idx="1446">
                  <c:v>0</c:v>
                </c:pt>
                <c:pt idx="1447">
                  <c:v>0</c:v>
                </c:pt>
                <c:pt idx="1448">
                  <c:v>0</c:v>
                </c:pt>
                <c:pt idx="1449">
                  <c:v>0</c:v>
                </c:pt>
                <c:pt idx="1450">
                  <c:v>0</c:v>
                </c:pt>
                <c:pt idx="1451">
                  <c:v>0</c:v>
                </c:pt>
                <c:pt idx="1452">
                  <c:v>0</c:v>
                </c:pt>
                <c:pt idx="1453">
                  <c:v>0</c:v>
                </c:pt>
                <c:pt idx="1454">
                  <c:v>0</c:v>
                </c:pt>
                <c:pt idx="1455">
                  <c:v>0</c:v>
                </c:pt>
                <c:pt idx="1456">
                  <c:v>0</c:v>
                </c:pt>
                <c:pt idx="1457">
                  <c:v>0</c:v>
                </c:pt>
                <c:pt idx="1458">
                  <c:v>0</c:v>
                </c:pt>
              </c:numCache>
            </c:numRef>
          </c:yVal>
          <c:smooth val="1"/>
        </c:ser>
        <c:dLbls>
          <c:showLegendKey val="0"/>
          <c:showVal val="0"/>
          <c:showCatName val="0"/>
          <c:showSerName val="0"/>
          <c:showPercent val="0"/>
          <c:showBubbleSize val="0"/>
        </c:dLbls>
        <c:axId val="52956544"/>
        <c:axId val="52957120"/>
      </c:scatterChart>
      <c:valAx>
        <c:axId val="52956544"/>
        <c:scaling>
          <c:orientation val="minMax"/>
          <c:max val="0"/>
          <c:min val="-0.15000000000000002"/>
        </c:scaling>
        <c:delete val="0"/>
        <c:axPos val="b"/>
        <c:numFmt formatCode="#,##0.00" sourceLinked="0"/>
        <c:majorTickMark val="out"/>
        <c:minorTickMark val="none"/>
        <c:tickLblPos val="nextTo"/>
        <c:crossAx val="52957120"/>
        <c:crosses val="autoZero"/>
        <c:crossBetween val="midCat"/>
      </c:valAx>
      <c:valAx>
        <c:axId val="52957120"/>
        <c:scaling>
          <c:orientation val="minMax"/>
          <c:min val="0"/>
        </c:scaling>
        <c:delete val="0"/>
        <c:axPos val="l"/>
        <c:majorGridlines/>
        <c:numFmt formatCode="General" sourceLinked="1"/>
        <c:majorTickMark val="out"/>
        <c:minorTickMark val="none"/>
        <c:tickLblPos val="nextTo"/>
        <c:crossAx val="52956544"/>
        <c:crosses val="autoZero"/>
        <c:crossBetween val="midCat"/>
      </c:valAx>
    </c:plotArea>
    <c:plotVisOnly val="1"/>
    <c:dispBlanksAs val="gap"/>
    <c:showDLblsOverMax val="0"/>
  </c:chart>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marker>
            <c:symbol val="none"/>
          </c:marker>
          <c:xVal>
            <c:numRef>
              <c:f>'V00011'!$A$1:$A$1467</c:f>
              <c:numCache>
                <c:formatCode>0.00E+00</c:formatCode>
                <c:ptCount val="1467"/>
                <c:pt idx="0">
                  <c:v>-0.41504200000000002</c:v>
                </c:pt>
                <c:pt idx="1">
                  <c:v>-0.41470099999999999</c:v>
                </c:pt>
                <c:pt idx="2">
                  <c:v>-0.41435899999999998</c:v>
                </c:pt>
                <c:pt idx="3">
                  <c:v>-0.414018</c:v>
                </c:pt>
                <c:pt idx="4">
                  <c:v>-0.41367700000000002</c:v>
                </c:pt>
                <c:pt idx="5">
                  <c:v>-0.41333500000000001</c:v>
                </c:pt>
                <c:pt idx="6">
                  <c:v>-0.41299400000000003</c:v>
                </c:pt>
                <c:pt idx="7">
                  <c:v>-0.41265299999999999</c:v>
                </c:pt>
                <c:pt idx="8">
                  <c:v>-0.41231099999999998</c:v>
                </c:pt>
                <c:pt idx="9">
                  <c:v>-0.41197</c:v>
                </c:pt>
                <c:pt idx="10">
                  <c:v>-0.41162900000000002</c:v>
                </c:pt>
                <c:pt idx="11">
                  <c:v>-0.41128799999999999</c:v>
                </c:pt>
                <c:pt idx="12">
                  <c:v>-0.41094599999999998</c:v>
                </c:pt>
                <c:pt idx="13">
                  <c:v>-0.410605</c:v>
                </c:pt>
                <c:pt idx="14">
                  <c:v>-0.41026400000000002</c:v>
                </c:pt>
                <c:pt idx="15">
                  <c:v>-0.40992200000000001</c:v>
                </c:pt>
                <c:pt idx="16">
                  <c:v>-0.40958099999999997</c:v>
                </c:pt>
                <c:pt idx="17">
                  <c:v>-0.40923999999999999</c:v>
                </c:pt>
                <c:pt idx="18">
                  <c:v>-0.40889799999999998</c:v>
                </c:pt>
                <c:pt idx="19">
                  <c:v>-0.408557</c:v>
                </c:pt>
                <c:pt idx="20">
                  <c:v>-0.40821600000000002</c:v>
                </c:pt>
                <c:pt idx="21">
                  <c:v>-0.40787499999999999</c:v>
                </c:pt>
                <c:pt idx="22">
                  <c:v>-0.40753299999999998</c:v>
                </c:pt>
                <c:pt idx="23">
                  <c:v>-0.407192</c:v>
                </c:pt>
                <c:pt idx="24">
                  <c:v>-0.40685100000000002</c:v>
                </c:pt>
                <c:pt idx="25">
                  <c:v>-0.40650900000000001</c:v>
                </c:pt>
                <c:pt idx="26">
                  <c:v>-0.40616799999999997</c:v>
                </c:pt>
                <c:pt idx="27">
                  <c:v>-0.40582699999999999</c:v>
                </c:pt>
                <c:pt idx="28">
                  <c:v>-0.40548499999999998</c:v>
                </c:pt>
                <c:pt idx="29">
                  <c:v>-0.405144</c:v>
                </c:pt>
                <c:pt idx="30">
                  <c:v>-0.40480300000000002</c:v>
                </c:pt>
                <c:pt idx="31">
                  <c:v>-0.40446199999999999</c:v>
                </c:pt>
                <c:pt idx="32">
                  <c:v>-0.40411999999999998</c:v>
                </c:pt>
                <c:pt idx="33">
                  <c:v>-0.403779</c:v>
                </c:pt>
                <c:pt idx="34">
                  <c:v>-0.40343800000000002</c:v>
                </c:pt>
                <c:pt idx="35">
                  <c:v>-0.40309600000000001</c:v>
                </c:pt>
                <c:pt idx="36">
                  <c:v>-0.40275499999999997</c:v>
                </c:pt>
                <c:pt idx="37">
                  <c:v>-0.40241399999999999</c:v>
                </c:pt>
                <c:pt idx="38">
                  <c:v>-0.40207199999999998</c:v>
                </c:pt>
                <c:pt idx="39">
                  <c:v>-0.401731</c:v>
                </c:pt>
                <c:pt idx="40">
                  <c:v>-0.40139000000000002</c:v>
                </c:pt>
                <c:pt idx="41">
                  <c:v>-0.40104899999999999</c:v>
                </c:pt>
                <c:pt idx="42">
                  <c:v>-0.40070699999999998</c:v>
                </c:pt>
                <c:pt idx="43">
                  <c:v>-0.400366</c:v>
                </c:pt>
                <c:pt idx="44">
                  <c:v>-0.40002500000000002</c:v>
                </c:pt>
                <c:pt idx="45">
                  <c:v>-0.39968300000000001</c:v>
                </c:pt>
                <c:pt idx="46">
                  <c:v>-0.39934199999999997</c:v>
                </c:pt>
                <c:pt idx="47">
                  <c:v>-0.39900099999999999</c:v>
                </c:pt>
                <c:pt idx="48">
                  <c:v>-0.39865899999999999</c:v>
                </c:pt>
                <c:pt idx="49">
                  <c:v>-0.39831800000000001</c:v>
                </c:pt>
                <c:pt idx="50">
                  <c:v>-0.39797700000000003</c:v>
                </c:pt>
                <c:pt idx="51">
                  <c:v>-0.39763500000000002</c:v>
                </c:pt>
                <c:pt idx="52">
                  <c:v>-0.39729399999999998</c:v>
                </c:pt>
                <c:pt idx="53">
                  <c:v>-0.396953</c:v>
                </c:pt>
                <c:pt idx="54">
                  <c:v>-0.39661200000000002</c:v>
                </c:pt>
                <c:pt idx="55">
                  <c:v>-0.39627000000000001</c:v>
                </c:pt>
                <c:pt idx="56">
                  <c:v>-0.39592899999999998</c:v>
                </c:pt>
                <c:pt idx="57">
                  <c:v>-0.395588</c:v>
                </c:pt>
                <c:pt idx="58">
                  <c:v>-0.39524599999999999</c:v>
                </c:pt>
                <c:pt idx="59">
                  <c:v>-0.39490500000000001</c:v>
                </c:pt>
                <c:pt idx="60">
                  <c:v>-0.39456400000000003</c:v>
                </c:pt>
                <c:pt idx="61">
                  <c:v>-0.39422200000000002</c:v>
                </c:pt>
                <c:pt idx="62">
                  <c:v>-0.39388099999999998</c:v>
                </c:pt>
                <c:pt idx="63">
                  <c:v>-0.39354</c:v>
                </c:pt>
                <c:pt idx="64">
                  <c:v>-0.39319900000000002</c:v>
                </c:pt>
                <c:pt idx="65">
                  <c:v>-0.39285700000000001</c:v>
                </c:pt>
                <c:pt idx="66">
                  <c:v>-0.39251599999999998</c:v>
                </c:pt>
                <c:pt idx="67">
                  <c:v>-0.392175</c:v>
                </c:pt>
                <c:pt idx="68">
                  <c:v>-0.39183299999999999</c:v>
                </c:pt>
                <c:pt idx="69">
                  <c:v>-0.39149200000000001</c:v>
                </c:pt>
                <c:pt idx="70">
                  <c:v>-0.39115100000000003</c:v>
                </c:pt>
                <c:pt idx="71">
                  <c:v>-0.39080900000000002</c:v>
                </c:pt>
                <c:pt idx="72">
                  <c:v>-0.39046799999999998</c:v>
                </c:pt>
                <c:pt idx="73">
                  <c:v>-0.390127</c:v>
                </c:pt>
                <c:pt idx="74">
                  <c:v>-0.38978600000000002</c:v>
                </c:pt>
                <c:pt idx="75">
                  <c:v>-0.38944400000000001</c:v>
                </c:pt>
                <c:pt idx="76">
                  <c:v>-0.38910299999999998</c:v>
                </c:pt>
                <c:pt idx="77">
                  <c:v>-0.388762</c:v>
                </c:pt>
                <c:pt idx="78">
                  <c:v>-0.38841999999999999</c:v>
                </c:pt>
                <c:pt idx="79">
                  <c:v>-0.38807900000000001</c:v>
                </c:pt>
                <c:pt idx="80">
                  <c:v>-0.38773800000000003</c:v>
                </c:pt>
                <c:pt idx="81">
                  <c:v>-0.38739600000000002</c:v>
                </c:pt>
                <c:pt idx="82">
                  <c:v>-0.38705499999999998</c:v>
                </c:pt>
                <c:pt idx="83">
                  <c:v>-0.386714</c:v>
                </c:pt>
                <c:pt idx="84">
                  <c:v>-0.38637300000000002</c:v>
                </c:pt>
                <c:pt idx="85">
                  <c:v>-0.38603100000000001</c:v>
                </c:pt>
                <c:pt idx="86">
                  <c:v>-0.38568999999999998</c:v>
                </c:pt>
                <c:pt idx="87">
                  <c:v>-0.385349</c:v>
                </c:pt>
                <c:pt idx="88">
                  <c:v>-0.38500699999999999</c:v>
                </c:pt>
                <c:pt idx="89">
                  <c:v>-0.38466600000000001</c:v>
                </c:pt>
                <c:pt idx="90">
                  <c:v>-0.38432500000000003</c:v>
                </c:pt>
                <c:pt idx="91">
                  <c:v>-0.38398300000000002</c:v>
                </c:pt>
                <c:pt idx="92">
                  <c:v>-0.38364199999999998</c:v>
                </c:pt>
                <c:pt idx="93">
                  <c:v>-0.383301</c:v>
                </c:pt>
                <c:pt idx="94">
                  <c:v>-0.38295899999999999</c:v>
                </c:pt>
                <c:pt idx="95">
                  <c:v>-0.38261800000000001</c:v>
                </c:pt>
                <c:pt idx="96">
                  <c:v>-0.38227699999999998</c:v>
                </c:pt>
                <c:pt idx="97">
                  <c:v>-0.381936</c:v>
                </c:pt>
                <c:pt idx="98">
                  <c:v>-0.38159399999999999</c:v>
                </c:pt>
                <c:pt idx="99">
                  <c:v>-0.38125300000000001</c:v>
                </c:pt>
                <c:pt idx="100">
                  <c:v>-0.38091199999999997</c:v>
                </c:pt>
                <c:pt idx="101">
                  <c:v>-0.38057000000000002</c:v>
                </c:pt>
                <c:pt idx="102">
                  <c:v>-0.38022899999999998</c:v>
                </c:pt>
                <c:pt idx="103">
                  <c:v>-0.379888</c:v>
                </c:pt>
                <c:pt idx="104">
                  <c:v>-0.37954599999999999</c:v>
                </c:pt>
                <c:pt idx="105">
                  <c:v>-0.37920500000000001</c:v>
                </c:pt>
                <c:pt idx="106">
                  <c:v>-0.37886399999999998</c:v>
                </c:pt>
                <c:pt idx="107">
                  <c:v>-0.378523</c:v>
                </c:pt>
                <c:pt idx="108">
                  <c:v>-0.37818099999999999</c:v>
                </c:pt>
                <c:pt idx="109">
                  <c:v>-0.37784000000000001</c:v>
                </c:pt>
                <c:pt idx="110">
                  <c:v>-0.37749899999999997</c:v>
                </c:pt>
                <c:pt idx="111">
                  <c:v>-0.37715700000000002</c:v>
                </c:pt>
                <c:pt idx="112">
                  <c:v>-0.37681599999999998</c:v>
                </c:pt>
                <c:pt idx="113">
                  <c:v>-0.376475</c:v>
                </c:pt>
                <c:pt idx="114">
                  <c:v>-0.376133</c:v>
                </c:pt>
                <c:pt idx="115">
                  <c:v>-0.37579200000000001</c:v>
                </c:pt>
                <c:pt idx="116">
                  <c:v>-0.37545099999999998</c:v>
                </c:pt>
                <c:pt idx="117">
                  <c:v>-0.37511</c:v>
                </c:pt>
                <c:pt idx="118">
                  <c:v>-0.37476799999999999</c:v>
                </c:pt>
                <c:pt idx="119">
                  <c:v>-0.37442700000000001</c:v>
                </c:pt>
                <c:pt idx="120">
                  <c:v>-0.37408599999999997</c:v>
                </c:pt>
                <c:pt idx="121">
                  <c:v>-0.37374400000000002</c:v>
                </c:pt>
                <c:pt idx="122">
                  <c:v>-0.37340299999999998</c:v>
                </c:pt>
                <c:pt idx="123">
                  <c:v>-0.373062</c:v>
                </c:pt>
                <c:pt idx="124">
                  <c:v>-0.37272</c:v>
                </c:pt>
                <c:pt idx="125">
                  <c:v>-0.37237900000000002</c:v>
                </c:pt>
                <c:pt idx="126">
                  <c:v>-0.37203799999999998</c:v>
                </c:pt>
                <c:pt idx="127">
                  <c:v>-0.371697</c:v>
                </c:pt>
                <c:pt idx="128">
                  <c:v>-0.37135499999999999</c:v>
                </c:pt>
                <c:pt idx="129">
                  <c:v>-0.37101400000000001</c:v>
                </c:pt>
                <c:pt idx="130">
                  <c:v>-0.37067299999999997</c:v>
                </c:pt>
                <c:pt idx="131">
                  <c:v>-0.37033100000000002</c:v>
                </c:pt>
                <c:pt idx="132">
                  <c:v>-0.36998999999999999</c:v>
                </c:pt>
                <c:pt idx="133">
                  <c:v>-0.36964900000000001</c:v>
                </c:pt>
                <c:pt idx="134">
                  <c:v>-0.369307</c:v>
                </c:pt>
                <c:pt idx="135">
                  <c:v>-0.36896600000000002</c:v>
                </c:pt>
                <c:pt idx="136">
                  <c:v>-0.36862499999999998</c:v>
                </c:pt>
                <c:pt idx="137">
                  <c:v>-0.368284</c:v>
                </c:pt>
                <c:pt idx="138">
                  <c:v>-0.36794199999999999</c:v>
                </c:pt>
                <c:pt idx="139">
                  <c:v>-0.36760100000000001</c:v>
                </c:pt>
                <c:pt idx="140">
                  <c:v>-0.36725999999999998</c:v>
                </c:pt>
                <c:pt idx="141">
                  <c:v>-0.36691800000000002</c:v>
                </c:pt>
                <c:pt idx="142">
                  <c:v>-0.36657699999999999</c:v>
                </c:pt>
                <c:pt idx="143">
                  <c:v>-0.36623600000000001</c:v>
                </c:pt>
                <c:pt idx="144">
                  <c:v>-0.365894</c:v>
                </c:pt>
                <c:pt idx="145">
                  <c:v>-0.36555300000000002</c:v>
                </c:pt>
                <c:pt idx="146">
                  <c:v>-0.36521199999999998</c:v>
                </c:pt>
                <c:pt idx="147">
                  <c:v>-0.36487000000000003</c:v>
                </c:pt>
                <c:pt idx="148">
                  <c:v>-0.36452899999999999</c:v>
                </c:pt>
                <c:pt idx="149">
                  <c:v>-0.36418800000000001</c:v>
                </c:pt>
                <c:pt idx="150">
                  <c:v>-0.36384699999999998</c:v>
                </c:pt>
                <c:pt idx="151">
                  <c:v>-0.36350500000000002</c:v>
                </c:pt>
                <c:pt idx="152">
                  <c:v>-0.36316399999999999</c:v>
                </c:pt>
                <c:pt idx="153">
                  <c:v>-0.36282300000000001</c:v>
                </c:pt>
                <c:pt idx="154">
                  <c:v>-0.362481</c:v>
                </c:pt>
                <c:pt idx="155">
                  <c:v>-0.36214000000000002</c:v>
                </c:pt>
                <c:pt idx="156">
                  <c:v>-0.36179899999999998</c:v>
                </c:pt>
                <c:pt idx="157">
                  <c:v>-0.36145699999999997</c:v>
                </c:pt>
                <c:pt idx="158">
                  <c:v>-0.36111599999999999</c:v>
                </c:pt>
                <c:pt idx="159">
                  <c:v>-0.36077500000000001</c:v>
                </c:pt>
                <c:pt idx="160">
                  <c:v>-0.36043399999999998</c:v>
                </c:pt>
                <c:pt idx="161">
                  <c:v>-0.36009200000000002</c:v>
                </c:pt>
                <c:pt idx="162">
                  <c:v>-0.35975099999999999</c:v>
                </c:pt>
                <c:pt idx="163">
                  <c:v>-0.35941000000000001</c:v>
                </c:pt>
                <c:pt idx="164">
                  <c:v>-0.359068</c:v>
                </c:pt>
                <c:pt idx="165">
                  <c:v>-0.35872700000000002</c:v>
                </c:pt>
                <c:pt idx="166">
                  <c:v>-0.35838599999999998</c:v>
                </c:pt>
                <c:pt idx="167">
                  <c:v>-0.35804399999999997</c:v>
                </c:pt>
                <c:pt idx="168">
                  <c:v>-0.35770299999999999</c:v>
                </c:pt>
                <c:pt idx="169">
                  <c:v>-0.35736200000000001</c:v>
                </c:pt>
                <c:pt idx="170">
                  <c:v>-0.35702099999999998</c:v>
                </c:pt>
                <c:pt idx="171">
                  <c:v>-0.35667900000000002</c:v>
                </c:pt>
                <c:pt idx="172">
                  <c:v>-0.35633799999999999</c:v>
                </c:pt>
                <c:pt idx="173">
                  <c:v>-0.35599700000000001</c:v>
                </c:pt>
                <c:pt idx="174">
                  <c:v>-0.355655</c:v>
                </c:pt>
                <c:pt idx="175">
                  <c:v>-0.35531400000000002</c:v>
                </c:pt>
                <c:pt idx="176">
                  <c:v>-0.35497299999999998</c:v>
                </c:pt>
                <c:pt idx="177">
                  <c:v>-0.35463099999999997</c:v>
                </c:pt>
                <c:pt idx="178">
                  <c:v>-0.35428999999999999</c:v>
                </c:pt>
                <c:pt idx="179">
                  <c:v>-0.35394900000000001</c:v>
                </c:pt>
                <c:pt idx="180">
                  <c:v>-0.35360799999999998</c:v>
                </c:pt>
                <c:pt idx="181">
                  <c:v>-0.35326600000000002</c:v>
                </c:pt>
                <c:pt idx="182">
                  <c:v>-0.35292499999999999</c:v>
                </c:pt>
                <c:pt idx="183">
                  <c:v>-0.35258400000000001</c:v>
                </c:pt>
                <c:pt idx="184">
                  <c:v>-0.352242</c:v>
                </c:pt>
                <c:pt idx="185">
                  <c:v>-0.35190100000000002</c:v>
                </c:pt>
                <c:pt idx="186">
                  <c:v>-0.35155999999999998</c:v>
                </c:pt>
                <c:pt idx="187">
                  <c:v>-0.35121799999999997</c:v>
                </c:pt>
                <c:pt idx="188">
                  <c:v>-0.35087699999999999</c:v>
                </c:pt>
                <c:pt idx="189">
                  <c:v>-0.35053600000000001</c:v>
                </c:pt>
                <c:pt idx="190">
                  <c:v>-0.35019400000000001</c:v>
                </c:pt>
                <c:pt idx="191">
                  <c:v>-0.34985300000000003</c:v>
                </c:pt>
                <c:pt idx="192">
                  <c:v>-0.34951199999999999</c:v>
                </c:pt>
                <c:pt idx="193">
                  <c:v>-0.34917100000000001</c:v>
                </c:pt>
                <c:pt idx="194">
                  <c:v>-0.348829</c:v>
                </c:pt>
                <c:pt idx="195">
                  <c:v>-0.34848800000000002</c:v>
                </c:pt>
                <c:pt idx="196">
                  <c:v>-0.34814699999999998</c:v>
                </c:pt>
                <c:pt idx="197">
                  <c:v>-0.34780499999999998</c:v>
                </c:pt>
                <c:pt idx="198">
                  <c:v>-0.347464</c:v>
                </c:pt>
                <c:pt idx="199">
                  <c:v>-0.34712300000000001</c:v>
                </c:pt>
                <c:pt idx="200">
                  <c:v>-0.34678100000000001</c:v>
                </c:pt>
                <c:pt idx="201">
                  <c:v>-0.34644000000000003</c:v>
                </c:pt>
                <c:pt idx="202">
                  <c:v>-0.34609899999999999</c:v>
                </c:pt>
                <c:pt idx="203">
                  <c:v>-0.34575800000000001</c:v>
                </c:pt>
                <c:pt idx="204">
                  <c:v>-0.345416</c:v>
                </c:pt>
                <c:pt idx="205">
                  <c:v>-0.34507500000000002</c:v>
                </c:pt>
                <c:pt idx="206">
                  <c:v>-0.34473399999999998</c:v>
                </c:pt>
                <c:pt idx="207">
                  <c:v>-0.34439199999999998</c:v>
                </c:pt>
                <c:pt idx="208">
                  <c:v>-0.344051</c:v>
                </c:pt>
                <c:pt idx="209">
                  <c:v>-0.34371000000000002</c:v>
                </c:pt>
                <c:pt idx="210">
                  <c:v>-0.34336800000000001</c:v>
                </c:pt>
                <c:pt idx="211">
                  <c:v>-0.34302700000000003</c:v>
                </c:pt>
                <c:pt idx="212">
                  <c:v>-0.34268599999999999</c:v>
                </c:pt>
                <c:pt idx="213">
                  <c:v>-0.34234500000000001</c:v>
                </c:pt>
                <c:pt idx="214">
                  <c:v>-0.342003</c:v>
                </c:pt>
                <c:pt idx="215">
                  <c:v>-0.34166200000000002</c:v>
                </c:pt>
                <c:pt idx="216">
                  <c:v>-0.34132099999999999</c:v>
                </c:pt>
                <c:pt idx="217">
                  <c:v>-0.34097899999999998</c:v>
                </c:pt>
                <c:pt idx="218">
                  <c:v>-0.340638</c:v>
                </c:pt>
                <c:pt idx="219">
                  <c:v>-0.34029700000000002</c:v>
                </c:pt>
                <c:pt idx="220">
                  <c:v>-0.33995500000000001</c:v>
                </c:pt>
                <c:pt idx="221">
                  <c:v>-0.33961400000000003</c:v>
                </c:pt>
                <c:pt idx="222">
                  <c:v>-0.33927299999999999</c:v>
                </c:pt>
                <c:pt idx="223">
                  <c:v>-0.33893200000000001</c:v>
                </c:pt>
                <c:pt idx="224">
                  <c:v>-0.33859</c:v>
                </c:pt>
                <c:pt idx="225">
                  <c:v>-0.33824900000000002</c:v>
                </c:pt>
                <c:pt idx="226">
                  <c:v>-0.33790799999999999</c:v>
                </c:pt>
                <c:pt idx="227">
                  <c:v>-0.33756599999999998</c:v>
                </c:pt>
                <c:pt idx="228">
                  <c:v>-0.337225</c:v>
                </c:pt>
                <c:pt idx="229">
                  <c:v>-0.33688400000000002</c:v>
                </c:pt>
                <c:pt idx="230">
                  <c:v>-0.33654200000000001</c:v>
                </c:pt>
                <c:pt idx="231">
                  <c:v>-0.33620100000000003</c:v>
                </c:pt>
                <c:pt idx="232">
                  <c:v>-0.33585999999999999</c:v>
                </c:pt>
                <c:pt idx="233">
                  <c:v>-0.33551900000000001</c:v>
                </c:pt>
                <c:pt idx="234">
                  <c:v>-0.335177</c:v>
                </c:pt>
                <c:pt idx="235">
                  <c:v>-0.33483600000000002</c:v>
                </c:pt>
                <c:pt idx="236">
                  <c:v>-0.33449499999999999</c:v>
                </c:pt>
                <c:pt idx="237">
                  <c:v>-0.33415299999999998</c:v>
                </c:pt>
                <c:pt idx="238">
                  <c:v>-0.333812</c:v>
                </c:pt>
                <c:pt idx="239">
                  <c:v>-0.33347100000000002</c:v>
                </c:pt>
                <c:pt idx="240">
                  <c:v>-0.33312900000000001</c:v>
                </c:pt>
                <c:pt idx="241">
                  <c:v>-0.33278799999999997</c:v>
                </c:pt>
                <c:pt idx="242">
                  <c:v>-0.33244699999999999</c:v>
                </c:pt>
                <c:pt idx="243">
                  <c:v>-0.33210499999999998</c:v>
                </c:pt>
                <c:pt idx="244">
                  <c:v>-0.331764</c:v>
                </c:pt>
                <c:pt idx="245">
                  <c:v>-0.33142300000000002</c:v>
                </c:pt>
                <c:pt idx="246">
                  <c:v>-0.33108199999999999</c:v>
                </c:pt>
                <c:pt idx="247">
                  <c:v>-0.33073999999999998</c:v>
                </c:pt>
                <c:pt idx="248">
                  <c:v>-0.330399</c:v>
                </c:pt>
                <c:pt idx="249">
                  <c:v>-0.33005800000000002</c:v>
                </c:pt>
                <c:pt idx="250">
                  <c:v>-0.32971600000000001</c:v>
                </c:pt>
                <c:pt idx="251">
                  <c:v>-0.32937499999999997</c:v>
                </c:pt>
                <c:pt idx="252">
                  <c:v>-0.32903399999999999</c:v>
                </c:pt>
                <c:pt idx="253">
                  <c:v>-0.32869199999999998</c:v>
                </c:pt>
                <c:pt idx="254">
                  <c:v>-0.328351</c:v>
                </c:pt>
                <c:pt idx="255">
                  <c:v>-0.32801000000000002</c:v>
                </c:pt>
                <c:pt idx="256">
                  <c:v>-0.32766899999999999</c:v>
                </c:pt>
                <c:pt idx="257">
                  <c:v>-0.32732699999999998</c:v>
                </c:pt>
                <c:pt idx="258">
                  <c:v>-0.326986</c:v>
                </c:pt>
                <c:pt idx="259">
                  <c:v>-0.32664500000000002</c:v>
                </c:pt>
                <c:pt idx="260">
                  <c:v>-0.32630300000000001</c:v>
                </c:pt>
                <c:pt idx="261">
                  <c:v>-0.32596199999999997</c:v>
                </c:pt>
                <c:pt idx="262">
                  <c:v>-0.32562099999999999</c:v>
                </c:pt>
                <c:pt idx="263">
                  <c:v>-0.32527899999999998</c:v>
                </c:pt>
                <c:pt idx="264">
                  <c:v>-0.324938</c:v>
                </c:pt>
                <c:pt idx="265">
                  <c:v>-0.32459700000000002</c:v>
                </c:pt>
                <c:pt idx="266">
                  <c:v>-0.32425599999999999</c:v>
                </c:pt>
                <c:pt idx="267">
                  <c:v>-0.32391399999999998</c:v>
                </c:pt>
                <c:pt idx="268">
                  <c:v>-0.323573</c:v>
                </c:pt>
                <c:pt idx="269">
                  <c:v>-0.32323200000000002</c:v>
                </c:pt>
                <c:pt idx="270">
                  <c:v>-0.32289000000000001</c:v>
                </c:pt>
                <c:pt idx="271">
                  <c:v>-0.32254899999999997</c:v>
                </c:pt>
                <c:pt idx="272">
                  <c:v>-0.32220799999999999</c:v>
                </c:pt>
                <c:pt idx="273">
                  <c:v>-0.32186599999999999</c:v>
                </c:pt>
                <c:pt idx="274">
                  <c:v>-0.32152500000000001</c:v>
                </c:pt>
                <c:pt idx="275">
                  <c:v>-0.32118400000000003</c:v>
                </c:pt>
                <c:pt idx="276">
                  <c:v>-0.32084299999999999</c:v>
                </c:pt>
                <c:pt idx="277">
                  <c:v>-0.32050099999999998</c:v>
                </c:pt>
                <c:pt idx="278">
                  <c:v>-0.32016</c:v>
                </c:pt>
                <c:pt idx="279">
                  <c:v>-0.31981900000000002</c:v>
                </c:pt>
                <c:pt idx="280">
                  <c:v>-0.31947700000000001</c:v>
                </c:pt>
                <c:pt idx="281">
                  <c:v>-0.31913599999999998</c:v>
                </c:pt>
                <c:pt idx="282">
                  <c:v>-0.318795</c:v>
                </c:pt>
                <c:pt idx="283">
                  <c:v>-0.31845299999999999</c:v>
                </c:pt>
                <c:pt idx="284">
                  <c:v>-0.31811200000000001</c:v>
                </c:pt>
                <c:pt idx="285">
                  <c:v>-0.31777100000000003</c:v>
                </c:pt>
                <c:pt idx="286">
                  <c:v>-0.31742900000000002</c:v>
                </c:pt>
                <c:pt idx="287">
                  <c:v>-0.31708799999999998</c:v>
                </c:pt>
                <c:pt idx="288">
                  <c:v>-0.316747</c:v>
                </c:pt>
                <c:pt idx="289">
                  <c:v>-0.31640600000000002</c:v>
                </c:pt>
                <c:pt idx="290">
                  <c:v>-0.31606400000000001</c:v>
                </c:pt>
                <c:pt idx="291">
                  <c:v>-0.31572299999999998</c:v>
                </c:pt>
                <c:pt idx="292">
                  <c:v>-0.315382</c:v>
                </c:pt>
                <c:pt idx="293">
                  <c:v>-0.31503999999999999</c:v>
                </c:pt>
                <c:pt idx="294">
                  <c:v>-0.31469900000000001</c:v>
                </c:pt>
                <c:pt idx="295">
                  <c:v>-0.31435800000000003</c:v>
                </c:pt>
                <c:pt idx="296">
                  <c:v>-0.31401600000000002</c:v>
                </c:pt>
                <c:pt idx="297">
                  <c:v>-0.31367499999999998</c:v>
                </c:pt>
                <c:pt idx="298">
                  <c:v>-0.313334</c:v>
                </c:pt>
                <c:pt idx="299">
                  <c:v>-0.31299300000000002</c:v>
                </c:pt>
                <c:pt idx="300">
                  <c:v>-0.31265100000000001</c:v>
                </c:pt>
                <c:pt idx="301">
                  <c:v>-0.31230999999999998</c:v>
                </c:pt>
                <c:pt idx="302">
                  <c:v>-0.311969</c:v>
                </c:pt>
                <c:pt idx="303">
                  <c:v>-0.31162699999999999</c:v>
                </c:pt>
                <c:pt idx="304">
                  <c:v>-0.31128600000000001</c:v>
                </c:pt>
                <c:pt idx="305">
                  <c:v>-0.31094500000000003</c:v>
                </c:pt>
                <c:pt idx="306">
                  <c:v>-0.31060300000000002</c:v>
                </c:pt>
                <c:pt idx="307">
                  <c:v>-0.31026199999999998</c:v>
                </c:pt>
                <c:pt idx="308">
                  <c:v>-0.309921</c:v>
                </c:pt>
                <c:pt idx="309">
                  <c:v>-0.30958000000000002</c:v>
                </c:pt>
                <c:pt idx="310">
                  <c:v>-0.30923800000000001</c:v>
                </c:pt>
                <c:pt idx="311">
                  <c:v>-0.30889699999999998</c:v>
                </c:pt>
                <c:pt idx="312">
                  <c:v>-0.308556</c:v>
                </c:pt>
                <c:pt idx="313">
                  <c:v>-0.30821399999999999</c:v>
                </c:pt>
                <c:pt idx="314">
                  <c:v>-0.30787300000000001</c:v>
                </c:pt>
                <c:pt idx="315">
                  <c:v>-0.30753200000000003</c:v>
                </c:pt>
                <c:pt idx="316">
                  <c:v>-0.30719000000000002</c:v>
                </c:pt>
                <c:pt idx="317">
                  <c:v>-0.30684899999999998</c:v>
                </c:pt>
                <c:pt idx="318">
                  <c:v>-0.306508</c:v>
                </c:pt>
                <c:pt idx="319">
                  <c:v>-0.30616700000000002</c:v>
                </c:pt>
                <c:pt idx="320">
                  <c:v>-0.30582500000000001</c:v>
                </c:pt>
                <c:pt idx="321">
                  <c:v>-0.30548399999999998</c:v>
                </c:pt>
                <c:pt idx="322">
                  <c:v>-0.305143</c:v>
                </c:pt>
                <c:pt idx="323">
                  <c:v>-0.30480099999999999</c:v>
                </c:pt>
                <c:pt idx="324">
                  <c:v>-0.30446000000000001</c:v>
                </c:pt>
                <c:pt idx="325">
                  <c:v>-0.30411899999999997</c:v>
                </c:pt>
                <c:pt idx="326">
                  <c:v>-0.30377700000000002</c:v>
                </c:pt>
                <c:pt idx="327">
                  <c:v>-0.30343599999999998</c:v>
                </c:pt>
                <c:pt idx="328">
                  <c:v>-0.303095</c:v>
                </c:pt>
                <c:pt idx="329">
                  <c:v>-0.30275400000000002</c:v>
                </c:pt>
                <c:pt idx="330">
                  <c:v>-0.30241200000000001</c:v>
                </c:pt>
                <c:pt idx="331">
                  <c:v>-0.30207099999999998</c:v>
                </c:pt>
                <c:pt idx="332">
                  <c:v>-0.30173</c:v>
                </c:pt>
                <c:pt idx="333">
                  <c:v>-0.30138799999999999</c:v>
                </c:pt>
                <c:pt idx="334">
                  <c:v>-0.30104700000000001</c:v>
                </c:pt>
                <c:pt idx="335">
                  <c:v>-0.30070599999999997</c:v>
                </c:pt>
                <c:pt idx="336">
                  <c:v>-0.30036400000000002</c:v>
                </c:pt>
                <c:pt idx="337">
                  <c:v>-0.30002299999999998</c:v>
                </c:pt>
                <c:pt idx="338">
                  <c:v>-0.299682</c:v>
                </c:pt>
                <c:pt idx="339">
                  <c:v>-0.29933999999999999</c:v>
                </c:pt>
                <c:pt idx="340">
                  <c:v>-0.29899900000000001</c:v>
                </c:pt>
                <c:pt idx="341">
                  <c:v>-0.29865799999999998</c:v>
                </c:pt>
                <c:pt idx="342">
                  <c:v>-0.298317</c:v>
                </c:pt>
                <c:pt idx="343">
                  <c:v>-0.29797499999999999</c:v>
                </c:pt>
                <c:pt idx="344">
                  <c:v>-0.29763400000000001</c:v>
                </c:pt>
                <c:pt idx="345">
                  <c:v>-0.29729299999999997</c:v>
                </c:pt>
                <c:pt idx="346">
                  <c:v>-0.29695100000000002</c:v>
                </c:pt>
                <c:pt idx="347">
                  <c:v>-0.29660999999999998</c:v>
                </c:pt>
                <c:pt idx="348">
                  <c:v>-0.296269</c:v>
                </c:pt>
                <c:pt idx="349">
                  <c:v>-0.295927</c:v>
                </c:pt>
                <c:pt idx="350">
                  <c:v>-0.29558600000000002</c:v>
                </c:pt>
                <c:pt idx="351">
                  <c:v>-0.29524499999999998</c:v>
                </c:pt>
                <c:pt idx="352">
                  <c:v>-0.294904</c:v>
                </c:pt>
                <c:pt idx="353">
                  <c:v>-0.29456199999999999</c:v>
                </c:pt>
                <c:pt idx="354">
                  <c:v>-0.29422100000000001</c:v>
                </c:pt>
                <c:pt idx="355">
                  <c:v>-0.29387999999999997</c:v>
                </c:pt>
                <c:pt idx="356">
                  <c:v>-0.29353800000000002</c:v>
                </c:pt>
                <c:pt idx="357">
                  <c:v>-0.29319699999999999</c:v>
                </c:pt>
                <c:pt idx="358">
                  <c:v>-0.29285600000000001</c:v>
                </c:pt>
                <c:pt idx="359">
                  <c:v>-0.292514</c:v>
                </c:pt>
                <c:pt idx="360">
                  <c:v>-0.29217300000000002</c:v>
                </c:pt>
                <c:pt idx="361">
                  <c:v>-0.29183199999999998</c:v>
                </c:pt>
                <c:pt idx="362">
                  <c:v>-0.291491</c:v>
                </c:pt>
                <c:pt idx="363">
                  <c:v>-0.29114899999999999</c:v>
                </c:pt>
                <c:pt idx="364">
                  <c:v>-0.29080800000000001</c:v>
                </c:pt>
                <c:pt idx="365">
                  <c:v>-0.29046699999999998</c:v>
                </c:pt>
                <c:pt idx="366">
                  <c:v>-0.29012500000000002</c:v>
                </c:pt>
                <c:pt idx="367">
                  <c:v>-0.28978399999999999</c:v>
                </c:pt>
                <c:pt idx="368">
                  <c:v>-0.28944300000000001</c:v>
                </c:pt>
                <c:pt idx="369">
                  <c:v>-0.289101</c:v>
                </c:pt>
                <c:pt idx="370">
                  <c:v>-0.28876000000000002</c:v>
                </c:pt>
                <c:pt idx="371">
                  <c:v>-0.28841899999999998</c:v>
                </c:pt>
                <c:pt idx="372">
                  <c:v>-0.288078</c:v>
                </c:pt>
                <c:pt idx="373">
                  <c:v>-0.28773599999999999</c:v>
                </c:pt>
                <c:pt idx="374">
                  <c:v>-0.28739500000000001</c:v>
                </c:pt>
                <c:pt idx="375">
                  <c:v>-0.28705399999999998</c:v>
                </c:pt>
                <c:pt idx="376">
                  <c:v>-0.28671200000000002</c:v>
                </c:pt>
                <c:pt idx="377">
                  <c:v>-0.28637099999999999</c:v>
                </c:pt>
                <c:pt idx="378">
                  <c:v>-0.28603000000000001</c:v>
                </c:pt>
                <c:pt idx="379">
                  <c:v>-0.285688</c:v>
                </c:pt>
                <c:pt idx="380">
                  <c:v>-0.28534700000000002</c:v>
                </c:pt>
                <c:pt idx="381">
                  <c:v>-0.28500599999999998</c:v>
                </c:pt>
                <c:pt idx="382">
                  <c:v>-0.28466399999999997</c:v>
                </c:pt>
                <c:pt idx="383">
                  <c:v>-0.28432299999999999</c:v>
                </c:pt>
                <c:pt idx="384">
                  <c:v>-0.28398200000000001</c:v>
                </c:pt>
                <c:pt idx="385">
                  <c:v>-0.28364099999999998</c:v>
                </c:pt>
                <c:pt idx="386">
                  <c:v>-0.28329900000000002</c:v>
                </c:pt>
                <c:pt idx="387">
                  <c:v>-0.28295799999999999</c:v>
                </c:pt>
                <c:pt idx="388">
                  <c:v>-0.28261700000000001</c:v>
                </c:pt>
                <c:pt idx="389">
                  <c:v>-0.282275</c:v>
                </c:pt>
                <c:pt idx="390">
                  <c:v>-0.28193400000000002</c:v>
                </c:pt>
                <c:pt idx="391">
                  <c:v>-0.28159299999999998</c:v>
                </c:pt>
                <c:pt idx="392">
                  <c:v>-0.28125099999999997</c:v>
                </c:pt>
                <c:pt idx="393">
                  <c:v>-0.28090999999999999</c:v>
                </c:pt>
                <c:pt idx="394">
                  <c:v>-0.28056900000000001</c:v>
                </c:pt>
                <c:pt idx="395">
                  <c:v>-0.28022799999999998</c:v>
                </c:pt>
                <c:pt idx="396">
                  <c:v>-0.27988600000000002</c:v>
                </c:pt>
                <c:pt idx="397">
                  <c:v>-0.27954499999999999</c:v>
                </c:pt>
                <c:pt idx="398">
                  <c:v>-0.27920400000000001</c:v>
                </c:pt>
                <c:pt idx="399">
                  <c:v>-0.278862</c:v>
                </c:pt>
                <c:pt idx="400">
                  <c:v>-0.27852100000000002</c:v>
                </c:pt>
                <c:pt idx="401">
                  <c:v>-0.27817999999999998</c:v>
                </c:pt>
                <c:pt idx="402">
                  <c:v>-0.27783799999999997</c:v>
                </c:pt>
                <c:pt idx="403">
                  <c:v>-0.27749699999999999</c:v>
                </c:pt>
                <c:pt idx="404">
                  <c:v>-0.27715600000000001</c:v>
                </c:pt>
                <c:pt idx="405">
                  <c:v>-0.27681499999999998</c:v>
                </c:pt>
                <c:pt idx="406">
                  <c:v>-0.27647300000000002</c:v>
                </c:pt>
                <c:pt idx="407">
                  <c:v>-0.27613199999999999</c:v>
                </c:pt>
                <c:pt idx="408">
                  <c:v>-0.27579100000000001</c:v>
                </c:pt>
                <c:pt idx="409">
                  <c:v>-0.275449</c:v>
                </c:pt>
                <c:pt idx="410">
                  <c:v>-0.27510800000000002</c:v>
                </c:pt>
                <c:pt idx="411">
                  <c:v>-0.27476699999999998</c:v>
                </c:pt>
                <c:pt idx="412">
                  <c:v>-0.27442499999999997</c:v>
                </c:pt>
                <c:pt idx="413">
                  <c:v>-0.27408399999999999</c:v>
                </c:pt>
                <c:pt idx="414">
                  <c:v>-0.27374300000000001</c:v>
                </c:pt>
                <c:pt idx="415">
                  <c:v>-0.27340199999999998</c:v>
                </c:pt>
                <c:pt idx="416">
                  <c:v>-0.27306000000000002</c:v>
                </c:pt>
                <c:pt idx="417">
                  <c:v>-0.27271899999999999</c:v>
                </c:pt>
                <c:pt idx="418">
                  <c:v>-0.27237800000000001</c:v>
                </c:pt>
                <c:pt idx="419">
                  <c:v>-0.272036</c:v>
                </c:pt>
                <c:pt idx="420">
                  <c:v>-0.27169500000000002</c:v>
                </c:pt>
                <c:pt idx="421">
                  <c:v>-0.27135399999999998</c:v>
                </c:pt>
                <c:pt idx="422">
                  <c:v>-0.27101199999999998</c:v>
                </c:pt>
                <c:pt idx="423">
                  <c:v>-0.27067099999999999</c:v>
                </c:pt>
                <c:pt idx="424">
                  <c:v>-0.27033000000000001</c:v>
                </c:pt>
                <c:pt idx="425">
                  <c:v>-0.26998899999999998</c:v>
                </c:pt>
                <c:pt idx="426">
                  <c:v>-0.26964700000000003</c:v>
                </c:pt>
                <c:pt idx="427">
                  <c:v>-0.26930599999999999</c:v>
                </c:pt>
                <c:pt idx="428">
                  <c:v>-0.26896500000000001</c:v>
                </c:pt>
                <c:pt idx="429">
                  <c:v>-0.268623</c:v>
                </c:pt>
                <c:pt idx="430">
                  <c:v>-0.26828200000000002</c:v>
                </c:pt>
                <c:pt idx="431">
                  <c:v>-0.26794099999999998</c:v>
                </c:pt>
                <c:pt idx="432">
                  <c:v>-0.26759899999999998</c:v>
                </c:pt>
                <c:pt idx="433">
                  <c:v>-0.267258</c:v>
                </c:pt>
                <c:pt idx="434">
                  <c:v>-0.26691700000000002</c:v>
                </c:pt>
                <c:pt idx="435">
                  <c:v>-0.26657500000000001</c:v>
                </c:pt>
                <c:pt idx="436">
                  <c:v>-0.26623400000000003</c:v>
                </c:pt>
                <c:pt idx="437">
                  <c:v>-0.26589299999999999</c:v>
                </c:pt>
                <c:pt idx="438">
                  <c:v>-0.26555200000000001</c:v>
                </c:pt>
                <c:pt idx="439">
                  <c:v>-0.26521</c:v>
                </c:pt>
                <c:pt idx="440">
                  <c:v>-0.26486900000000002</c:v>
                </c:pt>
                <c:pt idx="441">
                  <c:v>-0.26452799999999999</c:v>
                </c:pt>
                <c:pt idx="442">
                  <c:v>-0.26418599999999998</c:v>
                </c:pt>
                <c:pt idx="443">
                  <c:v>-0.263845</c:v>
                </c:pt>
                <c:pt idx="444">
                  <c:v>-0.26350400000000002</c:v>
                </c:pt>
                <c:pt idx="445">
                  <c:v>-0.26316200000000001</c:v>
                </c:pt>
                <c:pt idx="446">
                  <c:v>-0.26282100000000003</c:v>
                </c:pt>
                <c:pt idx="447">
                  <c:v>-0.26247999999999999</c:v>
                </c:pt>
                <c:pt idx="448">
                  <c:v>-0.26213900000000001</c:v>
                </c:pt>
                <c:pt idx="449">
                  <c:v>-0.261797</c:v>
                </c:pt>
                <c:pt idx="450">
                  <c:v>-0.26145600000000002</c:v>
                </c:pt>
                <c:pt idx="451">
                  <c:v>-0.26111499999999999</c:v>
                </c:pt>
                <c:pt idx="452">
                  <c:v>-0.26077299999999998</c:v>
                </c:pt>
                <c:pt idx="453">
                  <c:v>-0.260432</c:v>
                </c:pt>
                <c:pt idx="454">
                  <c:v>-0.26009100000000002</c:v>
                </c:pt>
                <c:pt idx="455">
                  <c:v>-0.25974900000000001</c:v>
                </c:pt>
                <c:pt idx="456">
                  <c:v>-0.25940800000000003</c:v>
                </c:pt>
                <c:pt idx="457">
                  <c:v>-0.25906699999999999</c:v>
                </c:pt>
                <c:pt idx="458">
                  <c:v>-0.25872600000000001</c:v>
                </c:pt>
                <c:pt idx="459">
                  <c:v>-0.258384</c:v>
                </c:pt>
                <c:pt idx="460">
                  <c:v>-0.25804300000000002</c:v>
                </c:pt>
                <c:pt idx="461">
                  <c:v>-0.25770199999999999</c:v>
                </c:pt>
                <c:pt idx="462">
                  <c:v>-0.25735999999999998</c:v>
                </c:pt>
                <c:pt idx="463">
                  <c:v>-0.257019</c:v>
                </c:pt>
                <c:pt idx="464">
                  <c:v>-0.25667800000000002</c:v>
                </c:pt>
                <c:pt idx="465">
                  <c:v>-0.25633600000000001</c:v>
                </c:pt>
                <c:pt idx="466">
                  <c:v>-0.25599499999999997</c:v>
                </c:pt>
                <c:pt idx="467">
                  <c:v>-0.25565399999999999</c:v>
                </c:pt>
                <c:pt idx="468">
                  <c:v>-0.25531300000000001</c:v>
                </c:pt>
                <c:pt idx="469">
                  <c:v>-0.254971</c:v>
                </c:pt>
                <c:pt idx="470">
                  <c:v>-0.25463000000000002</c:v>
                </c:pt>
                <c:pt idx="471">
                  <c:v>-0.25428899999999999</c:v>
                </c:pt>
                <c:pt idx="472">
                  <c:v>-0.25394699999999998</c:v>
                </c:pt>
                <c:pt idx="473">
                  <c:v>-0.253606</c:v>
                </c:pt>
                <c:pt idx="474">
                  <c:v>-0.25326500000000002</c:v>
                </c:pt>
                <c:pt idx="475">
                  <c:v>-0.25292300000000001</c:v>
                </c:pt>
                <c:pt idx="476">
                  <c:v>-0.25258199999999997</c:v>
                </c:pt>
                <c:pt idx="477">
                  <c:v>-0.25224099999999999</c:v>
                </c:pt>
                <c:pt idx="478">
                  <c:v>-0.25189899999999998</c:v>
                </c:pt>
                <c:pt idx="479">
                  <c:v>-0.251558</c:v>
                </c:pt>
                <c:pt idx="480">
                  <c:v>-0.25121700000000002</c:v>
                </c:pt>
                <c:pt idx="481">
                  <c:v>-0.25087599999999999</c:v>
                </c:pt>
                <c:pt idx="482">
                  <c:v>-0.25053399999999998</c:v>
                </c:pt>
                <c:pt idx="483">
                  <c:v>-0.250193</c:v>
                </c:pt>
                <c:pt idx="484">
                  <c:v>-0.24985199999999999</c:v>
                </c:pt>
                <c:pt idx="485">
                  <c:v>-0.24951000000000001</c:v>
                </c:pt>
                <c:pt idx="486">
                  <c:v>-0.249169</c:v>
                </c:pt>
                <c:pt idx="487">
                  <c:v>-0.24882799999999999</c:v>
                </c:pt>
                <c:pt idx="488">
                  <c:v>-0.24848600000000001</c:v>
                </c:pt>
                <c:pt idx="489">
                  <c:v>-0.248145</c:v>
                </c:pt>
                <c:pt idx="490">
                  <c:v>-0.247804</c:v>
                </c:pt>
                <c:pt idx="491">
                  <c:v>-0.24746299999999999</c:v>
                </c:pt>
                <c:pt idx="492">
                  <c:v>-0.24712100000000001</c:v>
                </c:pt>
                <c:pt idx="493">
                  <c:v>-0.24678</c:v>
                </c:pt>
                <c:pt idx="494">
                  <c:v>-0.24643899999999999</c:v>
                </c:pt>
                <c:pt idx="495">
                  <c:v>-0.24609700000000001</c:v>
                </c:pt>
                <c:pt idx="496">
                  <c:v>-0.245756</c:v>
                </c:pt>
                <c:pt idx="497">
                  <c:v>-0.24541499999999999</c:v>
                </c:pt>
                <c:pt idx="498">
                  <c:v>-0.24507300000000001</c:v>
                </c:pt>
                <c:pt idx="499">
                  <c:v>-0.24473200000000001</c:v>
                </c:pt>
                <c:pt idx="500">
                  <c:v>-0.244391</c:v>
                </c:pt>
                <c:pt idx="501">
                  <c:v>-0.24404999999999999</c:v>
                </c:pt>
                <c:pt idx="502">
                  <c:v>-0.24370800000000001</c:v>
                </c:pt>
                <c:pt idx="503">
                  <c:v>-0.243367</c:v>
                </c:pt>
                <c:pt idx="504">
                  <c:v>-0.24302599999999999</c:v>
                </c:pt>
                <c:pt idx="505">
                  <c:v>-0.24268400000000001</c:v>
                </c:pt>
                <c:pt idx="506">
                  <c:v>-0.242343</c:v>
                </c:pt>
                <c:pt idx="507">
                  <c:v>-0.24200199999999999</c:v>
                </c:pt>
                <c:pt idx="508">
                  <c:v>-0.24166000000000001</c:v>
                </c:pt>
                <c:pt idx="509">
                  <c:v>-0.24131900000000001</c:v>
                </c:pt>
                <c:pt idx="510">
                  <c:v>-0.240978</c:v>
                </c:pt>
                <c:pt idx="511">
                  <c:v>-0.24063699999999999</c:v>
                </c:pt>
                <c:pt idx="512">
                  <c:v>-0.24029500000000001</c:v>
                </c:pt>
                <c:pt idx="513">
                  <c:v>-0.239954</c:v>
                </c:pt>
                <c:pt idx="514">
                  <c:v>-0.23961299999999999</c:v>
                </c:pt>
                <c:pt idx="515">
                  <c:v>-0.23927100000000001</c:v>
                </c:pt>
                <c:pt idx="516">
                  <c:v>-0.23893</c:v>
                </c:pt>
                <c:pt idx="517">
                  <c:v>-0.238589</c:v>
                </c:pt>
                <c:pt idx="518">
                  <c:v>-0.23824699999999999</c:v>
                </c:pt>
                <c:pt idx="519">
                  <c:v>-0.23790600000000001</c:v>
                </c:pt>
                <c:pt idx="520">
                  <c:v>-0.237565</c:v>
                </c:pt>
                <c:pt idx="521">
                  <c:v>-0.23722399999999999</c:v>
                </c:pt>
                <c:pt idx="522">
                  <c:v>-0.23688200000000001</c:v>
                </c:pt>
                <c:pt idx="523">
                  <c:v>-0.236541</c:v>
                </c:pt>
                <c:pt idx="524">
                  <c:v>-0.23619999999999999</c:v>
                </c:pt>
                <c:pt idx="525">
                  <c:v>-0.23585800000000001</c:v>
                </c:pt>
                <c:pt idx="526">
                  <c:v>-0.235517</c:v>
                </c:pt>
                <c:pt idx="527">
                  <c:v>-0.235176</c:v>
                </c:pt>
                <c:pt idx="528">
                  <c:v>-0.23483399999999999</c:v>
                </c:pt>
                <c:pt idx="529">
                  <c:v>-0.23449300000000001</c:v>
                </c:pt>
                <c:pt idx="530">
                  <c:v>-0.234152</c:v>
                </c:pt>
                <c:pt idx="531">
                  <c:v>-0.23380999999999999</c:v>
                </c:pt>
                <c:pt idx="532">
                  <c:v>-0.23346900000000001</c:v>
                </c:pt>
                <c:pt idx="533">
                  <c:v>-0.233128</c:v>
                </c:pt>
                <c:pt idx="534">
                  <c:v>-0.23278699999999999</c:v>
                </c:pt>
                <c:pt idx="535">
                  <c:v>-0.23244500000000001</c:v>
                </c:pt>
                <c:pt idx="536">
                  <c:v>-0.232104</c:v>
                </c:pt>
                <c:pt idx="537">
                  <c:v>-0.231763</c:v>
                </c:pt>
                <c:pt idx="538">
                  <c:v>-0.23142099999999999</c:v>
                </c:pt>
                <c:pt idx="539">
                  <c:v>-0.23108000000000001</c:v>
                </c:pt>
                <c:pt idx="540">
                  <c:v>-0.230739</c:v>
                </c:pt>
                <c:pt idx="541">
                  <c:v>-0.23039699999999999</c:v>
                </c:pt>
                <c:pt idx="542">
                  <c:v>-0.23005600000000001</c:v>
                </c:pt>
                <c:pt idx="543">
                  <c:v>-0.229715</c:v>
                </c:pt>
                <c:pt idx="544">
                  <c:v>-0.22937399999999999</c:v>
                </c:pt>
                <c:pt idx="545">
                  <c:v>-0.22903200000000001</c:v>
                </c:pt>
                <c:pt idx="546">
                  <c:v>-0.22869100000000001</c:v>
                </c:pt>
                <c:pt idx="547">
                  <c:v>-0.22835</c:v>
                </c:pt>
                <c:pt idx="548">
                  <c:v>-0.22800799999999999</c:v>
                </c:pt>
                <c:pt idx="549">
                  <c:v>-0.22766700000000001</c:v>
                </c:pt>
                <c:pt idx="550">
                  <c:v>-0.227326</c:v>
                </c:pt>
                <c:pt idx="551">
                  <c:v>-0.22698399999999999</c:v>
                </c:pt>
                <c:pt idx="552">
                  <c:v>-0.22664300000000001</c:v>
                </c:pt>
                <c:pt idx="553">
                  <c:v>-0.226302</c:v>
                </c:pt>
                <c:pt idx="554">
                  <c:v>-0.225961</c:v>
                </c:pt>
                <c:pt idx="555">
                  <c:v>-0.22561899999999999</c:v>
                </c:pt>
                <c:pt idx="556">
                  <c:v>-0.22527800000000001</c:v>
                </c:pt>
                <c:pt idx="557">
                  <c:v>-0.224937</c:v>
                </c:pt>
                <c:pt idx="558">
                  <c:v>-0.22459499999999999</c:v>
                </c:pt>
                <c:pt idx="559">
                  <c:v>-0.22425400000000001</c:v>
                </c:pt>
                <c:pt idx="560">
                  <c:v>-0.223913</c:v>
                </c:pt>
                <c:pt idx="561">
                  <c:v>-0.22357099999999999</c:v>
                </c:pt>
                <c:pt idx="562">
                  <c:v>-0.22323000000000001</c:v>
                </c:pt>
                <c:pt idx="563">
                  <c:v>-0.222889</c:v>
                </c:pt>
                <c:pt idx="564">
                  <c:v>-0.222548</c:v>
                </c:pt>
                <c:pt idx="565">
                  <c:v>-0.22220599999999999</c:v>
                </c:pt>
                <c:pt idx="566">
                  <c:v>-0.22186500000000001</c:v>
                </c:pt>
                <c:pt idx="567">
                  <c:v>-0.221524</c:v>
                </c:pt>
                <c:pt idx="568">
                  <c:v>-0.22118199999999999</c:v>
                </c:pt>
                <c:pt idx="569">
                  <c:v>-0.22084100000000001</c:v>
                </c:pt>
                <c:pt idx="570">
                  <c:v>-0.2205</c:v>
                </c:pt>
                <c:pt idx="571">
                  <c:v>-0.22015799999999999</c:v>
                </c:pt>
                <c:pt idx="572">
                  <c:v>-0.21981700000000001</c:v>
                </c:pt>
                <c:pt idx="573">
                  <c:v>-0.219476</c:v>
                </c:pt>
                <c:pt idx="574">
                  <c:v>-0.219134</c:v>
                </c:pt>
                <c:pt idx="575">
                  <c:v>-0.21879299999999999</c:v>
                </c:pt>
                <c:pt idx="576">
                  <c:v>-0.21845200000000001</c:v>
                </c:pt>
                <c:pt idx="577">
                  <c:v>-0.218111</c:v>
                </c:pt>
                <c:pt idx="578">
                  <c:v>-0.21776899999999999</c:v>
                </c:pt>
                <c:pt idx="579">
                  <c:v>-0.21742800000000001</c:v>
                </c:pt>
                <c:pt idx="580">
                  <c:v>-0.217087</c:v>
                </c:pt>
                <c:pt idx="581">
                  <c:v>-0.21674499999999999</c:v>
                </c:pt>
                <c:pt idx="582">
                  <c:v>-0.21640400000000001</c:v>
                </c:pt>
                <c:pt idx="583">
                  <c:v>-0.21606300000000001</c:v>
                </c:pt>
                <c:pt idx="584">
                  <c:v>-0.215721</c:v>
                </c:pt>
                <c:pt idx="585">
                  <c:v>-0.21537999999999999</c:v>
                </c:pt>
                <c:pt idx="586">
                  <c:v>-0.21503900000000001</c:v>
                </c:pt>
                <c:pt idx="587">
                  <c:v>-0.214698</c:v>
                </c:pt>
                <c:pt idx="588">
                  <c:v>-0.21435599999999999</c:v>
                </c:pt>
                <c:pt idx="589">
                  <c:v>-0.21401500000000001</c:v>
                </c:pt>
                <c:pt idx="590">
                  <c:v>-0.213674</c:v>
                </c:pt>
                <c:pt idx="591">
                  <c:v>-0.21333199999999999</c:v>
                </c:pt>
                <c:pt idx="592">
                  <c:v>-0.21299100000000001</c:v>
                </c:pt>
                <c:pt idx="593">
                  <c:v>-0.21265000000000001</c:v>
                </c:pt>
                <c:pt idx="594">
                  <c:v>-0.212308</c:v>
                </c:pt>
                <c:pt idx="595">
                  <c:v>-0.21196699999999999</c:v>
                </c:pt>
                <c:pt idx="596">
                  <c:v>-0.21162600000000001</c:v>
                </c:pt>
                <c:pt idx="597">
                  <c:v>-0.211285</c:v>
                </c:pt>
                <c:pt idx="598">
                  <c:v>-0.21094299999999999</c:v>
                </c:pt>
                <c:pt idx="599">
                  <c:v>-0.21060200000000001</c:v>
                </c:pt>
                <c:pt idx="600">
                  <c:v>-0.210261</c:v>
                </c:pt>
                <c:pt idx="601">
                  <c:v>-0.20991899999999999</c:v>
                </c:pt>
                <c:pt idx="602">
                  <c:v>-0.20957799999999999</c:v>
                </c:pt>
                <c:pt idx="603">
                  <c:v>-0.20923700000000001</c:v>
                </c:pt>
                <c:pt idx="604">
                  <c:v>-0.208895</c:v>
                </c:pt>
                <c:pt idx="605">
                  <c:v>-0.20855399999999999</c:v>
                </c:pt>
                <c:pt idx="606">
                  <c:v>-0.20821300000000001</c:v>
                </c:pt>
                <c:pt idx="607">
                  <c:v>-0.207872</c:v>
                </c:pt>
                <c:pt idx="608">
                  <c:v>-0.20752999999999999</c:v>
                </c:pt>
                <c:pt idx="609">
                  <c:v>-0.20718900000000001</c:v>
                </c:pt>
                <c:pt idx="610">
                  <c:v>-0.206848</c:v>
                </c:pt>
                <c:pt idx="611">
                  <c:v>-0.206506</c:v>
                </c:pt>
                <c:pt idx="612">
                  <c:v>-0.20616499999999999</c:v>
                </c:pt>
                <c:pt idx="613">
                  <c:v>-0.20582400000000001</c:v>
                </c:pt>
                <c:pt idx="614">
                  <c:v>-0.205482</c:v>
                </c:pt>
                <c:pt idx="615">
                  <c:v>-0.20514099999999999</c:v>
                </c:pt>
                <c:pt idx="616">
                  <c:v>-0.20480000000000001</c:v>
                </c:pt>
                <c:pt idx="617">
                  <c:v>-0.204459</c:v>
                </c:pt>
                <c:pt idx="618">
                  <c:v>-0.20411699999999999</c:v>
                </c:pt>
                <c:pt idx="619">
                  <c:v>-0.20377600000000001</c:v>
                </c:pt>
                <c:pt idx="620">
                  <c:v>-0.203435</c:v>
                </c:pt>
                <c:pt idx="621">
                  <c:v>-0.203093</c:v>
                </c:pt>
                <c:pt idx="622">
                  <c:v>-0.20275199999999999</c:v>
                </c:pt>
                <c:pt idx="623">
                  <c:v>-0.20241100000000001</c:v>
                </c:pt>
                <c:pt idx="624">
                  <c:v>-0.202069</c:v>
                </c:pt>
                <c:pt idx="625">
                  <c:v>-0.20172799999999999</c:v>
                </c:pt>
                <c:pt idx="626">
                  <c:v>-0.20138700000000001</c:v>
                </c:pt>
                <c:pt idx="627">
                  <c:v>-0.201045</c:v>
                </c:pt>
                <c:pt idx="628">
                  <c:v>-0.20070399999999999</c:v>
                </c:pt>
                <c:pt idx="629">
                  <c:v>-0.20036300000000001</c:v>
                </c:pt>
                <c:pt idx="630">
                  <c:v>-0.20002200000000001</c:v>
                </c:pt>
                <c:pt idx="631">
                  <c:v>-0.19968</c:v>
                </c:pt>
                <c:pt idx="632">
                  <c:v>-0.19933899999999999</c:v>
                </c:pt>
                <c:pt idx="633">
                  <c:v>-0.19899800000000001</c:v>
                </c:pt>
                <c:pt idx="634">
                  <c:v>-0.198656</c:v>
                </c:pt>
                <c:pt idx="635">
                  <c:v>-0.19831499999999999</c:v>
                </c:pt>
                <c:pt idx="636">
                  <c:v>-0.19797400000000001</c:v>
                </c:pt>
                <c:pt idx="637">
                  <c:v>-0.197632</c:v>
                </c:pt>
                <c:pt idx="638">
                  <c:v>-0.19729099999999999</c:v>
                </c:pt>
                <c:pt idx="639">
                  <c:v>-0.19694999999999999</c:v>
                </c:pt>
                <c:pt idx="640">
                  <c:v>-0.19660900000000001</c:v>
                </c:pt>
                <c:pt idx="641">
                  <c:v>-0.196267</c:v>
                </c:pt>
                <c:pt idx="642">
                  <c:v>-0.19592599999999999</c:v>
                </c:pt>
                <c:pt idx="643">
                  <c:v>-0.19558500000000001</c:v>
                </c:pt>
                <c:pt idx="644">
                  <c:v>-0.195243</c:v>
                </c:pt>
                <c:pt idx="645">
                  <c:v>-0.19490199999999999</c:v>
                </c:pt>
                <c:pt idx="646">
                  <c:v>-0.19456100000000001</c:v>
                </c:pt>
                <c:pt idx="647">
                  <c:v>-0.194219</c:v>
                </c:pt>
                <c:pt idx="648">
                  <c:v>-0.19387799999999999</c:v>
                </c:pt>
                <c:pt idx="649">
                  <c:v>-0.19353699999999999</c:v>
                </c:pt>
                <c:pt idx="650">
                  <c:v>-0.19319600000000001</c:v>
                </c:pt>
                <c:pt idx="651">
                  <c:v>-0.192854</c:v>
                </c:pt>
                <c:pt idx="652">
                  <c:v>-0.19251299999999999</c:v>
                </c:pt>
                <c:pt idx="653">
                  <c:v>-0.19217200000000001</c:v>
                </c:pt>
                <c:pt idx="654">
                  <c:v>-0.19183</c:v>
                </c:pt>
                <c:pt idx="655">
                  <c:v>-0.19148899999999999</c:v>
                </c:pt>
                <c:pt idx="656">
                  <c:v>-0.19114800000000001</c:v>
                </c:pt>
                <c:pt idx="657">
                  <c:v>-0.190806</c:v>
                </c:pt>
                <c:pt idx="658">
                  <c:v>-0.190465</c:v>
                </c:pt>
                <c:pt idx="659">
                  <c:v>-0.19012399999999999</c:v>
                </c:pt>
                <c:pt idx="660">
                  <c:v>-0.18978300000000001</c:v>
                </c:pt>
                <c:pt idx="661">
                  <c:v>-0.189441</c:v>
                </c:pt>
                <c:pt idx="662">
                  <c:v>-0.18909999999999999</c:v>
                </c:pt>
                <c:pt idx="663">
                  <c:v>-0.18875900000000001</c:v>
                </c:pt>
                <c:pt idx="664">
                  <c:v>-0.188417</c:v>
                </c:pt>
                <c:pt idx="665">
                  <c:v>-0.18807599999999999</c:v>
                </c:pt>
                <c:pt idx="666">
                  <c:v>-0.18773500000000001</c:v>
                </c:pt>
                <c:pt idx="667">
                  <c:v>-0.187393</c:v>
                </c:pt>
                <c:pt idx="668">
                  <c:v>-0.187052</c:v>
                </c:pt>
                <c:pt idx="669">
                  <c:v>-0.18671099999999999</c:v>
                </c:pt>
                <c:pt idx="670">
                  <c:v>-0.18636900000000001</c:v>
                </c:pt>
                <c:pt idx="671">
                  <c:v>-0.186028</c:v>
                </c:pt>
                <c:pt idx="672">
                  <c:v>-0.18568699999999999</c:v>
                </c:pt>
                <c:pt idx="673">
                  <c:v>-0.18534600000000001</c:v>
                </c:pt>
                <c:pt idx="674">
                  <c:v>-0.185004</c:v>
                </c:pt>
                <c:pt idx="675">
                  <c:v>-0.18466299999999999</c:v>
                </c:pt>
                <c:pt idx="676">
                  <c:v>-0.18432200000000001</c:v>
                </c:pt>
                <c:pt idx="677">
                  <c:v>-0.18398</c:v>
                </c:pt>
                <c:pt idx="678">
                  <c:v>-0.183639</c:v>
                </c:pt>
                <c:pt idx="679">
                  <c:v>-0.18329799999999999</c:v>
                </c:pt>
                <c:pt idx="680">
                  <c:v>-0.18295600000000001</c:v>
                </c:pt>
                <c:pt idx="681">
                  <c:v>-0.182615</c:v>
                </c:pt>
                <c:pt idx="682">
                  <c:v>-0.18227399999999999</c:v>
                </c:pt>
                <c:pt idx="683">
                  <c:v>-0.18193300000000001</c:v>
                </c:pt>
                <c:pt idx="684">
                  <c:v>-0.181591</c:v>
                </c:pt>
                <c:pt idx="685">
                  <c:v>-0.18124999999999999</c:v>
                </c:pt>
                <c:pt idx="686">
                  <c:v>-0.18090899999999999</c:v>
                </c:pt>
                <c:pt idx="687">
                  <c:v>-0.18056700000000001</c:v>
                </c:pt>
                <c:pt idx="688">
                  <c:v>-0.180226</c:v>
                </c:pt>
                <c:pt idx="689">
                  <c:v>-0.17988499999999999</c:v>
                </c:pt>
                <c:pt idx="690">
                  <c:v>-0.17954300000000001</c:v>
                </c:pt>
                <c:pt idx="691">
                  <c:v>-0.179202</c:v>
                </c:pt>
                <c:pt idx="692">
                  <c:v>-0.17886099999999999</c:v>
                </c:pt>
                <c:pt idx="693">
                  <c:v>-0.17852000000000001</c:v>
                </c:pt>
                <c:pt idx="694">
                  <c:v>-0.178178</c:v>
                </c:pt>
                <c:pt idx="695">
                  <c:v>-0.177837</c:v>
                </c:pt>
                <c:pt idx="696">
                  <c:v>-0.17749599999999999</c:v>
                </c:pt>
                <c:pt idx="697">
                  <c:v>-0.17715400000000001</c:v>
                </c:pt>
                <c:pt idx="698">
                  <c:v>-0.176813</c:v>
                </c:pt>
                <c:pt idx="699">
                  <c:v>-0.17647199999999999</c:v>
                </c:pt>
                <c:pt idx="700">
                  <c:v>-0.17613000000000001</c:v>
                </c:pt>
                <c:pt idx="701">
                  <c:v>-0.175789</c:v>
                </c:pt>
                <c:pt idx="702">
                  <c:v>-0.17544799999999999</c:v>
                </c:pt>
                <c:pt idx="703">
                  <c:v>-0.17510700000000001</c:v>
                </c:pt>
                <c:pt idx="704">
                  <c:v>-0.174765</c:v>
                </c:pt>
                <c:pt idx="705">
                  <c:v>-0.174424</c:v>
                </c:pt>
                <c:pt idx="706">
                  <c:v>-0.17408299999999999</c:v>
                </c:pt>
                <c:pt idx="707">
                  <c:v>-0.17374100000000001</c:v>
                </c:pt>
                <c:pt idx="708">
                  <c:v>-0.1734</c:v>
                </c:pt>
                <c:pt idx="709">
                  <c:v>-0.17305899999999999</c:v>
                </c:pt>
                <c:pt idx="710">
                  <c:v>-0.17271700000000001</c:v>
                </c:pt>
                <c:pt idx="711">
                  <c:v>-0.172376</c:v>
                </c:pt>
                <c:pt idx="712">
                  <c:v>-0.17203499999999999</c:v>
                </c:pt>
                <c:pt idx="713">
                  <c:v>-0.17169400000000001</c:v>
                </c:pt>
                <c:pt idx="714">
                  <c:v>-0.171352</c:v>
                </c:pt>
                <c:pt idx="715">
                  <c:v>-0.171011</c:v>
                </c:pt>
                <c:pt idx="716">
                  <c:v>-0.17066999999999999</c:v>
                </c:pt>
                <c:pt idx="717">
                  <c:v>-0.17032800000000001</c:v>
                </c:pt>
                <c:pt idx="718">
                  <c:v>-0.169987</c:v>
                </c:pt>
                <c:pt idx="719">
                  <c:v>-0.16964599999999999</c:v>
                </c:pt>
                <c:pt idx="720">
                  <c:v>-0.16930400000000001</c:v>
                </c:pt>
                <c:pt idx="721">
                  <c:v>-0.168963</c:v>
                </c:pt>
                <c:pt idx="722">
                  <c:v>-0.16862199999999999</c:v>
                </c:pt>
                <c:pt idx="723">
                  <c:v>-0.16828000000000001</c:v>
                </c:pt>
                <c:pt idx="724">
                  <c:v>-0.167939</c:v>
                </c:pt>
                <c:pt idx="725">
                  <c:v>-0.167598</c:v>
                </c:pt>
                <c:pt idx="726">
                  <c:v>-0.16725699999999999</c:v>
                </c:pt>
                <c:pt idx="727">
                  <c:v>-0.16691500000000001</c:v>
                </c:pt>
                <c:pt idx="728">
                  <c:v>-0.166574</c:v>
                </c:pt>
                <c:pt idx="729">
                  <c:v>-0.16623299999999999</c:v>
                </c:pt>
                <c:pt idx="730">
                  <c:v>-0.16589100000000001</c:v>
                </c:pt>
                <c:pt idx="731">
                  <c:v>-0.16555</c:v>
                </c:pt>
                <c:pt idx="732">
                  <c:v>-0.16520899999999999</c:v>
                </c:pt>
                <c:pt idx="733">
                  <c:v>-0.16486700000000001</c:v>
                </c:pt>
                <c:pt idx="734">
                  <c:v>-0.16452600000000001</c:v>
                </c:pt>
                <c:pt idx="735">
                  <c:v>-0.164185</c:v>
                </c:pt>
                <c:pt idx="736">
                  <c:v>-0.16384399999999999</c:v>
                </c:pt>
                <c:pt idx="737">
                  <c:v>-0.16350200000000001</c:v>
                </c:pt>
                <c:pt idx="738">
                  <c:v>-0.163161</c:v>
                </c:pt>
                <c:pt idx="739">
                  <c:v>-0.16281999999999999</c:v>
                </c:pt>
                <c:pt idx="740">
                  <c:v>-0.16247800000000001</c:v>
                </c:pt>
                <c:pt idx="741">
                  <c:v>-0.162137</c:v>
                </c:pt>
                <c:pt idx="742">
                  <c:v>-0.161796</c:v>
                </c:pt>
                <c:pt idx="743">
                  <c:v>-0.16145399999999999</c:v>
                </c:pt>
                <c:pt idx="744">
                  <c:v>-0.16111300000000001</c:v>
                </c:pt>
                <c:pt idx="745">
                  <c:v>-0.160772</c:v>
                </c:pt>
                <c:pt idx="746">
                  <c:v>-0.16043099999999999</c:v>
                </c:pt>
                <c:pt idx="747">
                  <c:v>-0.16008900000000001</c:v>
                </c:pt>
                <c:pt idx="748">
                  <c:v>-0.159748</c:v>
                </c:pt>
                <c:pt idx="749">
                  <c:v>-0.15940699999999999</c:v>
                </c:pt>
                <c:pt idx="750">
                  <c:v>-0.15906500000000001</c:v>
                </c:pt>
                <c:pt idx="751">
                  <c:v>-0.158724</c:v>
                </c:pt>
                <c:pt idx="752">
                  <c:v>-0.158383</c:v>
                </c:pt>
                <c:pt idx="753">
                  <c:v>-0.15804099999999999</c:v>
                </c:pt>
                <c:pt idx="754">
                  <c:v>-0.15770000000000001</c:v>
                </c:pt>
                <c:pt idx="755">
                  <c:v>-0.157359</c:v>
                </c:pt>
                <c:pt idx="756">
                  <c:v>-0.15701799999999999</c:v>
                </c:pt>
                <c:pt idx="757">
                  <c:v>-0.15667600000000001</c:v>
                </c:pt>
                <c:pt idx="758">
                  <c:v>-0.156335</c:v>
                </c:pt>
                <c:pt idx="759">
                  <c:v>-0.15599399999999999</c:v>
                </c:pt>
                <c:pt idx="760">
                  <c:v>-0.15565200000000001</c:v>
                </c:pt>
                <c:pt idx="761">
                  <c:v>-0.155311</c:v>
                </c:pt>
                <c:pt idx="762">
                  <c:v>-0.15497</c:v>
                </c:pt>
                <c:pt idx="763">
                  <c:v>-0.15462799999999999</c:v>
                </c:pt>
                <c:pt idx="764">
                  <c:v>-0.15428700000000001</c:v>
                </c:pt>
                <c:pt idx="765">
                  <c:v>-0.153946</c:v>
                </c:pt>
                <c:pt idx="766">
                  <c:v>-0.15360399999999999</c:v>
                </c:pt>
                <c:pt idx="767">
                  <c:v>-0.15326300000000001</c:v>
                </c:pt>
                <c:pt idx="768">
                  <c:v>-0.152922</c:v>
                </c:pt>
                <c:pt idx="769">
                  <c:v>-0.15258099999999999</c:v>
                </c:pt>
                <c:pt idx="770">
                  <c:v>-0.15223900000000001</c:v>
                </c:pt>
                <c:pt idx="771">
                  <c:v>-0.15189800000000001</c:v>
                </c:pt>
                <c:pt idx="772">
                  <c:v>-0.151557</c:v>
                </c:pt>
                <c:pt idx="773">
                  <c:v>-0.15121499999999999</c:v>
                </c:pt>
                <c:pt idx="774">
                  <c:v>-0.15087400000000001</c:v>
                </c:pt>
                <c:pt idx="775">
                  <c:v>-0.150533</c:v>
                </c:pt>
                <c:pt idx="776">
                  <c:v>-0.15019099999999999</c:v>
                </c:pt>
                <c:pt idx="777">
                  <c:v>-0.14985000000000001</c:v>
                </c:pt>
                <c:pt idx="778">
                  <c:v>-0.149509</c:v>
                </c:pt>
                <c:pt idx="779">
                  <c:v>-0.149168</c:v>
                </c:pt>
                <c:pt idx="780">
                  <c:v>-0.14882600000000001</c:v>
                </c:pt>
                <c:pt idx="781">
                  <c:v>-0.14848500000000001</c:v>
                </c:pt>
                <c:pt idx="782">
                  <c:v>-0.148144</c:v>
                </c:pt>
                <c:pt idx="783">
                  <c:v>-0.14780199999999999</c:v>
                </c:pt>
                <c:pt idx="784">
                  <c:v>-0.14746100000000001</c:v>
                </c:pt>
                <c:pt idx="785">
                  <c:v>-0.14712</c:v>
                </c:pt>
                <c:pt idx="786">
                  <c:v>-0.14677799999999999</c:v>
                </c:pt>
                <c:pt idx="787">
                  <c:v>-0.14643700000000001</c:v>
                </c:pt>
                <c:pt idx="788">
                  <c:v>-0.146096</c:v>
                </c:pt>
                <c:pt idx="789">
                  <c:v>-0.145755</c:v>
                </c:pt>
                <c:pt idx="790">
                  <c:v>-0.14541299999999999</c:v>
                </c:pt>
                <c:pt idx="791">
                  <c:v>-0.14507200000000001</c:v>
                </c:pt>
                <c:pt idx="792">
                  <c:v>-0.144731</c:v>
                </c:pt>
                <c:pt idx="793">
                  <c:v>-0.14438899999999999</c:v>
                </c:pt>
                <c:pt idx="794">
                  <c:v>-0.14404800000000001</c:v>
                </c:pt>
                <c:pt idx="795">
                  <c:v>-0.143707</c:v>
                </c:pt>
                <c:pt idx="796">
                  <c:v>-0.14336499999999999</c:v>
                </c:pt>
                <c:pt idx="797">
                  <c:v>-0.14302400000000001</c:v>
                </c:pt>
                <c:pt idx="798">
                  <c:v>-0.142683</c:v>
                </c:pt>
                <c:pt idx="799">
                  <c:v>-0.142342</c:v>
                </c:pt>
                <c:pt idx="800">
                  <c:v>-0.14199999999999999</c:v>
                </c:pt>
                <c:pt idx="801">
                  <c:v>-0.14165900000000001</c:v>
                </c:pt>
                <c:pt idx="802">
                  <c:v>-0.141318</c:v>
                </c:pt>
                <c:pt idx="803">
                  <c:v>-0.14097599999999999</c:v>
                </c:pt>
                <c:pt idx="804">
                  <c:v>-0.14063500000000001</c:v>
                </c:pt>
                <c:pt idx="805">
                  <c:v>-0.140294</c:v>
                </c:pt>
                <c:pt idx="806">
                  <c:v>-0.13995199999999999</c:v>
                </c:pt>
                <c:pt idx="807">
                  <c:v>-0.13961100000000001</c:v>
                </c:pt>
                <c:pt idx="808">
                  <c:v>-0.13927</c:v>
                </c:pt>
                <c:pt idx="809">
                  <c:v>-0.138929</c:v>
                </c:pt>
                <c:pt idx="810">
                  <c:v>-0.13858699999999999</c:v>
                </c:pt>
                <c:pt idx="811">
                  <c:v>-0.13824600000000001</c:v>
                </c:pt>
                <c:pt idx="812">
                  <c:v>-0.137905</c:v>
                </c:pt>
                <c:pt idx="813">
                  <c:v>-0.13756299999999999</c:v>
                </c:pt>
                <c:pt idx="814">
                  <c:v>-0.13722200000000001</c:v>
                </c:pt>
                <c:pt idx="815">
                  <c:v>-0.136881</c:v>
                </c:pt>
                <c:pt idx="816">
                  <c:v>-0.13653899999999999</c:v>
                </c:pt>
                <c:pt idx="817">
                  <c:v>-0.13619800000000001</c:v>
                </c:pt>
                <c:pt idx="818">
                  <c:v>-0.13585700000000001</c:v>
                </c:pt>
                <c:pt idx="819">
                  <c:v>-0.135515</c:v>
                </c:pt>
                <c:pt idx="820">
                  <c:v>-0.13517399999999999</c:v>
                </c:pt>
                <c:pt idx="821">
                  <c:v>-0.13483300000000001</c:v>
                </c:pt>
                <c:pt idx="822">
                  <c:v>-0.134492</c:v>
                </c:pt>
                <c:pt idx="823">
                  <c:v>-0.13414999999999999</c:v>
                </c:pt>
                <c:pt idx="824">
                  <c:v>-0.13380900000000001</c:v>
                </c:pt>
                <c:pt idx="825">
                  <c:v>-0.133468</c:v>
                </c:pt>
                <c:pt idx="826">
                  <c:v>-0.13312599999999999</c:v>
                </c:pt>
                <c:pt idx="827">
                  <c:v>-0.13278499999999999</c:v>
                </c:pt>
                <c:pt idx="828">
                  <c:v>-0.13244400000000001</c:v>
                </c:pt>
                <c:pt idx="829">
                  <c:v>-0.132102</c:v>
                </c:pt>
                <c:pt idx="830">
                  <c:v>-0.13176099999999999</c:v>
                </c:pt>
                <c:pt idx="831">
                  <c:v>-0.13142000000000001</c:v>
                </c:pt>
                <c:pt idx="832">
                  <c:v>-0.131079</c:v>
                </c:pt>
                <c:pt idx="833">
                  <c:v>-0.13073699999999999</c:v>
                </c:pt>
                <c:pt idx="834">
                  <c:v>-0.13039600000000001</c:v>
                </c:pt>
                <c:pt idx="835">
                  <c:v>-0.130055</c:v>
                </c:pt>
                <c:pt idx="836">
                  <c:v>-0.12971299999999999</c:v>
                </c:pt>
                <c:pt idx="837">
                  <c:v>-0.12937199999999999</c:v>
                </c:pt>
                <c:pt idx="838">
                  <c:v>-0.12903100000000001</c:v>
                </c:pt>
                <c:pt idx="839">
                  <c:v>-0.128689</c:v>
                </c:pt>
                <c:pt idx="840">
                  <c:v>-0.12834799999999999</c:v>
                </c:pt>
                <c:pt idx="841">
                  <c:v>-0.12800700000000001</c:v>
                </c:pt>
                <c:pt idx="842">
                  <c:v>-0.127666</c:v>
                </c:pt>
                <c:pt idx="843">
                  <c:v>-0.12732399999999999</c:v>
                </c:pt>
                <c:pt idx="844">
                  <c:v>-0.12698300000000001</c:v>
                </c:pt>
                <c:pt idx="845">
                  <c:v>-0.126642</c:v>
                </c:pt>
                <c:pt idx="846">
                  <c:v>-0.1263</c:v>
                </c:pt>
                <c:pt idx="847">
                  <c:v>-0.12595899999999999</c:v>
                </c:pt>
                <c:pt idx="848">
                  <c:v>-0.12561800000000001</c:v>
                </c:pt>
                <c:pt idx="849">
                  <c:v>-0.125276</c:v>
                </c:pt>
                <c:pt idx="850">
                  <c:v>-0.124935</c:v>
                </c:pt>
                <c:pt idx="851">
                  <c:v>-0.124594</c:v>
                </c:pt>
                <c:pt idx="852">
                  <c:v>-0.124253</c:v>
                </c:pt>
                <c:pt idx="853">
                  <c:v>-0.12391099999999999</c:v>
                </c:pt>
                <c:pt idx="854">
                  <c:v>-0.12357</c:v>
                </c:pt>
                <c:pt idx="855">
                  <c:v>-0.12322900000000001</c:v>
                </c:pt>
                <c:pt idx="856">
                  <c:v>-0.122887</c:v>
                </c:pt>
                <c:pt idx="857">
                  <c:v>-0.122546</c:v>
                </c:pt>
                <c:pt idx="858">
                  <c:v>-0.12220499999999999</c:v>
                </c:pt>
                <c:pt idx="859">
                  <c:v>-0.121863</c:v>
                </c:pt>
                <c:pt idx="860">
                  <c:v>-0.12152200000000001</c:v>
                </c:pt>
                <c:pt idx="861">
                  <c:v>-0.121181</c:v>
                </c:pt>
                <c:pt idx="862">
                  <c:v>-0.120839</c:v>
                </c:pt>
                <c:pt idx="863">
                  <c:v>-0.12049799999999999</c:v>
                </c:pt>
                <c:pt idx="864">
                  <c:v>-0.120157</c:v>
                </c:pt>
                <c:pt idx="865">
                  <c:v>-0.11981600000000001</c:v>
                </c:pt>
                <c:pt idx="866">
                  <c:v>-0.119474</c:v>
                </c:pt>
                <c:pt idx="867">
                  <c:v>-0.119133</c:v>
                </c:pt>
                <c:pt idx="868">
                  <c:v>-0.11879199999999999</c:v>
                </c:pt>
                <c:pt idx="869">
                  <c:v>-0.11845</c:v>
                </c:pt>
                <c:pt idx="870">
                  <c:v>-0.11810900000000001</c:v>
                </c:pt>
                <c:pt idx="871">
                  <c:v>-0.117768</c:v>
                </c:pt>
                <c:pt idx="872">
                  <c:v>-0.117426</c:v>
                </c:pt>
                <c:pt idx="873">
                  <c:v>-0.11708499999999999</c:v>
                </c:pt>
                <c:pt idx="874">
                  <c:v>-0.116744</c:v>
                </c:pt>
                <c:pt idx="875">
                  <c:v>-0.11640300000000001</c:v>
                </c:pt>
                <c:pt idx="876">
                  <c:v>-0.116061</c:v>
                </c:pt>
                <c:pt idx="877">
                  <c:v>-0.11572</c:v>
                </c:pt>
                <c:pt idx="878">
                  <c:v>-0.115379</c:v>
                </c:pt>
                <c:pt idx="879">
                  <c:v>-0.115037</c:v>
                </c:pt>
                <c:pt idx="880">
                  <c:v>-0.11469600000000001</c:v>
                </c:pt>
                <c:pt idx="881">
                  <c:v>-0.114355</c:v>
                </c:pt>
                <c:pt idx="882">
                  <c:v>-0.114013</c:v>
                </c:pt>
                <c:pt idx="883">
                  <c:v>-0.113672</c:v>
                </c:pt>
                <c:pt idx="884">
                  <c:v>-0.113331</c:v>
                </c:pt>
                <c:pt idx="885">
                  <c:v>-0.11298999999999999</c:v>
                </c:pt>
                <c:pt idx="886">
                  <c:v>-0.112648</c:v>
                </c:pt>
                <c:pt idx="887">
                  <c:v>-0.112307</c:v>
                </c:pt>
                <c:pt idx="888">
                  <c:v>-0.111966</c:v>
                </c:pt>
                <c:pt idx="889">
                  <c:v>-0.111624</c:v>
                </c:pt>
                <c:pt idx="890">
                  <c:v>-0.11128300000000001</c:v>
                </c:pt>
                <c:pt idx="891">
                  <c:v>-0.110942</c:v>
                </c:pt>
                <c:pt idx="892">
                  <c:v>-0.1106</c:v>
                </c:pt>
                <c:pt idx="893">
                  <c:v>-0.110259</c:v>
                </c:pt>
                <c:pt idx="894">
                  <c:v>-0.109918</c:v>
                </c:pt>
                <c:pt idx="895">
                  <c:v>-0.10957699999999999</c:v>
                </c:pt>
                <c:pt idx="896">
                  <c:v>-0.109235</c:v>
                </c:pt>
                <c:pt idx="897">
                  <c:v>-0.108894</c:v>
                </c:pt>
                <c:pt idx="898">
                  <c:v>-0.108553</c:v>
                </c:pt>
                <c:pt idx="899">
                  <c:v>-0.108211</c:v>
                </c:pt>
                <c:pt idx="900">
                  <c:v>-0.10786999999999999</c:v>
                </c:pt>
                <c:pt idx="901">
                  <c:v>-0.107529</c:v>
                </c:pt>
                <c:pt idx="902">
                  <c:v>-0.107187</c:v>
                </c:pt>
                <c:pt idx="903">
                  <c:v>-0.106846</c:v>
                </c:pt>
                <c:pt idx="904">
                  <c:v>-0.106505</c:v>
                </c:pt>
                <c:pt idx="905">
                  <c:v>-0.10616399999999999</c:v>
                </c:pt>
                <c:pt idx="906">
                  <c:v>-0.105822</c:v>
                </c:pt>
                <c:pt idx="907">
                  <c:v>-0.10548100000000001</c:v>
                </c:pt>
                <c:pt idx="908">
                  <c:v>-0.10514</c:v>
                </c:pt>
                <c:pt idx="909">
                  <c:v>-0.104798</c:v>
                </c:pt>
                <c:pt idx="910">
                  <c:v>-0.10445699999999999</c:v>
                </c:pt>
                <c:pt idx="911">
                  <c:v>-0.104116</c:v>
                </c:pt>
                <c:pt idx="912">
                  <c:v>-0.10377400000000001</c:v>
                </c:pt>
                <c:pt idx="913">
                  <c:v>-0.103433</c:v>
                </c:pt>
                <c:pt idx="914">
                  <c:v>-0.103092</c:v>
                </c:pt>
                <c:pt idx="915">
                  <c:v>-0.10274999999999999</c:v>
                </c:pt>
                <c:pt idx="916">
                  <c:v>-0.102409</c:v>
                </c:pt>
                <c:pt idx="917">
                  <c:v>-0.10206800000000001</c:v>
                </c:pt>
                <c:pt idx="918">
                  <c:v>-0.101727</c:v>
                </c:pt>
                <c:pt idx="919">
                  <c:v>-0.101385</c:v>
                </c:pt>
                <c:pt idx="920">
                  <c:v>-0.10104399999999999</c:v>
                </c:pt>
                <c:pt idx="921">
                  <c:v>-0.100703</c:v>
                </c:pt>
                <c:pt idx="922">
                  <c:v>-0.10036100000000001</c:v>
                </c:pt>
                <c:pt idx="923">
                  <c:v>-0.10002</c:v>
                </c:pt>
                <c:pt idx="924">
                  <c:v>-9.9679000000000004E-2</c:v>
                </c:pt>
                <c:pt idx="925">
                  <c:v>-9.9336999999999995E-2</c:v>
                </c:pt>
                <c:pt idx="926">
                  <c:v>-9.8996000000000001E-2</c:v>
                </c:pt>
                <c:pt idx="927">
                  <c:v>-9.8655000000000007E-2</c:v>
                </c:pt>
                <c:pt idx="928">
                  <c:v>-9.8313999999999999E-2</c:v>
                </c:pt>
                <c:pt idx="929">
                  <c:v>-9.7972000000000004E-2</c:v>
                </c:pt>
                <c:pt idx="930">
                  <c:v>-9.7630999999999996E-2</c:v>
                </c:pt>
                <c:pt idx="931">
                  <c:v>-9.7290000000000001E-2</c:v>
                </c:pt>
                <c:pt idx="932">
                  <c:v>-9.6948000000000006E-2</c:v>
                </c:pt>
                <c:pt idx="933">
                  <c:v>-9.6606999999999998E-2</c:v>
                </c:pt>
                <c:pt idx="934">
                  <c:v>-9.6266000000000004E-2</c:v>
                </c:pt>
                <c:pt idx="935">
                  <c:v>-9.5923999999999995E-2</c:v>
                </c:pt>
                <c:pt idx="936">
                  <c:v>-9.5583000000000001E-2</c:v>
                </c:pt>
                <c:pt idx="937">
                  <c:v>-9.5241999999999993E-2</c:v>
                </c:pt>
                <c:pt idx="938">
                  <c:v>-9.4900999999999999E-2</c:v>
                </c:pt>
                <c:pt idx="939">
                  <c:v>-9.4559000000000004E-2</c:v>
                </c:pt>
                <c:pt idx="940">
                  <c:v>-9.4217999999999996E-2</c:v>
                </c:pt>
                <c:pt idx="941">
                  <c:v>-9.3877000000000002E-2</c:v>
                </c:pt>
                <c:pt idx="942">
                  <c:v>-9.3534999999999993E-2</c:v>
                </c:pt>
                <c:pt idx="943">
                  <c:v>-9.3193999999999999E-2</c:v>
                </c:pt>
                <c:pt idx="944">
                  <c:v>-9.2853000000000005E-2</c:v>
                </c:pt>
                <c:pt idx="945">
                  <c:v>-9.2510999999999996E-2</c:v>
                </c:pt>
                <c:pt idx="946">
                  <c:v>-9.2170000000000002E-2</c:v>
                </c:pt>
                <c:pt idx="947">
                  <c:v>-9.1828999999999994E-2</c:v>
                </c:pt>
                <c:pt idx="948">
                  <c:v>-9.1488E-2</c:v>
                </c:pt>
                <c:pt idx="949">
                  <c:v>-9.1146000000000005E-2</c:v>
                </c:pt>
                <c:pt idx="950">
                  <c:v>-9.0804999999999997E-2</c:v>
                </c:pt>
                <c:pt idx="951">
                  <c:v>-9.0464000000000003E-2</c:v>
                </c:pt>
                <c:pt idx="952">
                  <c:v>-9.0121999999999994E-2</c:v>
                </c:pt>
                <c:pt idx="953">
                  <c:v>-8.9781E-2</c:v>
                </c:pt>
                <c:pt idx="954">
                  <c:v>-8.9440000000000006E-2</c:v>
                </c:pt>
                <c:pt idx="955">
                  <c:v>-8.9097999999999997E-2</c:v>
                </c:pt>
                <c:pt idx="956">
                  <c:v>-8.8757000000000003E-2</c:v>
                </c:pt>
                <c:pt idx="957">
                  <c:v>-8.8415999999999995E-2</c:v>
                </c:pt>
                <c:pt idx="958">
                  <c:v>-8.8074E-2</c:v>
                </c:pt>
                <c:pt idx="959">
                  <c:v>-8.7733000000000005E-2</c:v>
                </c:pt>
                <c:pt idx="960">
                  <c:v>-8.7391999999999997E-2</c:v>
                </c:pt>
                <c:pt idx="961">
                  <c:v>-8.7051000000000003E-2</c:v>
                </c:pt>
                <c:pt idx="962">
                  <c:v>-8.6708999999999994E-2</c:v>
                </c:pt>
                <c:pt idx="963">
                  <c:v>-8.6368E-2</c:v>
                </c:pt>
                <c:pt idx="964">
                  <c:v>-8.6027000000000006E-2</c:v>
                </c:pt>
                <c:pt idx="965">
                  <c:v>-8.5684999999999997E-2</c:v>
                </c:pt>
                <c:pt idx="966">
                  <c:v>-8.5344000000000003E-2</c:v>
                </c:pt>
                <c:pt idx="967">
                  <c:v>-8.5002999999999995E-2</c:v>
                </c:pt>
                <c:pt idx="968">
                  <c:v>-8.4661E-2</c:v>
                </c:pt>
                <c:pt idx="969">
                  <c:v>-8.4320000000000006E-2</c:v>
                </c:pt>
                <c:pt idx="970">
                  <c:v>-8.3978999999999998E-2</c:v>
                </c:pt>
                <c:pt idx="971">
                  <c:v>-8.3638000000000004E-2</c:v>
                </c:pt>
                <c:pt idx="972">
                  <c:v>-8.3295999999999995E-2</c:v>
                </c:pt>
                <c:pt idx="973">
                  <c:v>-8.2955000000000001E-2</c:v>
                </c:pt>
                <c:pt idx="974">
                  <c:v>-8.2614000000000007E-2</c:v>
                </c:pt>
                <c:pt idx="975">
                  <c:v>-8.2271999999999998E-2</c:v>
                </c:pt>
                <c:pt idx="976">
                  <c:v>-8.1931000000000004E-2</c:v>
                </c:pt>
                <c:pt idx="977">
                  <c:v>-8.1589999999999996E-2</c:v>
                </c:pt>
                <c:pt idx="978">
                  <c:v>-8.1248000000000001E-2</c:v>
                </c:pt>
                <c:pt idx="979">
                  <c:v>-8.0907000000000007E-2</c:v>
                </c:pt>
                <c:pt idx="980">
                  <c:v>-8.0565999999999999E-2</c:v>
                </c:pt>
                <c:pt idx="981">
                  <c:v>-8.0225000000000005E-2</c:v>
                </c:pt>
                <c:pt idx="982">
                  <c:v>-7.9882999999999996E-2</c:v>
                </c:pt>
                <c:pt idx="983">
                  <c:v>-7.9542000000000002E-2</c:v>
                </c:pt>
                <c:pt idx="984">
                  <c:v>-7.9200999999999994E-2</c:v>
                </c:pt>
                <c:pt idx="985">
                  <c:v>-7.8858999999999999E-2</c:v>
                </c:pt>
                <c:pt idx="986">
                  <c:v>-7.8518000000000004E-2</c:v>
                </c:pt>
                <c:pt idx="987">
                  <c:v>-7.8176999999999996E-2</c:v>
                </c:pt>
                <c:pt idx="988">
                  <c:v>-7.7835000000000001E-2</c:v>
                </c:pt>
                <c:pt idx="989">
                  <c:v>-7.7493999999999993E-2</c:v>
                </c:pt>
                <c:pt idx="990">
                  <c:v>-7.7152999999999999E-2</c:v>
                </c:pt>
                <c:pt idx="991">
                  <c:v>-7.6812000000000005E-2</c:v>
                </c:pt>
                <c:pt idx="992">
                  <c:v>-7.6469999999999996E-2</c:v>
                </c:pt>
                <c:pt idx="993">
                  <c:v>-7.6129000000000002E-2</c:v>
                </c:pt>
                <c:pt idx="994">
                  <c:v>-7.5787999999999994E-2</c:v>
                </c:pt>
                <c:pt idx="995">
                  <c:v>-7.5445999999999999E-2</c:v>
                </c:pt>
                <c:pt idx="996">
                  <c:v>-7.5105000000000005E-2</c:v>
                </c:pt>
                <c:pt idx="997">
                  <c:v>-7.4763999999999997E-2</c:v>
                </c:pt>
                <c:pt idx="998">
                  <c:v>-7.4422000000000002E-2</c:v>
                </c:pt>
                <c:pt idx="999">
                  <c:v>-7.4080999999999994E-2</c:v>
                </c:pt>
                <c:pt idx="1000">
                  <c:v>-7.374E-2</c:v>
                </c:pt>
                <c:pt idx="1001">
                  <c:v>-7.3399000000000006E-2</c:v>
                </c:pt>
                <c:pt idx="1002">
                  <c:v>-7.3056999999999997E-2</c:v>
                </c:pt>
                <c:pt idx="1003">
                  <c:v>-7.2716000000000003E-2</c:v>
                </c:pt>
                <c:pt idx="1004">
                  <c:v>-7.2374999999999995E-2</c:v>
                </c:pt>
                <c:pt idx="1005">
                  <c:v>-7.2033E-2</c:v>
                </c:pt>
                <c:pt idx="1006">
                  <c:v>-7.1692000000000006E-2</c:v>
                </c:pt>
                <c:pt idx="1007">
                  <c:v>-7.1350999999999998E-2</c:v>
                </c:pt>
                <c:pt idx="1008">
                  <c:v>-7.1009000000000003E-2</c:v>
                </c:pt>
                <c:pt idx="1009">
                  <c:v>-7.0667999999999995E-2</c:v>
                </c:pt>
                <c:pt idx="1010">
                  <c:v>-7.0327000000000001E-2</c:v>
                </c:pt>
                <c:pt idx="1011">
                  <c:v>-6.9985000000000006E-2</c:v>
                </c:pt>
                <c:pt idx="1012">
                  <c:v>-6.9643999999999998E-2</c:v>
                </c:pt>
                <c:pt idx="1013">
                  <c:v>-6.9303000000000003E-2</c:v>
                </c:pt>
                <c:pt idx="1014">
                  <c:v>-6.8961999999999996E-2</c:v>
                </c:pt>
                <c:pt idx="1015">
                  <c:v>-6.862E-2</c:v>
                </c:pt>
                <c:pt idx="1016">
                  <c:v>-6.8279000000000006E-2</c:v>
                </c:pt>
                <c:pt idx="1017">
                  <c:v>-6.7937999999999998E-2</c:v>
                </c:pt>
                <c:pt idx="1018">
                  <c:v>-6.7596000000000003E-2</c:v>
                </c:pt>
                <c:pt idx="1019">
                  <c:v>-6.7254999999999995E-2</c:v>
                </c:pt>
                <c:pt idx="1020">
                  <c:v>-6.6914000000000001E-2</c:v>
                </c:pt>
                <c:pt idx="1021">
                  <c:v>-6.6572000000000006E-2</c:v>
                </c:pt>
                <c:pt idx="1022">
                  <c:v>-6.6230999999999998E-2</c:v>
                </c:pt>
                <c:pt idx="1023">
                  <c:v>-6.5890000000000004E-2</c:v>
                </c:pt>
                <c:pt idx="1024">
                  <c:v>-6.5548999999999996E-2</c:v>
                </c:pt>
                <c:pt idx="1025">
                  <c:v>-6.5207000000000001E-2</c:v>
                </c:pt>
                <c:pt idx="1026">
                  <c:v>-6.4865999999999993E-2</c:v>
                </c:pt>
                <c:pt idx="1027">
                  <c:v>-6.4524999999999999E-2</c:v>
                </c:pt>
                <c:pt idx="1028">
                  <c:v>-6.4183000000000004E-2</c:v>
                </c:pt>
                <c:pt idx="1029">
                  <c:v>-6.3841999999999996E-2</c:v>
                </c:pt>
                <c:pt idx="1030">
                  <c:v>-6.3501000000000002E-2</c:v>
                </c:pt>
                <c:pt idx="1031">
                  <c:v>-6.3159000000000007E-2</c:v>
                </c:pt>
                <c:pt idx="1032">
                  <c:v>-6.2817999999999999E-2</c:v>
                </c:pt>
                <c:pt idx="1033">
                  <c:v>-6.2476999999999998E-2</c:v>
                </c:pt>
                <c:pt idx="1034">
                  <c:v>-6.2135999999999997E-2</c:v>
                </c:pt>
                <c:pt idx="1035">
                  <c:v>-6.1794000000000002E-2</c:v>
                </c:pt>
                <c:pt idx="1036">
                  <c:v>-6.1453000000000001E-2</c:v>
                </c:pt>
                <c:pt idx="1037">
                  <c:v>-6.1112E-2</c:v>
                </c:pt>
                <c:pt idx="1038">
                  <c:v>-6.0769999999999998E-2</c:v>
                </c:pt>
                <c:pt idx="1039">
                  <c:v>-6.0428999999999997E-2</c:v>
                </c:pt>
                <c:pt idx="1040">
                  <c:v>-6.0088000000000003E-2</c:v>
                </c:pt>
                <c:pt idx="1041">
                  <c:v>-5.9746E-2</c:v>
                </c:pt>
                <c:pt idx="1042">
                  <c:v>-5.9404999999999999E-2</c:v>
                </c:pt>
                <c:pt idx="1043">
                  <c:v>-5.9063999999999998E-2</c:v>
                </c:pt>
                <c:pt idx="1044">
                  <c:v>-5.8722999999999997E-2</c:v>
                </c:pt>
                <c:pt idx="1045">
                  <c:v>-5.8381000000000002E-2</c:v>
                </c:pt>
                <c:pt idx="1046">
                  <c:v>-5.8040000000000001E-2</c:v>
                </c:pt>
                <c:pt idx="1047">
                  <c:v>-5.7699E-2</c:v>
                </c:pt>
                <c:pt idx="1048">
                  <c:v>-5.7356999999999998E-2</c:v>
                </c:pt>
                <c:pt idx="1049">
                  <c:v>-5.7015999999999997E-2</c:v>
                </c:pt>
                <c:pt idx="1050">
                  <c:v>-5.6675000000000003E-2</c:v>
                </c:pt>
                <c:pt idx="1051">
                  <c:v>-5.6333000000000001E-2</c:v>
                </c:pt>
                <c:pt idx="1052">
                  <c:v>-5.5992E-2</c:v>
                </c:pt>
                <c:pt idx="1053">
                  <c:v>-5.5650999999999999E-2</c:v>
                </c:pt>
                <c:pt idx="1054">
                  <c:v>-5.5308999999999997E-2</c:v>
                </c:pt>
                <c:pt idx="1055">
                  <c:v>-5.4968000000000003E-2</c:v>
                </c:pt>
                <c:pt idx="1056">
                  <c:v>-5.4627000000000002E-2</c:v>
                </c:pt>
                <c:pt idx="1057">
                  <c:v>-5.4286000000000001E-2</c:v>
                </c:pt>
                <c:pt idx="1058">
                  <c:v>-5.3943999999999999E-2</c:v>
                </c:pt>
                <c:pt idx="1059">
                  <c:v>-5.3602999999999998E-2</c:v>
                </c:pt>
                <c:pt idx="1060">
                  <c:v>-5.3261999999999997E-2</c:v>
                </c:pt>
                <c:pt idx="1061">
                  <c:v>-5.2920000000000002E-2</c:v>
                </c:pt>
                <c:pt idx="1062">
                  <c:v>-5.2579000000000001E-2</c:v>
                </c:pt>
                <c:pt idx="1063">
                  <c:v>-5.2238E-2</c:v>
                </c:pt>
                <c:pt idx="1064">
                  <c:v>-5.1895999999999998E-2</c:v>
                </c:pt>
                <c:pt idx="1065">
                  <c:v>-5.1554999999999997E-2</c:v>
                </c:pt>
                <c:pt idx="1066">
                  <c:v>-5.1214000000000003E-2</c:v>
                </c:pt>
                <c:pt idx="1067">
                  <c:v>-5.0873000000000002E-2</c:v>
                </c:pt>
                <c:pt idx="1068">
                  <c:v>-5.0531E-2</c:v>
                </c:pt>
                <c:pt idx="1069">
                  <c:v>-5.0189999999999999E-2</c:v>
                </c:pt>
                <c:pt idx="1070">
                  <c:v>-4.9848999999999997E-2</c:v>
                </c:pt>
                <c:pt idx="1071">
                  <c:v>-4.9507000000000002E-2</c:v>
                </c:pt>
                <c:pt idx="1072">
                  <c:v>-4.9166000000000001E-2</c:v>
                </c:pt>
                <c:pt idx="1073">
                  <c:v>-4.8825E-2</c:v>
                </c:pt>
                <c:pt idx="1074">
                  <c:v>-4.8482999999999998E-2</c:v>
                </c:pt>
                <c:pt idx="1075">
                  <c:v>-4.8141999999999997E-2</c:v>
                </c:pt>
                <c:pt idx="1076">
                  <c:v>-4.7801000000000003E-2</c:v>
                </c:pt>
                <c:pt idx="1077">
                  <c:v>-4.7460000000000002E-2</c:v>
                </c:pt>
                <c:pt idx="1078">
                  <c:v>-4.7118E-2</c:v>
                </c:pt>
                <c:pt idx="1079">
                  <c:v>-4.6776999999999999E-2</c:v>
                </c:pt>
                <c:pt idx="1080">
                  <c:v>-4.6435999999999998E-2</c:v>
                </c:pt>
                <c:pt idx="1081">
                  <c:v>-4.6094000000000003E-2</c:v>
                </c:pt>
                <c:pt idx="1082">
                  <c:v>-4.5753000000000002E-2</c:v>
                </c:pt>
                <c:pt idx="1083">
                  <c:v>-4.5412000000000001E-2</c:v>
                </c:pt>
                <c:pt idx="1084">
                  <c:v>-4.5069999999999999E-2</c:v>
                </c:pt>
                <c:pt idx="1085">
                  <c:v>-4.4728999999999998E-2</c:v>
                </c:pt>
                <c:pt idx="1086">
                  <c:v>-4.4387999999999997E-2</c:v>
                </c:pt>
                <c:pt idx="1087">
                  <c:v>-4.4047000000000003E-2</c:v>
                </c:pt>
                <c:pt idx="1088">
                  <c:v>-4.3705000000000001E-2</c:v>
                </c:pt>
                <c:pt idx="1089">
                  <c:v>-4.3364E-2</c:v>
                </c:pt>
                <c:pt idx="1090">
                  <c:v>-4.3022999999999999E-2</c:v>
                </c:pt>
                <c:pt idx="1091">
                  <c:v>-4.2680999999999997E-2</c:v>
                </c:pt>
                <c:pt idx="1092">
                  <c:v>-4.2340000000000003E-2</c:v>
                </c:pt>
                <c:pt idx="1093">
                  <c:v>-4.1999000000000002E-2</c:v>
                </c:pt>
                <c:pt idx="1094">
                  <c:v>-4.1657E-2</c:v>
                </c:pt>
                <c:pt idx="1095">
                  <c:v>-4.1315999999999999E-2</c:v>
                </c:pt>
                <c:pt idx="1096">
                  <c:v>-4.0974999999999998E-2</c:v>
                </c:pt>
                <c:pt idx="1097">
                  <c:v>-4.0634000000000003E-2</c:v>
                </c:pt>
                <c:pt idx="1098">
                  <c:v>-4.0292000000000001E-2</c:v>
                </c:pt>
                <c:pt idx="1099">
                  <c:v>-3.9951E-2</c:v>
                </c:pt>
                <c:pt idx="1100">
                  <c:v>-3.9609999999999999E-2</c:v>
                </c:pt>
                <c:pt idx="1101">
                  <c:v>-3.9267999999999997E-2</c:v>
                </c:pt>
                <c:pt idx="1102">
                  <c:v>-3.8927000000000003E-2</c:v>
                </c:pt>
                <c:pt idx="1103">
                  <c:v>-3.8586000000000002E-2</c:v>
                </c:pt>
                <c:pt idx="1104">
                  <c:v>-3.8244E-2</c:v>
                </c:pt>
                <c:pt idx="1105">
                  <c:v>-3.7902999999999999E-2</c:v>
                </c:pt>
                <c:pt idx="1106">
                  <c:v>-3.7561999999999998E-2</c:v>
                </c:pt>
                <c:pt idx="1107">
                  <c:v>-3.7220000000000003E-2</c:v>
                </c:pt>
                <c:pt idx="1108">
                  <c:v>-3.6879000000000002E-2</c:v>
                </c:pt>
                <c:pt idx="1109">
                  <c:v>-3.6538000000000001E-2</c:v>
                </c:pt>
                <c:pt idx="1110">
                  <c:v>-3.6197E-2</c:v>
                </c:pt>
                <c:pt idx="1111">
                  <c:v>-3.5854999999999998E-2</c:v>
                </c:pt>
                <c:pt idx="1112">
                  <c:v>-3.5513999999999997E-2</c:v>
                </c:pt>
                <c:pt idx="1113">
                  <c:v>-3.5173000000000003E-2</c:v>
                </c:pt>
                <c:pt idx="1114">
                  <c:v>-3.4831000000000001E-2</c:v>
                </c:pt>
                <c:pt idx="1115">
                  <c:v>-3.449E-2</c:v>
                </c:pt>
                <c:pt idx="1116">
                  <c:v>-3.4148999999999999E-2</c:v>
                </c:pt>
                <c:pt idx="1117">
                  <c:v>-3.3806999999999997E-2</c:v>
                </c:pt>
                <c:pt idx="1118">
                  <c:v>-3.3466000000000003E-2</c:v>
                </c:pt>
                <c:pt idx="1119">
                  <c:v>-3.3125000000000002E-2</c:v>
                </c:pt>
                <c:pt idx="1120">
                  <c:v>-3.2784000000000001E-2</c:v>
                </c:pt>
                <c:pt idx="1121">
                  <c:v>-3.2441999999999999E-2</c:v>
                </c:pt>
                <c:pt idx="1122">
                  <c:v>-3.2100999999999998E-2</c:v>
                </c:pt>
                <c:pt idx="1123">
                  <c:v>-3.1759999999999997E-2</c:v>
                </c:pt>
                <c:pt idx="1124">
                  <c:v>-3.1418000000000001E-2</c:v>
                </c:pt>
                <c:pt idx="1125">
                  <c:v>-3.1077E-2</c:v>
                </c:pt>
                <c:pt idx="1126">
                  <c:v>-3.0735999999999999E-2</c:v>
                </c:pt>
                <c:pt idx="1127">
                  <c:v>-3.0394000000000001E-2</c:v>
                </c:pt>
                <c:pt idx="1128">
                  <c:v>-3.0053E-2</c:v>
                </c:pt>
                <c:pt idx="1129">
                  <c:v>-2.9711999999999999E-2</c:v>
                </c:pt>
                <c:pt idx="1130">
                  <c:v>-2.9371000000000001E-2</c:v>
                </c:pt>
                <c:pt idx="1131">
                  <c:v>-2.9028999999999999E-2</c:v>
                </c:pt>
                <c:pt idx="1132">
                  <c:v>-2.8688000000000002E-2</c:v>
                </c:pt>
                <c:pt idx="1133">
                  <c:v>-2.8347000000000001E-2</c:v>
                </c:pt>
                <c:pt idx="1134">
                  <c:v>-2.8004999999999999E-2</c:v>
                </c:pt>
                <c:pt idx="1135">
                  <c:v>-2.7664000000000001E-2</c:v>
                </c:pt>
                <c:pt idx="1136">
                  <c:v>-2.7323E-2</c:v>
                </c:pt>
                <c:pt idx="1137">
                  <c:v>-2.6981000000000002E-2</c:v>
                </c:pt>
                <c:pt idx="1138">
                  <c:v>-2.664E-2</c:v>
                </c:pt>
                <c:pt idx="1139">
                  <c:v>-2.6298999999999999E-2</c:v>
                </c:pt>
                <c:pt idx="1140">
                  <c:v>-2.5957999999999998E-2</c:v>
                </c:pt>
                <c:pt idx="1141">
                  <c:v>-2.5616E-2</c:v>
                </c:pt>
                <c:pt idx="1142">
                  <c:v>-2.5274999999999999E-2</c:v>
                </c:pt>
                <c:pt idx="1143">
                  <c:v>-2.4934000000000001E-2</c:v>
                </c:pt>
                <c:pt idx="1144">
                  <c:v>-2.4591999999999999E-2</c:v>
                </c:pt>
                <c:pt idx="1145">
                  <c:v>-2.4251000000000002E-2</c:v>
                </c:pt>
                <c:pt idx="1146">
                  <c:v>-2.3910000000000001E-2</c:v>
                </c:pt>
                <c:pt idx="1147">
                  <c:v>-2.3567999999999999E-2</c:v>
                </c:pt>
                <c:pt idx="1148">
                  <c:v>-2.3227000000000001E-2</c:v>
                </c:pt>
                <c:pt idx="1149">
                  <c:v>-2.2886E-2</c:v>
                </c:pt>
                <c:pt idx="1150">
                  <c:v>-2.2544000000000002E-2</c:v>
                </c:pt>
                <c:pt idx="1151">
                  <c:v>-2.2203000000000001E-2</c:v>
                </c:pt>
                <c:pt idx="1152">
                  <c:v>-2.1861999999999999E-2</c:v>
                </c:pt>
                <c:pt idx="1153">
                  <c:v>-2.1520999999999998E-2</c:v>
                </c:pt>
                <c:pt idx="1154">
                  <c:v>-2.1179E-2</c:v>
                </c:pt>
                <c:pt idx="1155">
                  <c:v>-2.0837999999999999E-2</c:v>
                </c:pt>
                <c:pt idx="1156">
                  <c:v>-2.0497000000000001E-2</c:v>
                </c:pt>
                <c:pt idx="1157">
                  <c:v>-2.0154999999999999E-2</c:v>
                </c:pt>
                <c:pt idx="1158">
                  <c:v>-1.9813999999999998E-2</c:v>
                </c:pt>
                <c:pt idx="1159">
                  <c:v>-1.9473000000000001E-2</c:v>
                </c:pt>
                <c:pt idx="1160">
                  <c:v>-1.9130999999999999E-2</c:v>
                </c:pt>
                <c:pt idx="1161">
                  <c:v>-1.8790000000000001E-2</c:v>
                </c:pt>
                <c:pt idx="1162">
                  <c:v>-1.8449E-2</c:v>
                </c:pt>
                <c:pt idx="1163">
                  <c:v>-1.8107999999999999E-2</c:v>
                </c:pt>
                <c:pt idx="1164">
                  <c:v>-1.7766000000000001E-2</c:v>
                </c:pt>
                <c:pt idx="1165">
                  <c:v>-1.7425E-2</c:v>
                </c:pt>
                <c:pt idx="1166">
                  <c:v>-1.7083999999999998E-2</c:v>
                </c:pt>
                <c:pt idx="1167">
                  <c:v>-1.6742E-2</c:v>
                </c:pt>
                <c:pt idx="1168">
                  <c:v>-1.6400999999999999E-2</c:v>
                </c:pt>
                <c:pt idx="1169">
                  <c:v>-1.6060000000000001E-2</c:v>
                </c:pt>
                <c:pt idx="1170">
                  <c:v>-1.5717999999999999E-2</c:v>
                </c:pt>
                <c:pt idx="1171">
                  <c:v>-1.5377E-2</c:v>
                </c:pt>
                <c:pt idx="1172">
                  <c:v>-1.5036000000000001E-2</c:v>
                </c:pt>
                <c:pt idx="1173">
                  <c:v>-1.4695E-2</c:v>
                </c:pt>
                <c:pt idx="1174">
                  <c:v>-1.4352999999999999E-2</c:v>
                </c:pt>
                <c:pt idx="1175">
                  <c:v>-1.4012E-2</c:v>
                </c:pt>
                <c:pt idx="1176">
                  <c:v>-1.3671000000000001E-2</c:v>
                </c:pt>
                <c:pt idx="1177">
                  <c:v>-1.3329000000000001E-2</c:v>
                </c:pt>
                <c:pt idx="1178">
                  <c:v>-1.2988E-2</c:v>
                </c:pt>
                <c:pt idx="1179">
                  <c:v>-1.2647E-2</c:v>
                </c:pt>
                <c:pt idx="1180">
                  <c:v>-1.2305E-2</c:v>
                </c:pt>
                <c:pt idx="1181">
                  <c:v>-1.1964000000000001E-2</c:v>
                </c:pt>
                <c:pt idx="1182">
                  <c:v>-1.1623E-2</c:v>
                </c:pt>
                <c:pt idx="1183">
                  <c:v>-1.1282E-2</c:v>
                </c:pt>
                <c:pt idx="1184">
                  <c:v>-1.094E-2</c:v>
                </c:pt>
                <c:pt idx="1185">
                  <c:v>-1.0599000000000001E-2</c:v>
                </c:pt>
                <c:pt idx="1186">
                  <c:v>-1.0258E-2</c:v>
                </c:pt>
                <c:pt idx="1187">
                  <c:v>-9.9159999999999995E-3</c:v>
                </c:pt>
                <c:pt idx="1188">
                  <c:v>-9.5750000000000002E-3</c:v>
                </c:pt>
                <c:pt idx="1189">
                  <c:v>-9.2339999999999992E-3</c:v>
                </c:pt>
                <c:pt idx="1190">
                  <c:v>-8.8920000000000006E-3</c:v>
                </c:pt>
                <c:pt idx="1191">
                  <c:v>-8.5509999999999996E-3</c:v>
                </c:pt>
                <c:pt idx="1192">
                  <c:v>-8.2100000000000003E-3</c:v>
                </c:pt>
                <c:pt idx="1193">
                  <c:v>-7.8689999999999993E-3</c:v>
                </c:pt>
                <c:pt idx="1194">
                  <c:v>-7.5269999999999998E-3</c:v>
                </c:pt>
                <c:pt idx="1195">
                  <c:v>-7.1859999999999997E-3</c:v>
                </c:pt>
                <c:pt idx="1196">
                  <c:v>-6.8450000000000004E-3</c:v>
                </c:pt>
                <c:pt idx="1197">
                  <c:v>-6.5030000000000001E-3</c:v>
                </c:pt>
                <c:pt idx="1198">
                  <c:v>-6.1619999999999999E-3</c:v>
                </c:pt>
                <c:pt idx="1199">
                  <c:v>-5.8209999999999998E-3</c:v>
                </c:pt>
                <c:pt idx="1200">
                  <c:v>-5.4790000000000004E-3</c:v>
                </c:pt>
                <c:pt idx="1201">
                  <c:v>-5.1380000000000002E-3</c:v>
                </c:pt>
                <c:pt idx="1202">
                  <c:v>-4.797E-3</c:v>
                </c:pt>
                <c:pt idx="1203">
                  <c:v>-4.4549999999999998E-3</c:v>
                </c:pt>
                <c:pt idx="1204">
                  <c:v>-4.1139999999999996E-3</c:v>
                </c:pt>
                <c:pt idx="1205">
                  <c:v>-3.7729999999999999E-3</c:v>
                </c:pt>
                <c:pt idx="1206">
                  <c:v>-3.4320000000000002E-3</c:v>
                </c:pt>
                <c:pt idx="1207">
                  <c:v>-3.0899999999999999E-3</c:v>
                </c:pt>
                <c:pt idx="1208">
                  <c:v>-2.7490000000000001E-3</c:v>
                </c:pt>
                <c:pt idx="1209">
                  <c:v>-2.408E-3</c:v>
                </c:pt>
                <c:pt idx="1210">
                  <c:v>-2.0660000000000001E-3</c:v>
                </c:pt>
                <c:pt idx="1211">
                  <c:v>-1.725E-3</c:v>
                </c:pt>
                <c:pt idx="1212">
                  <c:v>-1.384E-3</c:v>
                </c:pt>
                <c:pt idx="1213">
                  <c:v>-1.042E-3</c:v>
                </c:pt>
                <c:pt idx="1214">
                  <c:v>-7.0100000000000002E-4</c:v>
                </c:pt>
                <c:pt idx="1215">
                  <c:v>-3.6000000000000002E-4</c:v>
                </c:pt>
                <c:pt idx="1216">
                  <c:v>-1.9000000000000001E-5</c:v>
                </c:pt>
                <c:pt idx="1217">
                  <c:v>3.2299999999999999E-4</c:v>
                </c:pt>
                <c:pt idx="1218">
                  <c:v>6.6399999999999999E-4</c:v>
                </c:pt>
                <c:pt idx="1219">
                  <c:v>1.005E-3</c:v>
                </c:pt>
                <c:pt idx="1220">
                  <c:v>1.3470000000000001E-3</c:v>
                </c:pt>
                <c:pt idx="1221">
                  <c:v>1.688E-3</c:v>
                </c:pt>
                <c:pt idx="1222">
                  <c:v>2.029E-3</c:v>
                </c:pt>
                <c:pt idx="1223">
                  <c:v>2.3709999999999998E-3</c:v>
                </c:pt>
                <c:pt idx="1224">
                  <c:v>2.712E-3</c:v>
                </c:pt>
                <c:pt idx="1225">
                  <c:v>3.0530000000000002E-3</c:v>
                </c:pt>
                <c:pt idx="1226">
                  <c:v>3.3939999999999999E-3</c:v>
                </c:pt>
                <c:pt idx="1227">
                  <c:v>3.7360000000000002E-3</c:v>
                </c:pt>
                <c:pt idx="1228">
                  <c:v>4.0769999999999999E-3</c:v>
                </c:pt>
                <c:pt idx="1229">
                  <c:v>4.4180000000000001E-3</c:v>
                </c:pt>
                <c:pt idx="1230">
                  <c:v>4.7600000000000003E-3</c:v>
                </c:pt>
                <c:pt idx="1231">
                  <c:v>5.1009999999999996E-3</c:v>
                </c:pt>
                <c:pt idx="1232">
                  <c:v>5.4419999999999998E-3</c:v>
                </c:pt>
                <c:pt idx="1233">
                  <c:v>5.7840000000000001E-3</c:v>
                </c:pt>
                <c:pt idx="1234">
                  <c:v>6.1250000000000002E-3</c:v>
                </c:pt>
                <c:pt idx="1235">
                  <c:v>6.4660000000000004E-3</c:v>
                </c:pt>
                <c:pt idx="1236">
                  <c:v>6.8069999999999997E-3</c:v>
                </c:pt>
                <c:pt idx="1237">
                  <c:v>7.149E-3</c:v>
                </c:pt>
                <c:pt idx="1238">
                  <c:v>7.4900000000000001E-3</c:v>
                </c:pt>
                <c:pt idx="1239">
                  <c:v>7.8309999999999994E-3</c:v>
                </c:pt>
                <c:pt idx="1240">
                  <c:v>8.1729999999999997E-3</c:v>
                </c:pt>
                <c:pt idx="1241">
                  <c:v>8.5140000000000007E-3</c:v>
                </c:pt>
                <c:pt idx="1242">
                  <c:v>8.855E-3</c:v>
                </c:pt>
                <c:pt idx="1243">
                  <c:v>9.1970000000000003E-3</c:v>
                </c:pt>
                <c:pt idx="1244">
                  <c:v>9.5379999999999996E-3</c:v>
                </c:pt>
                <c:pt idx="1245">
                  <c:v>9.8790000000000006E-3</c:v>
                </c:pt>
                <c:pt idx="1246">
                  <c:v>1.0220999999999999E-2</c:v>
                </c:pt>
                <c:pt idx="1247">
                  <c:v>1.0562E-2</c:v>
                </c:pt>
                <c:pt idx="1248">
                  <c:v>1.0902999999999999E-2</c:v>
                </c:pt>
                <c:pt idx="1249">
                  <c:v>1.1244000000000001E-2</c:v>
                </c:pt>
                <c:pt idx="1250">
                  <c:v>1.1586000000000001E-2</c:v>
                </c:pt>
                <c:pt idx="1251">
                  <c:v>1.1927E-2</c:v>
                </c:pt>
                <c:pt idx="1252">
                  <c:v>1.2267999999999999E-2</c:v>
                </c:pt>
                <c:pt idx="1253">
                  <c:v>1.261E-2</c:v>
                </c:pt>
                <c:pt idx="1254">
                  <c:v>1.2951000000000001E-2</c:v>
                </c:pt>
                <c:pt idx="1255">
                  <c:v>1.3292E-2</c:v>
                </c:pt>
                <c:pt idx="1256">
                  <c:v>1.3634E-2</c:v>
                </c:pt>
                <c:pt idx="1257">
                  <c:v>1.3975E-2</c:v>
                </c:pt>
                <c:pt idx="1258">
                  <c:v>1.4316000000000001E-2</c:v>
                </c:pt>
                <c:pt idx="1259">
                  <c:v>1.4657E-2</c:v>
                </c:pt>
                <c:pt idx="1260">
                  <c:v>1.4999E-2</c:v>
                </c:pt>
                <c:pt idx="1261">
                  <c:v>1.5339999999999999E-2</c:v>
                </c:pt>
                <c:pt idx="1262">
                  <c:v>1.5681E-2</c:v>
                </c:pt>
                <c:pt idx="1263">
                  <c:v>1.6022999999999999E-2</c:v>
                </c:pt>
                <c:pt idx="1264">
                  <c:v>1.6364E-2</c:v>
                </c:pt>
                <c:pt idx="1265">
                  <c:v>1.6705000000000001E-2</c:v>
                </c:pt>
                <c:pt idx="1266">
                  <c:v>1.7047E-2</c:v>
                </c:pt>
                <c:pt idx="1267">
                  <c:v>1.7388000000000001E-2</c:v>
                </c:pt>
                <c:pt idx="1268">
                  <c:v>1.7729000000000002E-2</c:v>
                </c:pt>
                <c:pt idx="1269">
                  <c:v>1.8069999999999999E-2</c:v>
                </c:pt>
                <c:pt idx="1270">
                  <c:v>1.8412000000000001E-2</c:v>
                </c:pt>
                <c:pt idx="1271">
                  <c:v>1.8752999999999999E-2</c:v>
                </c:pt>
                <c:pt idx="1272">
                  <c:v>1.9094E-2</c:v>
                </c:pt>
                <c:pt idx="1273">
                  <c:v>1.9435999999999998E-2</c:v>
                </c:pt>
                <c:pt idx="1274">
                  <c:v>1.9776999999999999E-2</c:v>
                </c:pt>
                <c:pt idx="1275">
                  <c:v>2.0118E-2</c:v>
                </c:pt>
                <c:pt idx="1276">
                  <c:v>2.0459999999999999E-2</c:v>
                </c:pt>
                <c:pt idx="1277">
                  <c:v>2.0801E-2</c:v>
                </c:pt>
                <c:pt idx="1278">
                  <c:v>2.1142000000000001E-2</c:v>
                </c:pt>
                <c:pt idx="1279">
                  <c:v>2.1482999999999999E-2</c:v>
                </c:pt>
                <c:pt idx="1280">
                  <c:v>2.1825000000000001E-2</c:v>
                </c:pt>
                <c:pt idx="1281">
                  <c:v>2.2166000000000002E-2</c:v>
                </c:pt>
                <c:pt idx="1282">
                  <c:v>2.2506999999999999E-2</c:v>
                </c:pt>
                <c:pt idx="1283">
                  <c:v>2.2849000000000001E-2</c:v>
                </c:pt>
                <c:pt idx="1284">
                  <c:v>2.3189999999999999E-2</c:v>
                </c:pt>
                <c:pt idx="1285">
                  <c:v>2.3531E-2</c:v>
                </c:pt>
                <c:pt idx="1286">
                  <c:v>2.3872999999999998E-2</c:v>
                </c:pt>
                <c:pt idx="1287">
                  <c:v>2.4213999999999999E-2</c:v>
                </c:pt>
                <c:pt idx="1288">
                  <c:v>2.4555E-2</c:v>
                </c:pt>
                <c:pt idx="1289">
                  <c:v>2.4896000000000001E-2</c:v>
                </c:pt>
                <c:pt idx="1290">
                  <c:v>2.5238E-2</c:v>
                </c:pt>
                <c:pt idx="1291">
                  <c:v>2.5579000000000001E-2</c:v>
                </c:pt>
                <c:pt idx="1292">
                  <c:v>2.5919999999999999E-2</c:v>
                </c:pt>
                <c:pt idx="1293">
                  <c:v>2.6262000000000001E-2</c:v>
                </c:pt>
                <c:pt idx="1294">
                  <c:v>2.6603000000000002E-2</c:v>
                </c:pt>
                <c:pt idx="1295">
                  <c:v>2.6943999999999999E-2</c:v>
                </c:pt>
                <c:pt idx="1296">
                  <c:v>2.7286000000000001E-2</c:v>
                </c:pt>
                <c:pt idx="1297">
                  <c:v>2.7626999999999999E-2</c:v>
                </c:pt>
                <c:pt idx="1298">
                  <c:v>2.7968E-2</c:v>
                </c:pt>
                <c:pt idx="1299">
                  <c:v>2.8309999999999998E-2</c:v>
                </c:pt>
                <c:pt idx="1300">
                  <c:v>2.8650999999999999E-2</c:v>
                </c:pt>
                <c:pt idx="1301">
                  <c:v>2.8992E-2</c:v>
                </c:pt>
                <c:pt idx="1302">
                  <c:v>2.9333000000000001E-2</c:v>
                </c:pt>
                <c:pt idx="1303">
                  <c:v>2.9675E-2</c:v>
                </c:pt>
                <c:pt idx="1304">
                  <c:v>3.0016000000000001E-2</c:v>
                </c:pt>
                <c:pt idx="1305">
                  <c:v>3.0356999999999999E-2</c:v>
                </c:pt>
                <c:pt idx="1306">
                  <c:v>3.0699000000000001E-2</c:v>
                </c:pt>
                <c:pt idx="1307">
                  <c:v>3.1040000000000002E-2</c:v>
                </c:pt>
                <c:pt idx="1308">
                  <c:v>3.1380999999999999E-2</c:v>
                </c:pt>
                <c:pt idx="1309">
                  <c:v>3.1723000000000001E-2</c:v>
                </c:pt>
                <c:pt idx="1310">
                  <c:v>3.2064000000000002E-2</c:v>
                </c:pt>
                <c:pt idx="1311">
                  <c:v>3.2405000000000003E-2</c:v>
                </c:pt>
                <c:pt idx="1312">
                  <c:v>3.2745999999999997E-2</c:v>
                </c:pt>
                <c:pt idx="1313">
                  <c:v>3.3087999999999999E-2</c:v>
                </c:pt>
                <c:pt idx="1314">
                  <c:v>3.3429E-2</c:v>
                </c:pt>
                <c:pt idx="1315">
                  <c:v>3.3770000000000001E-2</c:v>
                </c:pt>
                <c:pt idx="1316">
                  <c:v>3.4112000000000003E-2</c:v>
                </c:pt>
                <c:pt idx="1317">
                  <c:v>3.4452999999999998E-2</c:v>
                </c:pt>
                <c:pt idx="1318">
                  <c:v>3.4793999999999999E-2</c:v>
                </c:pt>
                <c:pt idx="1319">
                  <c:v>3.5136000000000001E-2</c:v>
                </c:pt>
                <c:pt idx="1320">
                  <c:v>3.5477000000000002E-2</c:v>
                </c:pt>
                <c:pt idx="1321">
                  <c:v>3.5818000000000003E-2</c:v>
                </c:pt>
                <c:pt idx="1322">
                  <c:v>3.6158999999999997E-2</c:v>
                </c:pt>
                <c:pt idx="1323">
                  <c:v>3.6500999999999999E-2</c:v>
                </c:pt>
                <c:pt idx="1324">
                  <c:v>3.6842E-2</c:v>
                </c:pt>
                <c:pt idx="1325">
                  <c:v>3.7183000000000001E-2</c:v>
                </c:pt>
                <c:pt idx="1326">
                  <c:v>3.7525000000000003E-2</c:v>
                </c:pt>
                <c:pt idx="1327">
                  <c:v>3.7865999999999997E-2</c:v>
                </c:pt>
                <c:pt idx="1328">
                  <c:v>3.8206999999999998E-2</c:v>
                </c:pt>
                <c:pt idx="1329">
                  <c:v>3.8549E-2</c:v>
                </c:pt>
                <c:pt idx="1330">
                  <c:v>3.8890000000000001E-2</c:v>
                </c:pt>
                <c:pt idx="1331">
                  <c:v>3.9231000000000002E-2</c:v>
                </c:pt>
                <c:pt idx="1332">
                  <c:v>3.9572000000000003E-2</c:v>
                </c:pt>
                <c:pt idx="1333">
                  <c:v>3.9913999999999998E-2</c:v>
                </c:pt>
                <c:pt idx="1334">
                  <c:v>4.0254999999999999E-2</c:v>
                </c:pt>
                <c:pt idx="1335">
                  <c:v>4.0596E-2</c:v>
                </c:pt>
                <c:pt idx="1336">
                  <c:v>4.0938000000000002E-2</c:v>
                </c:pt>
                <c:pt idx="1337">
                  <c:v>4.1279000000000003E-2</c:v>
                </c:pt>
                <c:pt idx="1338">
                  <c:v>4.1619999999999997E-2</c:v>
                </c:pt>
                <c:pt idx="1339">
                  <c:v>4.1961999999999999E-2</c:v>
                </c:pt>
                <c:pt idx="1340">
                  <c:v>4.2303E-2</c:v>
                </c:pt>
                <c:pt idx="1341">
                  <c:v>4.2644000000000001E-2</c:v>
                </c:pt>
                <c:pt idx="1342">
                  <c:v>4.2986000000000003E-2</c:v>
                </c:pt>
                <c:pt idx="1343">
                  <c:v>4.3326999999999997E-2</c:v>
                </c:pt>
                <c:pt idx="1344">
                  <c:v>4.3667999999999998E-2</c:v>
                </c:pt>
                <c:pt idx="1345">
                  <c:v>4.4009E-2</c:v>
                </c:pt>
                <c:pt idx="1346">
                  <c:v>4.4351000000000002E-2</c:v>
                </c:pt>
                <c:pt idx="1347">
                  <c:v>4.4692000000000003E-2</c:v>
                </c:pt>
                <c:pt idx="1348">
                  <c:v>4.5032999999999997E-2</c:v>
                </c:pt>
                <c:pt idx="1349">
                  <c:v>4.5374999999999999E-2</c:v>
                </c:pt>
                <c:pt idx="1350">
                  <c:v>4.5716E-2</c:v>
                </c:pt>
                <c:pt idx="1351">
                  <c:v>4.6057000000000001E-2</c:v>
                </c:pt>
                <c:pt idx="1352">
                  <c:v>4.6399000000000003E-2</c:v>
                </c:pt>
                <c:pt idx="1353">
                  <c:v>4.6739999999999997E-2</c:v>
                </c:pt>
                <c:pt idx="1354">
                  <c:v>4.7080999999999998E-2</c:v>
                </c:pt>
                <c:pt idx="1355">
                  <c:v>4.7421999999999999E-2</c:v>
                </c:pt>
                <c:pt idx="1356">
                  <c:v>4.7764000000000001E-2</c:v>
                </c:pt>
                <c:pt idx="1357">
                  <c:v>4.8105000000000002E-2</c:v>
                </c:pt>
                <c:pt idx="1358">
                  <c:v>4.8446000000000003E-2</c:v>
                </c:pt>
                <c:pt idx="1359">
                  <c:v>4.8787999999999998E-2</c:v>
                </c:pt>
                <c:pt idx="1360">
                  <c:v>4.9128999999999999E-2</c:v>
                </c:pt>
                <c:pt idx="1361">
                  <c:v>4.947E-2</c:v>
                </c:pt>
                <c:pt idx="1362">
                  <c:v>4.9812000000000002E-2</c:v>
                </c:pt>
                <c:pt idx="1363">
                  <c:v>5.0153000000000003E-2</c:v>
                </c:pt>
                <c:pt idx="1364">
                  <c:v>5.0493999999999997E-2</c:v>
                </c:pt>
                <c:pt idx="1365">
                  <c:v>5.0834999999999998E-2</c:v>
                </c:pt>
                <c:pt idx="1366">
                  <c:v>5.1177E-2</c:v>
                </c:pt>
                <c:pt idx="1367">
                  <c:v>5.1518000000000001E-2</c:v>
                </c:pt>
                <c:pt idx="1368">
                  <c:v>5.1859000000000002E-2</c:v>
                </c:pt>
                <c:pt idx="1369">
                  <c:v>5.2200999999999997E-2</c:v>
                </c:pt>
                <c:pt idx="1370">
                  <c:v>5.2541999999999998E-2</c:v>
                </c:pt>
                <c:pt idx="1371">
                  <c:v>5.2882999999999999E-2</c:v>
                </c:pt>
                <c:pt idx="1372">
                  <c:v>5.3225000000000001E-2</c:v>
                </c:pt>
                <c:pt idx="1373">
                  <c:v>5.3566000000000003E-2</c:v>
                </c:pt>
                <c:pt idx="1374">
                  <c:v>5.3906999999999997E-2</c:v>
                </c:pt>
                <c:pt idx="1375">
                  <c:v>5.4247999999999998E-2</c:v>
                </c:pt>
                <c:pt idx="1376">
                  <c:v>5.459E-2</c:v>
                </c:pt>
                <c:pt idx="1377">
                  <c:v>5.4931000000000001E-2</c:v>
                </c:pt>
                <c:pt idx="1378">
                  <c:v>5.5272000000000002E-2</c:v>
                </c:pt>
                <c:pt idx="1379">
                  <c:v>5.5613999999999997E-2</c:v>
                </c:pt>
                <c:pt idx="1380">
                  <c:v>5.5954999999999998E-2</c:v>
                </c:pt>
                <c:pt idx="1381">
                  <c:v>5.6295999999999999E-2</c:v>
                </c:pt>
                <c:pt idx="1382">
                  <c:v>5.6638000000000001E-2</c:v>
                </c:pt>
                <c:pt idx="1383">
                  <c:v>5.6979000000000002E-2</c:v>
                </c:pt>
                <c:pt idx="1384">
                  <c:v>5.7320000000000003E-2</c:v>
                </c:pt>
                <c:pt idx="1385">
                  <c:v>5.7660999999999997E-2</c:v>
                </c:pt>
                <c:pt idx="1386">
                  <c:v>5.8002999999999999E-2</c:v>
                </c:pt>
                <c:pt idx="1387">
                  <c:v>5.8344E-2</c:v>
                </c:pt>
                <c:pt idx="1388">
                  <c:v>5.8685000000000001E-2</c:v>
                </c:pt>
                <c:pt idx="1389">
                  <c:v>5.9027000000000003E-2</c:v>
                </c:pt>
                <c:pt idx="1390">
                  <c:v>5.9367999999999997E-2</c:v>
                </c:pt>
                <c:pt idx="1391">
                  <c:v>5.9708999999999998E-2</c:v>
                </c:pt>
                <c:pt idx="1392">
                  <c:v>6.0051E-2</c:v>
                </c:pt>
                <c:pt idx="1393">
                  <c:v>6.0392000000000001E-2</c:v>
                </c:pt>
                <c:pt idx="1394">
                  <c:v>6.0733000000000002E-2</c:v>
                </c:pt>
                <c:pt idx="1395">
                  <c:v>6.1074999999999997E-2</c:v>
                </c:pt>
                <c:pt idx="1396">
                  <c:v>6.1415999999999998E-2</c:v>
                </c:pt>
                <c:pt idx="1397">
                  <c:v>6.1756999999999999E-2</c:v>
                </c:pt>
                <c:pt idx="1398">
                  <c:v>6.2098E-2</c:v>
                </c:pt>
                <c:pt idx="1399">
                  <c:v>6.2440000000000002E-2</c:v>
                </c:pt>
                <c:pt idx="1400">
                  <c:v>6.2781000000000003E-2</c:v>
                </c:pt>
                <c:pt idx="1401">
                  <c:v>6.3121999999999998E-2</c:v>
                </c:pt>
                <c:pt idx="1402">
                  <c:v>6.3464000000000007E-2</c:v>
                </c:pt>
                <c:pt idx="1403">
                  <c:v>6.3805000000000001E-2</c:v>
                </c:pt>
                <c:pt idx="1404">
                  <c:v>6.4145999999999995E-2</c:v>
                </c:pt>
                <c:pt idx="1405">
                  <c:v>6.4488000000000004E-2</c:v>
                </c:pt>
                <c:pt idx="1406">
                  <c:v>6.4828999999999998E-2</c:v>
                </c:pt>
                <c:pt idx="1407">
                  <c:v>6.5170000000000006E-2</c:v>
                </c:pt>
                <c:pt idx="1408">
                  <c:v>6.5511E-2</c:v>
                </c:pt>
                <c:pt idx="1409">
                  <c:v>6.5852999999999995E-2</c:v>
                </c:pt>
                <c:pt idx="1410">
                  <c:v>6.6194000000000003E-2</c:v>
                </c:pt>
                <c:pt idx="1411">
                  <c:v>6.6534999999999997E-2</c:v>
                </c:pt>
                <c:pt idx="1412">
                  <c:v>6.6877000000000006E-2</c:v>
                </c:pt>
                <c:pt idx="1413">
                  <c:v>6.7218E-2</c:v>
                </c:pt>
                <c:pt idx="1414">
                  <c:v>6.7558999999999994E-2</c:v>
                </c:pt>
                <c:pt idx="1415">
                  <c:v>6.7901000000000003E-2</c:v>
                </c:pt>
                <c:pt idx="1416">
                  <c:v>6.8241999999999997E-2</c:v>
                </c:pt>
                <c:pt idx="1417">
                  <c:v>6.8583000000000005E-2</c:v>
                </c:pt>
                <c:pt idx="1418">
                  <c:v>6.8923999999999999E-2</c:v>
                </c:pt>
                <c:pt idx="1419">
                  <c:v>6.9265999999999994E-2</c:v>
                </c:pt>
                <c:pt idx="1420">
                  <c:v>6.9607000000000002E-2</c:v>
                </c:pt>
                <c:pt idx="1421">
                  <c:v>6.9947999999999996E-2</c:v>
                </c:pt>
                <c:pt idx="1422">
                  <c:v>7.0290000000000005E-2</c:v>
                </c:pt>
                <c:pt idx="1423">
                  <c:v>7.0630999999999999E-2</c:v>
                </c:pt>
                <c:pt idx="1424">
                  <c:v>7.0971999999999993E-2</c:v>
                </c:pt>
                <c:pt idx="1425">
                  <c:v>7.1314000000000002E-2</c:v>
                </c:pt>
                <c:pt idx="1426">
                  <c:v>7.1654999999999996E-2</c:v>
                </c:pt>
                <c:pt idx="1427">
                  <c:v>7.1996000000000004E-2</c:v>
                </c:pt>
                <c:pt idx="1428">
                  <c:v>7.2336999999999999E-2</c:v>
                </c:pt>
                <c:pt idx="1429">
                  <c:v>7.2678999999999994E-2</c:v>
                </c:pt>
                <c:pt idx="1430">
                  <c:v>7.3020000000000002E-2</c:v>
                </c:pt>
                <c:pt idx="1431">
                  <c:v>7.3360999999999996E-2</c:v>
                </c:pt>
                <c:pt idx="1432">
                  <c:v>7.3703000000000005E-2</c:v>
                </c:pt>
                <c:pt idx="1433">
                  <c:v>7.4043999999999999E-2</c:v>
                </c:pt>
                <c:pt idx="1434">
                  <c:v>7.4385000000000007E-2</c:v>
                </c:pt>
                <c:pt idx="1435">
                  <c:v>7.4727000000000002E-2</c:v>
                </c:pt>
                <c:pt idx="1436">
                  <c:v>7.5067999999999996E-2</c:v>
                </c:pt>
                <c:pt idx="1437">
                  <c:v>7.5409000000000004E-2</c:v>
                </c:pt>
                <c:pt idx="1438">
                  <c:v>7.5750999999999999E-2</c:v>
                </c:pt>
                <c:pt idx="1439">
                  <c:v>7.6092000000000007E-2</c:v>
                </c:pt>
                <c:pt idx="1440">
                  <c:v>7.6433000000000001E-2</c:v>
                </c:pt>
                <c:pt idx="1441">
                  <c:v>7.6773999999999995E-2</c:v>
                </c:pt>
                <c:pt idx="1442">
                  <c:v>7.7116000000000004E-2</c:v>
                </c:pt>
                <c:pt idx="1443">
                  <c:v>7.7456999999999998E-2</c:v>
                </c:pt>
                <c:pt idx="1444">
                  <c:v>7.7798000000000006E-2</c:v>
                </c:pt>
                <c:pt idx="1445">
                  <c:v>7.8140000000000001E-2</c:v>
                </c:pt>
                <c:pt idx="1446">
                  <c:v>7.8480999999999995E-2</c:v>
                </c:pt>
                <c:pt idx="1447">
                  <c:v>7.8822000000000003E-2</c:v>
                </c:pt>
                <c:pt idx="1448">
                  <c:v>7.9163999999999998E-2</c:v>
                </c:pt>
                <c:pt idx="1449">
                  <c:v>7.9505000000000006E-2</c:v>
                </c:pt>
                <c:pt idx="1450">
                  <c:v>7.9846E-2</c:v>
                </c:pt>
                <c:pt idx="1451">
                  <c:v>8.0186999999999994E-2</c:v>
                </c:pt>
                <c:pt idx="1452">
                  <c:v>8.0529000000000003E-2</c:v>
                </c:pt>
                <c:pt idx="1453">
                  <c:v>8.0869999999999997E-2</c:v>
                </c:pt>
                <c:pt idx="1454">
                  <c:v>8.1211000000000005E-2</c:v>
                </c:pt>
                <c:pt idx="1455">
                  <c:v>8.1553E-2</c:v>
                </c:pt>
                <c:pt idx="1456">
                  <c:v>8.1893999999999995E-2</c:v>
                </c:pt>
                <c:pt idx="1457">
                  <c:v>8.2235000000000003E-2</c:v>
                </c:pt>
                <c:pt idx="1458">
                  <c:v>8.2576999999999998E-2</c:v>
                </c:pt>
                <c:pt idx="1459">
                  <c:v>8.2918000000000006E-2</c:v>
                </c:pt>
                <c:pt idx="1460">
                  <c:v>8.3259E-2</c:v>
                </c:pt>
                <c:pt idx="1461">
                  <c:v>8.3599999999999994E-2</c:v>
                </c:pt>
                <c:pt idx="1462">
                  <c:v>8.3942000000000003E-2</c:v>
                </c:pt>
                <c:pt idx="1463">
                  <c:v>8.4282999999999997E-2</c:v>
                </c:pt>
                <c:pt idx="1464">
                  <c:v>8.4624000000000005E-2</c:v>
                </c:pt>
                <c:pt idx="1465">
                  <c:v>8.4966E-2</c:v>
                </c:pt>
                <c:pt idx="1466">
                  <c:v>8.5306999999999994E-2</c:v>
                </c:pt>
              </c:numCache>
            </c:numRef>
          </c:xVal>
          <c:yVal>
            <c:numRef>
              <c:f>'V00011'!$B$1:$B$1467</c:f>
              <c:numCache>
                <c:formatCode>General</c:formatCode>
                <c:ptCount val="146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2</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0</c:v>
                </c:pt>
                <c:pt idx="460">
                  <c:v>1</c:v>
                </c:pt>
                <c:pt idx="461">
                  <c:v>0</c:v>
                </c:pt>
                <c:pt idx="462">
                  <c:v>0</c:v>
                </c:pt>
                <c:pt idx="463">
                  <c:v>0</c:v>
                </c:pt>
                <c:pt idx="464">
                  <c:v>0</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0</c:v>
                </c:pt>
                <c:pt idx="493">
                  <c:v>0</c:v>
                </c:pt>
                <c:pt idx="494">
                  <c:v>0</c:v>
                </c:pt>
                <c:pt idx="495">
                  <c:v>0</c:v>
                </c:pt>
                <c:pt idx="496">
                  <c:v>0</c:v>
                </c:pt>
                <c:pt idx="497">
                  <c:v>0</c:v>
                </c:pt>
                <c:pt idx="498">
                  <c:v>0</c:v>
                </c:pt>
                <c:pt idx="499">
                  <c:v>0</c:v>
                </c:pt>
                <c:pt idx="500">
                  <c:v>0</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1</c:v>
                </c:pt>
                <c:pt idx="524">
                  <c:v>0</c:v>
                </c:pt>
                <c:pt idx="525">
                  <c:v>0</c:v>
                </c:pt>
                <c:pt idx="526">
                  <c:v>0</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0</c:v>
                </c:pt>
                <c:pt idx="541">
                  <c:v>0</c:v>
                </c:pt>
                <c:pt idx="542">
                  <c:v>0</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pt idx="626">
                  <c:v>0</c:v>
                </c:pt>
                <c:pt idx="627">
                  <c:v>0</c:v>
                </c:pt>
                <c:pt idx="628">
                  <c:v>0</c:v>
                </c:pt>
                <c:pt idx="629">
                  <c:v>0</c:v>
                </c:pt>
                <c:pt idx="630">
                  <c:v>0</c:v>
                </c:pt>
                <c:pt idx="631">
                  <c:v>0</c:v>
                </c:pt>
                <c:pt idx="632">
                  <c:v>0</c:v>
                </c:pt>
                <c:pt idx="633">
                  <c:v>0</c:v>
                </c:pt>
                <c:pt idx="634">
                  <c:v>0</c:v>
                </c:pt>
                <c:pt idx="635">
                  <c:v>0</c:v>
                </c:pt>
                <c:pt idx="636">
                  <c:v>0</c:v>
                </c:pt>
                <c:pt idx="637">
                  <c:v>0</c:v>
                </c:pt>
                <c:pt idx="638">
                  <c:v>0</c:v>
                </c:pt>
                <c:pt idx="639">
                  <c:v>0</c:v>
                </c:pt>
                <c:pt idx="640">
                  <c:v>0</c:v>
                </c:pt>
                <c:pt idx="641">
                  <c:v>0</c:v>
                </c:pt>
                <c:pt idx="642">
                  <c:v>0</c:v>
                </c:pt>
                <c:pt idx="643">
                  <c:v>0</c:v>
                </c:pt>
                <c:pt idx="644">
                  <c:v>0</c:v>
                </c:pt>
                <c:pt idx="645">
                  <c:v>0</c:v>
                </c:pt>
                <c:pt idx="646">
                  <c:v>0</c:v>
                </c:pt>
                <c:pt idx="647">
                  <c:v>0</c:v>
                </c:pt>
                <c:pt idx="648">
                  <c:v>0</c:v>
                </c:pt>
                <c:pt idx="649">
                  <c:v>0</c:v>
                </c:pt>
                <c:pt idx="650">
                  <c:v>0</c:v>
                </c:pt>
                <c:pt idx="651">
                  <c:v>0</c:v>
                </c:pt>
                <c:pt idx="652">
                  <c:v>0</c:v>
                </c:pt>
                <c:pt idx="653">
                  <c:v>0</c:v>
                </c:pt>
                <c:pt idx="654">
                  <c:v>0</c:v>
                </c:pt>
                <c:pt idx="655">
                  <c:v>0</c:v>
                </c:pt>
                <c:pt idx="656">
                  <c:v>0</c:v>
                </c:pt>
                <c:pt idx="657">
                  <c:v>0</c:v>
                </c:pt>
                <c:pt idx="658">
                  <c:v>1</c:v>
                </c:pt>
                <c:pt idx="659">
                  <c:v>0</c:v>
                </c:pt>
                <c:pt idx="660">
                  <c:v>0</c:v>
                </c:pt>
                <c:pt idx="661">
                  <c:v>0</c:v>
                </c:pt>
                <c:pt idx="662">
                  <c:v>0</c:v>
                </c:pt>
                <c:pt idx="663">
                  <c:v>0</c:v>
                </c:pt>
                <c:pt idx="664">
                  <c:v>0</c:v>
                </c:pt>
                <c:pt idx="665">
                  <c:v>0</c:v>
                </c:pt>
                <c:pt idx="666">
                  <c:v>0</c:v>
                </c:pt>
                <c:pt idx="667">
                  <c:v>0</c:v>
                </c:pt>
                <c:pt idx="668">
                  <c:v>0</c:v>
                </c:pt>
                <c:pt idx="669">
                  <c:v>0</c:v>
                </c:pt>
                <c:pt idx="670">
                  <c:v>0</c:v>
                </c:pt>
                <c:pt idx="671">
                  <c:v>0</c:v>
                </c:pt>
                <c:pt idx="672">
                  <c:v>0</c:v>
                </c:pt>
                <c:pt idx="673">
                  <c:v>0</c:v>
                </c:pt>
                <c:pt idx="674">
                  <c:v>0</c:v>
                </c:pt>
                <c:pt idx="675">
                  <c:v>0</c:v>
                </c:pt>
                <c:pt idx="676">
                  <c:v>0</c:v>
                </c:pt>
                <c:pt idx="677">
                  <c:v>0</c:v>
                </c:pt>
                <c:pt idx="678">
                  <c:v>0</c:v>
                </c:pt>
                <c:pt idx="679">
                  <c:v>0</c:v>
                </c:pt>
                <c:pt idx="680">
                  <c:v>0</c:v>
                </c:pt>
                <c:pt idx="681">
                  <c:v>0</c:v>
                </c:pt>
                <c:pt idx="682">
                  <c:v>0</c:v>
                </c:pt>
                <c:pt idx="683">
                  <c:v>0</c:v>
                </c:pt>
                <c:pt idx="684">
                  <c:v>0</c:v>
                </c:pt>
                <c:pt idx="685">
                  <c:v>0</c:v>
                </c:pt>
                <c:pt idx="686">
                  <c:v>0</c:v>
                </c:pt>
                <c:pt idx="687">
                  <c:v>0</c:v>
                </c:pt>
                <c:pt idx="688">
                  <c:v>0</c:v>
                </c:pt>
                <c:pt idx="689">
                  <c:v>0</c:v>
                </c:pt>
                <c:pt idx="690">
                  <c:v>0</c:v>
                </c:pt>
                <c:pt idx="691">
                  <c:v>0</c:v>
                </c:pt>
                <c:pt idx="692">
                  <c:v>0</c:v>
                </c:pt>
                <c:pt idx="693">
                  <c:v>0</c:v>
                </c:pt>
                <c:pt idx="694">
                  <c:v>0</c:v>
                </c:pt>
                <c:pt idx="695">
                  <c:v>0</c:v>
                </c:pt>
                <c:pt idx="696">
                  <c:v>0</c:v>
                </c:pt>
                <c:pt idx="697">
                  <c:v>0</c:v>
                </c:pt>
                <c:pt idx="698">
                  <c:v>0</c:v>
                </c:pt>
                <c:pt idx="699">
                  <c:v>0</c:v>
                </c:pt>
                <c:pt idx="700">
                  <c:v>0</c:v>
                </c:pt>
                <c:pt idx="701">
                  <c:v>0</c:v>
                </c:pt>
                <c:pt idx="702">
                  <c:v>0</c:v>
                </c:pt>
                <c:pt idx="703">
                  <c:v>0</c:v>
                </c:pt>
                <c:pt idx="704">
                  <c:v>0</c:v>
                </c:pt>
                <c:pt idx="705">
                  <c:v>0</c:v>
                </c:pt>
                <c:pt idx="706">
                  <c:v>0</c:v>
                </c:pt>
                <c:pt idx="707">
                  <c:v>0</c:v>
                </c:pt>
                <c:pt idx="708">
                  <c:v>0</c:v>
                </c:pt>
                <c:pt idx="709">
                  <c:v>0</c:v>
                </c:pt>
                <c:pt idx="710">
                  <c:v>0</c:v>
                </c:pt>
                <c:pt idx="711">
                  <c:v>0</c:v>
                </c:pt>
                <c:pt idx="712">
                  <c:v>0</c:v>
                </c:pt>
                <c:pt idx="713">
                  <c:v>0</c:v>
                </c:pt>
                <c:pt idx="714">
                  <c:v>0</c:v>
                </c:pt>
                <c:pt idx="715">
                  <c:v>0</c:v>
                </c:pt>
                <c:pt idx="716">
                  <c:v>0</c:v>
                </c:pt>
                <c:pt idx="717">
                  <c:v>0</c:v>
                </c:pt>
                <c:pt idx="718">
                  <c:v>0</c:v>
                </c:pt>
                <c:pt idx="719">
                  <c:v>0</c:v>
                </c:pt>
                <c:pt idx="720">
                  <c:v>0</c:v>
                </c:pt>
                <c:pt idx="721">
                  <c:v>0</c:v>
                </c:pt>
                <c:pt idx="722">
                  <c:v>0</c:v>
                </c:pt>
                <c:pt idx="723">
                  <c:v>0</c:v>
                </c:pt>
                <c:pt idx="724">
                  <c:v>0</c:v>
                </c:pt>
                <c:pt idx="725">
                  <c:v>0</c:v>
                </c:pt>
                <c:pt idx="726">
                  <c:v>0</c:v>
                </c:pt>
                <c:pt idx="727">
                  <c:v>0</c:v>
                </c:pt>
                <c:pt idx="728">
                  <c:v>0</c:v>
                </c:pt>
                <c:pt idx="729">
                  <c:v>0</c:v>
                </c:pt>
                <c:pt idx="730">
                  <c:v>0</c:v>
                </c:pt>
                <c:pt idx="731">
                  <c:v>0</c:v>
                </c:pt>
                <c:pt idx="732">
                  <c:v>0</c:v>
                </c:pt>
                <c:pt idx="733">
                  <c:v>0</c:v>
                </c:pt>
                <c:pt idx="734">
                  <c:v>0</c:v>
                </c:pt>
                <c:pt idx="735">
                  <c:v>0</c:v>
                </c:pt>
                <c:pt idx="736">
                  <c:v>0</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0</c:v>
                </c:pt>
                <c:pt idx="752">
                  <c:v>0</c:v>
                </c:pt>
                <c:pt idx="753">
                  <c:v>0</c:v>
                </c:pt>
                <c:pt idx="754">
                  <c:v>0</c:v>
                </c:pt>
                <c:pt idx="755">
                  <c:v>0</c:v>
                </c:pt>
                <c:pt idx="756">
                  <c:v>0</c:v>
                </c:pt>
                <c:pt idx="757">
                  <c:v>0</c:v>
                </c:pt>
                <c:pt idx="758">
                  <c:v>0</c:v>
                </c:pt>
                <c:pt idx="759">
                  <c:v>0</c:v>
                </c:pt>
                <c:pt idx="760">
                  <c:v>1</c:v>
                </c:pt>
                <c:pt idx="761">
                  <c:v>0</c:v>
                </c:pt>
                <c:pt idx="762">
                  <c:v>0</c:v>
                </c:pt>
                <c:pt idx="763">
                  <c:v>0</c:v>
                </c:pt>
                <c:pt idx="764">
                  <c:v>0</c:v>
                </c:pt>
                <c:pt idx="765">
                  <c:v>0</c:v>
                </c:pt>
                <c:pt idx="766">
                  <c:v>0</c:v>
                </c:pt>
                <c:pt idx="767">
                  <c:v>0</c:v>
                </c:pt>
                <c:pt idx="768">
                  <c:v>0</c:v>
                </c:pt>
                <c:pt idx="769">
                  <c:v>0</c:v>
                </c:pt>
                <c:pt idx="770">
                  <c:v>0</c:v>
                </c:pt>
                <c:pt idx="771">
                  <c:v>0</c:v>
                </c:pt>
                <c:pt idx="772">
                  <c:v>0</c:v>
                </c:pt>
                <c:pt idx="773">
                  <c:v>0</c:v>
                </c:pt>
                <c:pt idx="774">
                  <c:v>0</c:v>
                </c:pt>
                <c:pt idx="775">
                  <c:v>0</c:v>
                </c:pt>
                <c:pt idx="776">
                  <c:v>0</c:v>
                </c:pt>
                <c:pt idx="777">
                  <c:v>0</c:v>
                </c:pt>
                <c:pt idx="778">
                  <c:v>0</c:v>
                </c:pt>
                <c:pt idx="779">
                  <c:v>0</c:v>
                </c:pt>
                <c:pt idx="780">
                  <c:v>0</c:v>
                </c:pt>
                <c:pt idx="781">
                  <c:v>0</c:v>
                </c:pt>
                <c:pt idx="782">
                  <c:v>0</c:v>
                </c:pt>
                <c:pt idx="783">
                  <c:v>0</c:v>
                </c:pt>
                <c:pt idx="784">
                  <c:v>0</c:v>
                </c:pt>
                <c:pt idx="785">
                  <c:v>0</c:v>
                </c:pt>
                <c:pt idx="786">
                  <c:v>0</c:v>
                </c:pt>
                <c:pt idx="787">
                  <c:v>0</c:v>
                </c:pt>
                <c:pt idx="788">
                  <c:v>0</c:v>
                </c:pt>
                <c:pt idx="789">
                  <c:v>0</c:v>
                </c:pt>
                <c:pt idx="790">
                  <c:v>0</c:v>
                </c:pt>
                <c:pt idx="791">
                  <c:v>0</c:v>
                </c:pt>
                <c:pt idx="792">
                  <c:v>0</c:v>
                </c:pt>
                <c:pt idx="793">
                  <c:v>0</c:v>
                </c:pt>
                <c:pt idx="794">
                  <c:v>0</c:v>
                </c:pt>
                <c:pt idx="795">
                  <c:v>0</c:v>
                </c:pt>
                <c:pt idx="796">
                  <c:v>0</c:v>
                </c:pt>
                <c:pt idx="797">
                  <c:v>0</c:v>
                </c:pt>
                <c:pt idx="798">
                  <c:v>0</c:v>
                </c:pt>
                <c:pt idx="799">
                  <c:v>0</c:v>
                </c:pt>
                <c:pt idx="800">
                  <c:v>0</c:v>
                </c:pt>
                <c:pt idx="801">
                  <c:v>0</c:v>
                </c:pt>
                <c:pt idx="802">
                  <c:v>0</c:v>
                </c:pt>
                <c:pt idx="803">
                  <c:v>0</c:v>
                </c:pt>
                <c:pt idx="804">
                  <c:v>0</c:v>
                </c:pt>
                <c:pt idx="805">
                  <c:v>0</c:v>
                </c:pt>
                <c:pt idx="806">
                  <c:v>0</c:v>
                </c:pt>
                <c:pt idx="807">
                  <c:v>0</c:v>
                </c:pt>
                <c:pt idx="808">
                  <c:v>0</c:v>
                </c:pt>
                <c:pt idx="809">
                  <c:v>0</c:v>
                </c:pt>
                <c:pt idx="810">
                  <c:v>0</c:v>
                </c:pt>
                <c:pt idx="811">
                  <c:v>0</c:v>
                </c:pt>
                <c:pt idx="812">
                  <c:v>0</c:v>
                </c:pt>
                <c:pt idx="813">
                  <c:v>0</c:v>
                </c:pt>
                <c:pt idx="814">
                  <c:v>0</c:v>
                </c:pt>
                <c:pt idx="815">
                  <c:v>0</c:v>
                </c:pt>
                <c:pt idx="816">
                  <c:v>0</c:v>
                </c:pt>
                <c:pt idx="817">
                  <c:v>0</c:v>
                </c:pt>
                <c:pt idx="818">
                  <c:v>0</c:v>
                </c:pt>
                <c:pt idx="819">
                  <c:v>0</c:v>
                </c:pt>
                <c:pt idx="820">
                  <c:v>0</c:v>
                </c:pt>
                <c:pt idx="821">
                  <c:v>0</c:v>
                </c:pt>
                <c:pt idx="822">
                  <c:v>0</c:v>
                </c:pt>
                <c:pt idx="823">
                  <c:v>0</c:v>
                </c:pt>
                <c:pt idx="824">
                  <c:v>0</c:v>
                </c:pt>
                <c:pt idx="825">
                  <c:v>0</c:v>
                </c:pt>
                <c:pt idx="826">
                  <c:v>0</c:v>
                </c:pt>
                <c:pt idx="827">
                  <c:v>0</c:v>
                </c:pt>
                <c:pt idx="828">
                  <c:v>0</c:v>
                </c:pt>
                <c:pt idx="829">
                  <c:v>0</c:v>
                </c:pt>
                <c:pt idx="830">
                  <c:v>0</c:v>
                </c:pt>
                <c:pt idx="831">
                  <c:v>0</c:v>
                </c:pt>
                <c:pt idx="832">
                  <c:v>0</c:v>
                </c:pt>
                <c:pt idx="833">
                  <c:v>0</c:v>
                </c:pt>
                <c:pt idx="834">
                  <c:v>0</c:v>
                </c:pt>
                <c:pt idx="835">
                  <c:v>0</c:v>
                </c:pt>
                <c:pt idx="836">
                  <c:v>0</c:v>
                </c:pt>
                <c:pt idx="837">
                  <c:v>0</c:v>
                </c:pt>
                <c:pt idx="838">
                  <c:v>0</c:v>
                </c:pt>
                <c:pt idx="839">
                  <c:v>0</c:v>
                </c:pt>
                <c:pt idx="840">
                  <c:v>1</c:v>
                </c:pt>
                <c:pt idx="841">
                  <c:v>0</c:v>
                </c:pt>
                <c:pt idx="842">
                  <c:v>0</c:v>
                </c:pt>
                <c:pt idx="843">
                  <c:v>0</c:v>
                </c:pt>
                <c:pt idx="844">
                  <c:v>0</c:v>
                </c:pt>
                <c:pt idx="845">
                  <c:v>0</c:v>
                </c:pt>
                <c:pt idx="846">
                  <c:v>0</c:v>
                </c:pt>
                <c:pt idx="847">
                  <c:v>0</c:v>
                </c:pt>
                <c:pt idx="848">
                  <c:v>0</c:v>
                </c:pt>
                <c:pt idx="849">
                  <c:v>0</c:v>
                </c:pt>
                <c:pt idx="850">
                  <c:v>0</c:v>
                </c:pt>
                <c:pt idx="851">
                  <c:v>0</c:v>
                </c:pt>
                <c:pt idx="852">
                  <c:v>1</c:v>
                </c:pt>
                <c:pt idx="853">
                  <c:v>0</c:v>
                </c:pt>
                <c:pt idx="854">
                  <c:v>0</c:v>
                </c:pt>
                <c:pt idx="855">
                  <c:v>0</c:v>
                </c:pt>
                <c:pt idx="856">
                  <c:v>0</c:v>
                </c:pt>
                <c:pt idx="857">
                  <c:v>1</c:v>
                </c:pt>
                <c:pt idx="858">
                  <c:v>0</c:v>
                </c:pt>
                <c:pt idx="859">
                  <c:v>0</c:v>
                </c:pt>
                <c:pt idx="860">
                  <c:v>0</c:v>
                </c:pt>
                <c:pt idx="861">
                  <c:v>0</c:v>
                </c:pt>
                <c:pt idx="862">
                  <c:v>0</c:v>
                </c:pt>
                <c:pt idx="863">
                  <c:v>2</c:v>
                </c:pt>
                <c:pt idx="864">
                  <c:v>0</c:v>
                </c:pt>
                <c:pt idx="865">
                  <c:v>1</c:v>
                </c:pt>
                <c:pt idx="866">
                  <c:v>3</c:v>
                </c:pt>
                <c:pt idx="867">
                  <c:v>1</c:v>
                </c:pt>
                <c:pt idx="868">
                  <c:v>1</c:v>
                </c:pt>
                <c:pt idx="869">
                  <c:v>1</c:v>
                </c:pt>
                <c:pt idx="870">
                  <c:v>0</c:v>
                </c:pt>
                <c:pt idx="871">
                  <c:v>1</c:v>
                </c:pt>
                <c:pt idx="872">
                  <c:v>1</c:v>
                </c:pt>
                <c:pt idx="873">
                  <c:v>4</c:v>
                </c:pt>
                <c:pt idx="874">
                  <c:v>3</c:v>
                </c:pt>
                <c:pt idx="875">
                  <c:v>3</c:v>
                </c:pt>
                <c:pt idx="876">
                  <c:v>2</c:v>
                </c:pt>
                <c:pt idx="877">
                  <c:v>2</c:v>
                </c:pt>
                <c:pt idx="878">
                  <c:v>5</c:v>
                </c:pt>
                <c:pt idx="879">
                  <c:v>2</c:v>
                </c:pt>
                <c:pt idx="880">
                  <c:v>6</c:v>
                </c:pt>
                <c:pt idx="881">
                  <c:v>4</c:v>
                </c:pt>
                <c:pt idx="882">
                  <c:v>3</c:v>
                </c:pt>
                <c:pt idx="883">
                  <c:v>1</c:v>
                </c:pt>
                <c:pt idx="884">
                  <c:v>6</c:v>
                </c:pt>
                <c:pt idx="885">
                  <c:v>6</c:v>
                </c:pt>
                <c:pt idx="886">
                  <c:v>4</c:v>
                </c:pt>
                <c:pt idx="887">
                  <c:v>6</c:v>
                </c:pt>
                <c:pt idx="888">
                  <c:v>5</c:v>
                </c:pt>
                <c:pt idx="889">
                  <c:v>7</c:v>
                </c:pt>
                <c:pt idx="890">
                  <c:v>4</c:v>
                </c:pt>
                <c:pt idx="891">
                  <c:v>4</c:v>
                </c:pt>
                <c:pt idx="892">
                  <c:v>3</c:v>
                </c:pt>
                <c:pt idx="893">
                  <c:v>5</c:v>
                </c:pt>
                <c:pt idx="894">
                  <c:v>13</c:v>
                </c:pt>
                <c:pt idx="895">
                  <c:v>7</c:v>
                </c:pt>
                <c:pt idx="896">
                  <c:v>7</c:v>
                </c:pt>
                <c:pt idx="897">
                  <c:v>1</c:v>
                </c:pt>
                <c:pt idx="898">
                  <c:v>11</c:v>
                </c:pt>
                <c:pt idx="899">
                  <c:v>8</c:v>
                </c:pt>
                <c:pt idx="900">
                  <c:v>5</c:v>
                </c:pt>
                <c:pt idx="901">
                  <c:v>9</c:v>
                </c:pt>
                <c:pt idx="902">
                  <c:v>4</c:v>
                </c:pt>
                <c:pt idx="903">
                  <c:v>7</c:v>
                </c:pt>
                <c:pt idx="904">
                  <c:v>9</c:v>
                </c:pt>
                <c:pt idx="905">
                  <c:v>10</c:v>
                </c:pt>
                <c:pt idx="906">
                  <c:v>18</c:v>
                </c:pt>
                <c:pt idx="907">
                  <c:v>10</c:v>
                </c:pt>
                <c:pt idx="908">
                  <c:v>12</c:v>
                </c:pt>
                <c:pt idx="909">
                  <c:v>11</c:v>
                </c:pt>
                <c:pt idx="910">
                  <c:v>15</c:v>
                </c:pt>
                <c:pt idx="911">
                  <c:v>10</c:v>
                </c:pt>
                <c:pt idx="912">
                  <c:v>13</c:v>
                </c:pt>
                <c:pt idx="913">
                  <c:v>15</c:v>
                </c:pt>
                <c:pt idx="914">
                  <c:v>15</c:v>
                </c:pt>
                <c:pt idx="915">
                  <c:v>14</c:v>
                </c:pt>
                <c:pt idx="916">
                  <c:v>14</c:v>
                </c:pt>
                <c:pt idx="917">
                  <c:v>15</c:v>
                </c:pt>
                <c:pt idx="918">
                  <c:v>13</c:v>
                </c:pt>
                <c:pt idx="919">
                  <c:v>16</c:v>
                </c:pt>
                <c:pt idx="920">
                  <c:v>9</c:v>
                </c:pt>
                <c:pt idx="921">
                  <c:v>8</c:v>
                </c:pt>
                <c:pt idx="922">
                  <c:v>12</c:v>
                </c:pt>
                <c:pt idx="923">
                  <c:v>7</c:v>
                </c:pt>
                <c:pt idx="924">
                  <c:v>15</c:v>
                </c:pt>
                <c:pt idx="925">
                  <c:v>12</c:v>
                </c:pt>
                <c:pt idx="926">
                  <c:v>15</c:v>
                </c:pt>
                <c:pt idx="927">
                  <c:v>14</c:v>
                </c:pt>
                <c:pt idx="928">
                  <c:v>16</c:v>
                </c:pt>
                <c:pt idx="929">
                  <c:v>17</c:v>
                </c:pt>
                <c:pt idx="930">
                  <c:v>6</c:v>
                </c:pt>
                <c:pt idx="931">
                  <c:v>10</c:v>
                </c:pt>
                <c:pt idx="932">
                  <c:v>9</c:v>
                </c:pt>
                <c:pt idx="933">
                  <c:v>14</c:v>
                </c:pt>
                <c:pt idx="934">
                  <c:v>8</c:v>
                </c:pt>
                <c:pt idx="935">
                  <c:v>9</c:v>
                </c:pt>
                <c:pt idx="936">
                  <c:v>10</c:v>
                </c:pt>
                <c:pt idx="937">
                  <c:v>6</c:v>
                </c:pt>
                <c:pt idx="938">
                  <c:v>15</c:v>
                </c:pt>
                <c:pt idx="939">
                  <c:v>8</c:v>
                </c:pt>
                <c:pt idx="940">
                  <c:v>12</c:v>
                </c:pt>
                <c:pt idx="941">
                  <c:v>11</c:v>
                </c:pt>
                <c:pt idx="942">
                  <c:v>8</c:v>
                </c:pt>
                <c:pt idx="943">
                  <c:v>8</c:v>
                </c:pt>
                <c:pt idx="944">
                  <c:v>17</c:v>
                </c:pt>
                <c:pt idx="945">
                  <c:v>11</c:v>
                </c:pt>
                <c:pt idx="946">
                  <c:v>14</c:v>
                </c:pt>
                <c:pt idx="947">
                  <c:v>7</c:v>
                </c:pt>
                <c:pt idx="948">
                  <c:v>10</c:v>
                </c:pt>
                <c:pt idx="949">
                  <c:v>7</c:v>
                </c:pt>
                <c:pt idx="950">
                  <c:v>9</c:v>
                </c:pt>
                <c:pt idx="951">
                  <c:v>14</c:v>
                </c:pt>
                <c:pt idx="952">
                  <c:v>11</c:v>
                </c:pt>
                <c:pt idx="953">
                  <c:v>8</c:v>
                </c:pt>
                <c:pt idx="954">
                  <c:v>6</c:v>
                </c:pt>
                <c:pt idx="955">
                  <c:v>5</c:v>
                </c:pt>
                <c:pt idx="956">
                  <c:v>8</c:v>
                </c:pt>
                <c:pt idx="957">
                  <c:v>15</c:v>
                </c:pt>
                <c:pt idx="958">
                  <c:v>6</c:v>
                </c:pt>
                <c:pt idx="959">
                  <c:v>12</c:v>
                </c:pt>
                <c:pt idx="960">
                  <c:v>7</c:v>
                </c:pt>
                <c:pt idx="961">
                  <c:v>10</c:v>
                </c:pt>
                <c:pt idx="962">
                  <c:v>12</c:v>
                </c:pt>
                <c:pt idx="963">
                  <c:v>10</c:v>
                </c:pt>
                <c:pt idx="964">
                  <c:v>12</c:v>
                </c:pt>
                <c:pt idx="965">
                  <c:v>7</c:v>
                </c:pt>
                <c:pt idx="966">
                  <c:v>7</c:v>
                </c:pt>
                <c:pt idx="967">
                  <c:v>10</c:v>
                </c:pt>
                <c:pt idx="968">
                  <c:v>8</c:v>
                </c:pt>
                <c:pt idx="969">
                  <c:v>6</c:v>
                </c:pt>
                <c:pt idx="970">
                  <c:v>8</c:v>
                </c:pt>
                <c:pt idx="971">
                  <c:v>9</c:v>
                </c:pt>
                <c:pt idx="972">
                  <c:v>6</c:v>
                </c:pt>
                <c:pt idx="973">
                  <c:v>13</c:v>
                </c:pt>
                <c:pt idx="974">
                  <c:v>12</c:v>
                </c:pt>
                <c:pt idx="975">
                  <c:v>3</c:v>
                </c:pt>
                <c:pt idx="976">
                  <c:v>6</c:v>
                </c:pt>
                <c:pt idx="977">
                  <c:v>10</c:v>
                </c:pt>
                <c:pt idx="978">
                  <c:v>11</c:v>
                </c:pt>
                <c:pt idx="979">
                  <c:v>10</c:v>
                </c:pt>
                <c:pt idx="980">
                  <c:v>7</c:v>
                </c:pt>
                <c:pt idx="981">
                  <c:v>5</c:v>
                </c:pt>
                <c:pt idx="982">
                  <c:v>3</c:v>
                </c:pt>
                <c:pt idx="983">
                  <c:v>10</c:v>
                </c:pt>
                <c:pt idx="984">
                  <c:v>8</c:v>
                </c:pt>
                <c:pt idx="985">
                  <c:v>12</c:v>
                </c:pt>
                <c:pt idx="986">
                  <c:v>5</c:v>
                </c:pt>
                <c:pt idx="987">
                  <c:v>9</c:v>
                </c:pt>
                <c:pt idx="988">
                  <c:v>10</c:v>
                </c:pt>
                <c:pt idx="989">
                  <c:v>13</c:v>
                </c:pt>
                <c:pt idx="990">
                  <c:v>9</c:v>
                </c:pt>
                <c:pt idx="991">
                  <c:v>9</c:v>
                </c:pt>
                <c:pt idx="992">
                  <c:v>13</c:v>
                </c:pt>
                <c:pt idx="993">
                  <c:v>14</c:v>
                </c:pt>
                <c:pt idx="994">
                  <c:v>7</c:v>
                </c:pt>
                <c:pt idx="995">
                  <c:v>9</c:v>
                </c:pt>
                <c:pt idx="996">
                  <c:v>10</c:v>
                </c:pt>
                <c:pt idx="997">
                  <c:v>14</c:v>
                </c:pt>
                <c:pt idx="998">
                  <c:v>12</c:v>
                </c:pt>
                <c:pt idx="999">
                  <c:v>9</c:v>
                </c:pt>
                <c:pt idx="1000">
                  <c:v>8</c:v>
                </c:pt>
                <c:pt idx="1001">
                  <c:v>12</c:v>
                </c:pt>
                <c:pt idx="1002">
                  <c:v>16</c:v>
                </c:pt>
                <c:pt idx="1003">
                  <c:v>9</c:v>
                </c:pt>
                <c:pt idx="1004">
                  <c:v>4</c:v>
                </c:pt>
                <c:pt idx="1005">
                  <c:v>10</c:v>
                </c:pt>
                <c:pt idx="1006">
                  <c:v>13</c:v>
                </c:pt>
                <c:pt idx="1007">
                  <c:v>16</c:v>
                </c:pt>
                <c:pt idx="1008">
                  <c:v>9</c:v>
                </c:pt>
                <c:pt idx="1009">
                  <c:v>6</c:v>
                </c:pt>
                <c:pt idx="1010">
                  <c:v>13</c:v>
                </c:pt>
                <c:pt idx="1011">
                  <c:v>14</c:v>
                </c:pt>
                <c:pt idx="1012">
                  <c:v>12</c:v>
                </c:pt>
                <c:pt idx="1013">
                  <c:v>19</c:v>
                </c:pt>
                <c:pt idx="1014">
                  <c:v>11</c:v>
                </c:pt>
                <c:pt idx="1015">
                  <c:v>12</c:v>
                </c:pt>
                <c:pt idx="1016">
                  <c:v>15</c:v>
                </c:pt>
                <c:pt idx="1017">
                  <c:v>11</c:v>
                </c:pt>
                <c:pt idx="1018">
                  <c:v>12</c:v>
                </c:pt>
                <c:pt idx="1019">
                  <c:v>11</c:v>
                </c:pt>
                <c:pt idx="1020">
                  <c:v>16</c:v>
                </c:pt>
                <c:pt idx="1021">
                  <c:v>12</c:v>
                </c:pt>
                <c:pt idx="1022">
                  <c:v>9</c:v>
                </c:pt>
                <c:pt idx="1023">
                  <c:v>12</c:v>
                </c:pt>
                <c:pt idx="1024">
                  <c:v>13</c:v>
                </c:pt>
                <c:pt idx="1025">
                  <c:v>16</c:v>
                </c:pt>
                <c:pt idx="1026">
                  <c:v>14</c:v>
                </c:pt>
                <c:pt idx="1027">
                  <c:v>16</c:v>
                </c:pt>
                <c:pt idx="1028">
                  <c:v>16</c:v>
                </c:pt>
                <c:pt idx="1029">
                  <c:v>14</c:v>
                </c:pt>
                <c:pt idx="1030">
                  <c:v>21</c:v>
                </c:pt>
                <c:pt idx="1031">
                  <c:v>14</c:v>
                </c:pt>
                <c:pt idx="1032">
                  <c:v>16</c:v>
                </c:pt>
                <c:pt idx="1033">
                  <c:v>14</c:v>
                </c:pt>
                <c:pt idx="1034">
                  <c:v>16</c:v>
                </c:pt>
                <c:pt idx="1035">
                  <c:v>19</c:v>
                </c:pt>
                <c:pt idx="1036">
                  <c:v>18</c:v>
                </c:pt>
                <c:pt idx="1037">
                  <c:v>14</c:v>
                </c:pt>
                <c:pt idx="1038">
                  <c:v>16</c:v>
                </c:pt>
                <c:pt idx="1039">
                  <c:v>13</c:v>
                </c:pt>
                <c:pt idx="1040">
                  <c:v>17</c:v>
                </c:pt>
                <c:pt idx="1041">
                  <c:v>14</c:v>
                </c:pt>
                <c:pt idx="1042">
                  <c:v>14</c:v>
                </c:pt>
                <c:pt idx="1043">
                  <c:v>20</c:v>
                </c:pt>
                <c:pt idx="1044">
                  <c:v>15</c:v>
                </c:pt>
                <c:pt idx="1045">
                  <c:v>16</c:v>
                </c:pt>
                <c:pt idx="1046">
                  <c:v>20</c:v>
                </c:pt>
                <c:pt idx="1047">
                  <c:v>15</c:v>
                </c:pt>
                <c:pt idx="1048">
                  <c:v>20</c:v>
                </c:pt>
                <c:pt idx="1049">
                  <c:v>15</c:v>
                </c:pt>
                <c:pt idx="1050">
                  <c:v>18</c:v>
                </c:pt>
                <c:pt idx="1051">
                  <c:v>10</c:v>
                </c:pt>
                <c:pt idx="1052">
                  <c:v>12</c:v>
                </c:pt>
                <c:pt idx="1053">
                  <c:v>21</c:v>
                </c:pt>
                <c:pt idx="1054">
                  <c:v>20</c:v>
                </c:pt>
                <c:pt idx="1055">
                  <c:v>17</c:v>
                </c:pt>
                <c:pt idx="1056">
                  <c:v>19</c:v>
                </c:pt>
                <c:pt idx="1057">
                  <c:v>26</c:v>
                </c:pt>
                <c:pt idx="1058">
                  <c:v>21</c:v>
                </c:pt>
                <c:pt idx="1059">
                  <c:v>17</c:v>
                </c:pt>
                <c:pt idx="1060">
                  <c:v>12</c:v>
                </c:pt>
                <c:pt idx="1061">
                  <c:v>26</c:v>
                </c:pt>
                <c:pt idx="1062">
                  <c:v>16</c:v>
                </c:pt>
                <c:pt idx="1063">
                  <c:v>25</c:v>
                </c:pt>
                <c:pt idx="1064">
                  <c:v>26</c:v>
                </c:pt>
                <c:pt idx="1065">
                  <c:v>24</c:v>
                </c:pt>
                <c:pt idx="1066">
                  <c:v>19</c:v>
                </c:pt>
                <c:pt idx="1067">
                  <c:v>18</c:v>
                </c:pt>
                <c:pt idx="1068">
                  <c:v>18</c:v>
                </c:pt>
                <c:pt idx="1069">
                  <c:v>19</c:v>
                </c:pt>
                <c:pt idx="1070">
                  <c:v>25</c:v>
                </c:pt>
                <c:pt idx="1071">
                  <c:v>24</c:v>
                </c:pt>
                <c:pt idx="1072">
                  <c:v>28</c:v>
                </c:pt>
                <c:pt idx="1073">
                  <c:v>19</c:v>
                </c:pt>
                <c:pt idx="1074">
                  <c:v>33</c:v>
                </c:pt>
                <c:pt idx="1075">
                  <c:v>20</c:v>
                </c:pt>
                <c:pt idx="1076">
                  <c:v>24</c:v>
                </c:pt>
                <c:pt idx="1077">
                  <c:v>16</c:v>
                </c:pt>
                <c:pt idx="1078">
                  <c:v>25</c:v>
                </c:pt>
                <c:pt idx="1079">
                  <c:v>28</c:v>
                </c:pt>
                <c:pt idx="1080">
                  <c:v>27</c:v>
                </c:pt>
                <c:pt idx="1081">
                  <c:v>27</c:v>
                </c:pt>
                <c:pt idx="1082">
                  <c:v>30</c:v>
                </c:pt>
                <c:pt idx="1083">
                  <c:v>22</c:v>
                </c:pt>
                <c:pt idx="1084">
                  <c:v>32</c:v>
                </c:pt>
                <c:pt idx="1085">
                  <c:v>18</c:v>
                </c:pt>
                <c:pt idx="1086">
                  <c:v>26</c:v>
                </c:pt>
                <c:pt idx="1087">
                  <c:v>31</c:v>
                </c:pt>
                <c:pt idx="1088">
                  <c:v>22</c:v>
                </c:pt>
                <c:pt idx="1089">
                  <c:v>24</c:v>
                </c:pt>
                <c:pt idx="1090">
                  <c:v>26</c:v>
                </c:pt>
                <c:pt idx="1091">
                  <c:v>18</c:v>
                </c:pt>
                <c:pt idx="1092">
                  <c:v>17</c:v>
                </c:pt>
                <c:pt idx="1093">
                  <c:v>17</c:v>
                </c:pt>
                <c:pt idx="1094">
                  <c:v>14</c:v>
                </c:pt>
                <c:pt idx="1095">
                  <c:v>13</c:v>
                </c:pt>
                <c:pt idx="1096">
                  <c:v>7</c:v>
                </c:pt>
                <c:pt idx="1097">
                  <c:v>6</c:v>
                </c:pt>
                <c:pt idx="1098">
                  <c:v>5</c:v>
                </c:pt>
                <c:pt idx="1099">
                  <c:v>3</c:v>
                </c:pt>
                <c:pt idx="1100">
                  <c:v>3</c:v>
                </c:pt>
                <c:pt idx="1101">
                  <c:v>0</c:v>
                </c:pt>
                <c:pt idx="1102">
                  <c:v>0</c:v>
                </c:pt>
                <c:pt idx="1103">
                  <c:v>0</c:v>
                </c:pt>
                <c:pt idx="1104">
                  <c:v>0</c:v>
                </c:pt>
                <c:pt idx="1105">
                  <c:v>0</c:v>
                </c:pt>
                <c:pt idx="1106">
                  <c:v>0</c:v>
                </c:pt>
                <c:pt idx="1107">
                  <c:v>0</c:v>
                </c:pt>
                <c:pt idx="1108">
                  <c:v>0</c:v>
                </c:pt>
                <c:pt idx="1109">
                  <c:v>0</c:v>
                </c:pt>
                <c:pt idx="1110">
                  <c:v>0</c:v>
                </c:pt>
                <c:pt idx="1111">
                  <c:v>0</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0</c:v>
                </c:pt>
                <c:pt idx="1128">
                  <c:v>0</c:v>
                </c:pt>
                <c:pt idx="1129">
                  <c:v>0</c:v>
                </c:pt>
                <c:pt idx="1130">
                  <c:v>0</c:v>
                </c:pt>
                <c:pt idx="1131">
                  <c:v>0</c:v>
                </c:pt>
                <c:pt idx="1132">
                  <c:v>0</c:v>
                </c:pt>
                <c:pt idx="1133">
                  <c:v>0</c:v>
                </c:pt>
                <c:pt idx="1134">
                  <c:v>0</c:v>
                </c:pt>
                <c:pt idx="1135">
                  <c:v>0</c:v>
                </c:pt>
                <c:pt idx="1136">
                  <c:v>0</c:v>
                </c:pt>
                <c:pt idx="1137">
                  <c:v>0</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0</c:v>
                </c:pt>
                <c:pt idx="1184">
                  <c:v>0</c:v>
                </c:pt>
                <c:pt idx="1185">
                  <c:v>0</c:v>
                </c:pt>
                <c:pt idx="1186">
                  <c:v>0</c:v>
                </c:pt>
                <c:pt idx="1187">
                  <c:v>0</c:v>
                </c:pt>
                <c:pt idx="1188">
                  <c:v>0</c:v>
                </c:pt>
                <c:pt idx="1189">
                  <c:v>0</c:v>
                </c:pt>
                <c:pt idx="1190">
                  <c:v>0</c:v>
                </c:pt>
                <c:pt idx="1191">
                  <c:v>0</c:v>
                </c:pt>
                <c:pt idx="1192">
                  <c:v>0</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0</c:v>
                </c:pt>
                <c:pt idx="1233">
                  <c:v>0</c:v>
                </c:pt>
                <c:pt idx="1234">
                  <c:v>0</c:v>
                </c:pt>
                <c:pt idx="1235">
                  <c:v>0</c:v>
                </c:pt>
                <c:pt idx="1236">
                  <c:v>0</c:v>
                </c:pt>
                <c:pt idx="1237">
                  <c:v>0</c:v>
                </c:pt>
                <c:pt idx="1238">
                  <c:v>0</c:v>
                </c:pt>
                <c:pt idx="1239">
                  <c:v>0</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0</c:v>
                </c:pt>
                <c:pt idx="1265">
                  <c:v>0</c:v>
                </c:pt>
                <c:pt idx="1266">
                  <c:v>0</c:v>
                </c:pt>
                <c:pt idx="1267">
                  <c:v>0</c:v>
                </c:pt>
                <c:pt idx="1268">
                  <c:v>0</c:v>
                </c:pt>
                <c:pt idx="1269">
                  <c:v>0</c:v>
                </c:pt>
                <c:pt idx="1270">
                  <c:v>0</c:v>
                </c:pt>
                <c:pt idx="1271">
                  <c:v>0</c:v>
                </c:pt>
                <c:pt idx="1272">
                  <c:v>0</c:v>
                </c:pt>
                <c:pt idx="1273">
                  <c:v>0</c:v>
                </c:pt>
                <c:pt idx="1274">
                  <c:v>0</c:v>
                </c:pt>
                <c:pt idx="1275">
                  <c:v>0</c:v>
                </c:pt>
                <c:pt idx="1276">
                  <c:v>0</c:v>
                </c:pt>
                <c:pt idx="1277">
                  <c:v>0</c:v>
                </c:pt>
                <c:pt idx="1278">
                  <c:v>0</c:v>
                </c:pt>
                <c:pt idx="1279">
                  <c:v>0</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0</c:v>
                </c:pt>
                <c:pt idx="1301">
                  <c:v>0</c:v>
                </c:pt>
                <c:pt idx="1302">
                  <c:v>0</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0</c:v>
                </c:pt>
                <c:pt idx="1335">
                  <c:v>0</c:v>
                </c:pt>
                <c:pt idx="1336">
                  <c:v>0</c:v>
                </c:pt>
                <c:pt idx="1337">
                  <c:v>0</c:v>
                </c:pt>
                <c:pt idx="1338">
                  <c:v>0</c:v>
                </c:pt>
                <c:pt idx="1339">
                  <c:v>0</c:v>
                </c:pt>
                <c:pt idx="1340">
                  <c:v>0</c:v>
                </c:pt>
                <c:pt idx="1341">
                  <c:v>0</c:v>
                </c:pt>
                <c:pt idx="1342">
                  <c:v>0</c:v>
                </c:pt>
                <c:pt idx="1343">
                  <c:v>0</c:v>
                </c:pt>
                <c:pt idx="1344">
                  <c:v>0</c:v>
                </c:pt>
                <c:pt idx="1345">
                  <c:v>0</c:v>
                </c:pt>
                <c:pt idx="1346">
                  <c:v>0</c:v>
                </c:pt>
                <c:pt idx="1347">
                  <c:v>0</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0</c:v>
                </c:pt>
                <c:pt idx="1381">
                  <c:v>0</c:v>
                </c:pt>
                <c:pt idx="1382">
                  <c:v>0</c:v>
                </c:pt>
                <c:pt idx="1383">
                  <c:v>0</c:v>
                </c:pt>
                <c:pt idx="1384">
                  <c:v>0</c:v>
                </c:pt>
                <c:pt idx="1385">
                  <c:v>0</c:v>
                </c:pt>
                <c:pt idx="1386">
                  <c:v>0</c:v>
                </c:pt>
                <c:pt idx="1387">
                  <c:v>0</c:v>
                </c:pt>
                <c:pt idx="1388">
                  <c:v>0</c:v>
                </c:pt>
                <c:pt idx="1389">
                  <c:v>0</c:v>
                </c:pt>
                <c:pt idx="1390">
                  <c:v>0</c:v>
                </c:pt>
                <c:pt idx="1391">
                  <c:v>0</c:v>
                </c:pt>
                <c:pt idx="1392">
                  <c:v>0</c:v>
                </c:pt>
                <c:pt idx="1393">
                  <c:v>0</c:v>
                </c:pt>
                <c:pt idx="1394">
                  <c:v>0</c:v>
                </c:pt>
                <c:pt idx="1395">
                  <c:v>0</c:v>
                </c:pt>
                <c:pt idx="1396">
                  <c:v>0</c:v>
                </c:pt>
                <c:pt idx="1397">
                  <c:v>0</c:v>
                </c:pt>
                <c:pt idx="1398">
                  <c:v>0</c:v>
                </c:pt>
                <c:pt idx="1399">
                  <c:v>0</c:v>
                </c:pt>
                <c:pt idx="1400">
                  <c:v>0</c:v>
                </c:pt>
                <c:pt idx="1401">
                  <c:v>0</c:v>
                </c:pt>
                <c:pt idx="1402">
                  <c:v>0</c:v>
                </c:pt>
                <c:pt idx="1403">
                  <c:v>0</c:v>
                </c:pt>
                <c:pt idx="1404">
                  <c:v>0</c:v>
                </c:pt>
                <c:pt idx="1405">
                  <c:v>0</c:v>
                </c:pt>
                <c:pt idx="1406">
                  <c:v>0</c:v>
                </c:pt>
                <c:pt idx="1407">
                  <c:v>0</c:v>
                </c:pt>
                <c:pt idx="1408">
                  <c:v>0</c:v>
                </c:pt>
                <c:pt idx="1409">
                  <c:v>0</c:v>
                </c:pt>
                <c:pt idx="1410">
                  <c:v>0</c:v>
                </c:pt>
                <c:pt idx="1411">
                  <c:v>0</c:v>
                </c:pt>
                <c:pt idx="1412">
                  <c:v>0</c:v>
                </c:pt>
                <c:pt idx="1413">
                  <c:v>0</c:v>
                </c:pt>
                <c:pt idx="1414">
                  <c:v>0</c:v>
                </c:pt>
                <c:pt idx="1415">
                  <c:v>0</c:v>
                </c:pt>
                <c:pt idx="1416">
                  <c:v>0</c:v>
                </c:pt>
                <c:pt idx="1417">
                  <c:v>0</c:v>
                </c:pt>
                <c:pt idx="1418">
                  <c:v>0</c:v>
                </c:pt>
                <c:pt idx="1419">
                  <c:v>0</c:v>
                </c:pt>
                <c:pt idx="1420">
                  <c:v>0</c:v>
                </c:pt>
                <c:pt idx="1421">
                  <c:v>0</c:v>
                </c:pt>
                <c:pt idx="1422">
                  <c:v>0</c:v>
                </c:pt>
                <c:pt idx="1423">
                  <c:v>0</c:v>
                </c:pt>
                <c:pt idx="1424">
                  <c:v>0</c:v>
                </c:pt>
                <c:pt idx="1425">
                  <c:v>0</c:v>
                </c:pt>
                <c:pt idx="1426">
                  <c:v>0</c:v>
                </c:pt>
                <c:pt idx="1427">
                  <c:v>0</c:v>
                </c:pt>
                <c:pt idx="1428">
                  <c:v>0</c:v>
                </c:pt>
                <c:pt idx="1429">
                  <c:v>0</c:v>
                </c:pt>
                <c:pt idx="1430">
                  <c:v>0</c:v>
                </c:pt>
                <c:pt idx="1431">
                  <c:v>0</c:v>
                </c:pt>
                <c:pt idx="1432">
                  <c:v>0</c:v>
                </c:pt>
                <c:pt idx="1433">
                  <c:v>0</c:v>
                </c:pt>
                <c:pt idx="1434">
                  <c:v>0</c:v>
                </c:pt>
                <c:pt idx="1435">
                  <c:v>0</c:v>
                </c:pt>
                <c:pt idx="1436">
                  <c:v>0</c:v>
                </c:pt>
                <c:pt idx="1437">
                  <c:v>0</c:v>
                </c:pt>
                <c:pt idx="1438">
                  <c:v>0</c:v>
                </c:pt>
                <c:pt idx="1439">
                  <c:v>0</c:v>
                </c:pt>
                <c:pt idx="1440">
                  <c:v>0</c:v>
                </c:pt>
                <c:pt idx="1441">
                  <c:v>0</c:v>
                </c:pt>
                <c:pt idx="1442">
                  <c:v>0</c:v>
                </c:pt>
                <c:pt idx="1443">
                  <c:v>0</c:v>
                </c:pt>
                <c:pt idx="1444">
                  <c:v>0</c:v>
                </c:pt>
                <c:pt idx="1445">
                  <c:v>0</c:v>
                </c:pt>
                <c:pt idx="1446">
                  <c:v>0</c:v>
                </c:pt>
                <c:pt idx="1447">
                  <c:v>0</c:v>
                </c:pt>
                <c:pt idx="1448">
                  <c:v>0</c:v>
                </c:pt>
                <c:pt idx="1449">
                  <c:v>0</c:v>
                </c:pt>
                <c:pt idx="1450">
                  <c:v>0</c:v>
                </c:pt>
                <c:pt idx="1451">
                  <c:v>0</c:v>
                </c:pt>
                <c:pt idx="1452">
                  <c:v>0</c:v>
                </c:pt>
                <c:pt idx="1453">
                  <c:v>0</c:v>
                </c:pt>
                <c:pt idx="1454">
                  <c:v>0</c:v>
                </c:pt>
                <c:pt idx="1455">
                  <c:v>0</c:v>
                </c:pt>
                <c:pt idx="1456">
                  <c:v>0</c:v>
                </c:pt>
                <c:pt idx="1457">
                  <c:v>0</c:v>
                </c:pt>
                <c:pt idx="1458">
                  <c:v>0</c:v>
                </c:pt>
                <c:pt idx="1459">
                  <c:v>0</c:v>
                </c:pt>
                <c:pt idx="1460">
                  <c:v>0</c:v>
                </c:pt>
                <c:pt idx="1461">
                  <c:v>0</c:v>
                </c:pt>
                <c:pt idx="1462">
                  <c:v>0</c:v>
                </c:pt>
                <c:pt idx="1463">
                  <c:v>0</c:v>
                </c:pt>
                <c:pt idx="1464">
                  <c:v>0</c:v>
                </c:pt>
                <c:pt idx="1465">
                  <c:v>0</c:v>
                </c:pt>
                <c:pt idx="1466">
                  <c:v>0</c:v>
                </c:pt>
              </c:numCache>
            </c:numRef>
          </c:yVal>
          <c:smooth val="1"/>
        </c:ser>
        <c:dLbls>
          <c:showLegendKey val="0"/>
          <c:showVal val="0"/>
          <c:showCatName val="0"/>
          <c:showSerName val="0"/>
          <c:showPercent val="0"/>
          <c:showBubbleSize val="0"/>
        </c:dLbls>
        <c:axId val="52958848"/>
        <c:axId val="52959424"/>
      </c:scatterChart>
      <c:valAx>
        <c:axId val="52958848"/>
        <c:scaling>
          <c:orientation val="minMax"/>
          <c:max val="0"/>
          <c:min val="-0.2"/>
        </c:scaling>
        <c:delete val="0"/>
        <c:axPos val="b"/>
        <c:numFmt formatCode="#,##0.00" sourceLinked="0"/>
        <c:majorTickMark val="out"/>
        <c:minorTickMark val="none"/>
        <c:tickLblPos val="nextTo"/>
        <c:crossAx val="52959424"/>
        <c:crosses val="autoZero"/>
        <c:crossBetween val="midCat"/>
      </c:valAx>
      <c:valAx>
        <c:axId val="52959424"/>
        <c:scaling>
          <c:orientation val="minMax"/>
          <c:min val="0"/>
        </c:scaling>
        <c:delete val="0"/>
        <c:axPos val="l"/>
        <c:majorGridlines/>
        <c:numFmt formatCode="General" sourceLinked="1"/>
        <c:majorTickMark val="out"/>
        <c:minorTickMark val="none"/>
        <c:tickLblPos val="nextTo"/>
        <c:crossAx val="52958848"/>
        <c:crosses val="autoZero"/>
        <c:crossBetween val="midCat"/>
      </c:val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marker>
            <c:symbol val="none"/>
          </c:marker>
          <c:xVal>
            <c:numRef>
              <c:f>'Fe55-1750V'!$A$1:$A$1674</c:f>
              <c:numCache>
                <c:formatCode>0.00E+00</c:formatCode>
                <c:ptCount val="1674"/>
                <c:pt idx="0">
                  <c:v>-0.63127</c:v>
                </c:pt>
                <c:pt idx="1">
                  <c:v>-0.63019999999999998</c:v>
                </c:pt>
                <c:pt idx="2">
                  <c:v>-0.62912999999999997</c:v>
                </c:pt>
                <c:pt idx="3">
                  <c:v>-0.62805999999999995</c:v>
                </c:pt>
                <c:pt idx="4">
                  <c:v>-0.627</c:v>
                </c:pt>
                <c:pt idx="5">
                  <c:v>-0.62592999999999999</c:v>
                </c:pt>
                <c:pt idx="6">
                  <c:v>-0.62485999999999997</c:v>
                </c:pt>
                <c:pt idx="7">
                  <c:v>-0.62378999999999996</c:v>
                </c:pt>
                <c:pt idx="8">
                  <c:v>-0.62272000000000005</c:v>
                </c:pt>
                <c:pt idx="9">
                  <c:v>-0.62165000000000004</c:v>
                </c:pt>
                <c:pt idx="10">
                  <c:v>-0.62058000000000002</c:v>
                </c:pt>
                <c:pt idx="11">
                  <c:v>-0.61951000000000001</c:v>
                </c:pt>
                <c:pt idx="12">
                  <c:v>-0.61843999999999999</c:v>
                </c:pt>
                <c:pt idx="13">
                  <c:v>-0.61736999999999997</c:v>
                </c:pt>
                <c:pt idx="14">
                  <c:v>-0.61629999999999996</c:v>
                </c:pt>
                <c:pt idx="15">
                  <c:v>-0.61523000000000005</c:v>
                </c:pt>
                <c:pt idx="16">
                  <c:v>-0.61416000000000004</c:v>
                </c:pt>
                <c:pt idx="17">
                  <c:v>-0.61309000000000002</c:v>
                </c:pt>
                <c:pt idx="18">
                  <c:v>-0.61202000000000001</c:v>
                </c:pt>
                <c:pt idx="19">
                  <c:v>-0.61094999999999999</c:v>
                </c:pt>
                <c:pt idx="20">
                  <c:v>-0.60987999999999998</c:v>
                </c:pt>
                <c:pt idx="21">
                  <c:v>-0.60880999999999996</c:v>
                </c:pt>
                <c:pt idx="22">
                  <c:v>-0.60773999999999995</c:v>
                </c:pt>
                <c:pt idx="23">
                  <c:v>-0.60667000000000004</c:v>
                </c:pt>
                <c:pt idx="24">
                  <c:v>-0.60560000000000003</c:v>
                </c:pt>
                <c:pt idx="25">
                  <c:v>-0.60453999999999997</c:v>
                </c:pt>
                <c:pt idx="26">
                  <c:v>-0.60346999999999995</c:v>
                </c:pt>
                <c:pt idx="27">
                  <c:v>-0.60240000000000005</c:v>
                </c:pt>
                <c:pt idx="28">
                  <c:v>-0.60133000000000003</c:v>
                </c:pt>
                <c:pt idx="29">
                  <c:v>-0.60026000000000002</c:v>
                </c:pt>
                <c:pt idx="30">
                  <c:v>-0.59919</c:v>
                </c:pt>
                <c:pt idx="31">
                  <c:v>-0.59811999999999999</c:v>
                </c:pt>
                <c:pt idx="32">
                  <c:v>-0.59704999999999997</c:v>
                </c:pt>
                <c:pt idx="33">
                  <c:v>-0.59597999999999995</c:v>
                </c:pt>
                <c:pt idx="34">
                  <c:v>-0.59491000000000005</c:v>
                </c:pt>
                <c:pt idx="35">
                  <c:v>-0.59384000000000003</c:v>
                </c:pt>
                <c:pt idx="36">
                  <c:v>-0.59277000000000002</c:v>
                </c:pt>
                <c:pt idx="37">
                  <c:v>-0.5917</c:v>
                </c:pt>
                <c:pt idx="38">
                  <c:v>-0.59062999999999999</c:v>
                </c:pt>
                <c:pt idx="39">
                  <c:v>-0.58955999999999997</c:v>
                </c:pt>
                <c:pt idx="40">
                  <c:v>-0.58848999999999996</c:v>
                </c:pt>
                <c:pt idx="41">
                  <c:v>-0.58742000000000005</c:v>
                </c:pt>
                <c:pt idx="42">
                  <c:v>-0.58635000000000004</c:v>
                </c:pt>
                <c:pt idx="43">
                  <c:v>-0.58528000000000002</c:v>
                </c:pt>
                <c:pt idx="44">
                  <c:v>-0.58421000000000001</c:v>
                </c:pt>
                <c:pt idx="45">
                  <c:v>-0.58314999999999995</c:v>
                </c:pt>
                <c:pt idx="46">
                  <c:v>-0.58208000000000004</c:v>
                </c:pt>
                <c:pt idx="47">
                  <c:v>-0.58101000000000003</c:v>
                </c:pt>
                <c:pt idx="48">
                  <c:v>-0.57994000000000001</c:v>
                </c:pt>
                <c:pt idx="49">
                  <c:v>-0.57887</c:v>
                </c:pt>
                <c:pt idx="50">
                  <c:v>-0.57779999999999998</c:v>
                </c:pt>
                <c:pt idx="51">
                  <c:v>-0.57672999999999996</c:v>
                </c:pt>
                <c:pt idx="52">
                  <c:v>-0.57565999999999995</c:v>
                </c:pt>
                <c:pt idx="53">
                  <c:v>-0.57459000000000005</c:v>
                </c:pt>
                <c:pt idx="54">
                  <c:v>-0.57352000000000003</c:v>
                </c:pt>
                <c:pt idx="55">
                  <c:v>-0.57245000000000001</c:v>
                </c:pt>
                <c:pt idx="56">
                  <c:v>-0.57138</c:v>
                </c:pt>
                <c:pt idx="57">
                  <c:v>-0.57030999999999998</c:v>
                </c:pt>
                <c:pt idx="58">
                  <c:v>-0.56923999999999997</c:v>
                </c:pt>
                <c:pt idx="59">
                  <c:v>-0.56816999999999995</c:v>
                </c:pt>
                <c:pt idx="60">
                  <c:v>-0.56710000000000005</c:v>
                </c:pt>
                <c:pt idx="61">
                  <c:v>-0.56603000000000003</c:v>
                </c:pt>
                <c:pt idx="62">
                  <c:v>-0.56496000000000002</c:v>
                </c:pt>
                <c:pt idx="63">
                  <c:v>-0.56389</c:v>
                </c:pt>
                <c:pt idx="64">
                  <c:v>-0.56281999999999999</c:v>
                </c:pt>
                <c:pt idx="65">
                  <c:v>-0.56176000000000004</c:v>
                </c:pt>
                <c:pt idx="66">
                  <c:v>-0.56069000000000002</c:v>
                </c:pt>
                <c:pt idx="67">
                  <c:v>-0.55962000000000001</c:v>
                </c:pt>
                <c:pt idx="68">
                  <c:v>-0.55854999999999999</c:v>
                </c:pt>
                <c:pt idx="69">
                  <c:v>-0.55747999999999998</c:v>
                </c:pt>
                <c:pt idx="70">
                  <c:v>-0.55640999999999996</c:v>
                </c:pt>
                <c:pt idx="71">
                  <c:v>-0.55533999999999994</c:v>
                </c:pt>
                <c:pt idx="72">
                  <c:v>-0.55427000000000004</c:v>
                </c:pt>
                <c:pt idx="73">
                  <c:v>-0.55320000000000003</c:v>
                </c:pt>
                <c:pt idx="74">
                  <c:v>-0.55213000000000001</c:v>
                </c:pt>
                <c:pt idx="75">
                  <c:v>-0.55105999999999999</c:v>
                </c:pt>
                <c:pt idx="76">
                  <c:v>-0.54998999999999998</c:v>
                </c:pt>
                <c:pt idx="77">
                  <c:v>-0.54891999999999996</c:v>
                </c:pt>
                <c:pt idx="78">
                  <c:v>-0.54784999999999995</c:v>
                </c:pt>
                <c:pt idx="79">
                  <c:v>-0.54678000000000004</c:v>
                </c:pt>
                <c:pt idx="80">
                  <c:v>-0.54571000000000003</c:v>
                </c:pt>
                <c:pt idx="81">
                  <c:v>-0.54464000000000001</c:v>
                </c:pt>
                <c:pt idx="82">
                  <c:v>-0.54357</c:v>
                </c:pt>
                <c:pt idx="83">
                  <c:v>-0.54249999999999998</c:v>
                </c:pt>
                <c:pt idx="84">
                  <c:v>-0.54142999999999997</c:v>
                </c:pt>
                <c:pt idx="85">
                  <c:v>-0.54035999999999995</c:v>
                </c:pt>
                <c:pt idx="86">
                  <c:v>-0.5393</c:v>
                </c:pt>
                <c:pt idx="87">
                  <c:v>-0.53822999999999999</c:v>
                </c:pt>
                <c:pt idx="88">
                  <c:v>-0.53715999999999997</c:v>
                </c:pt>
                <c:pt idx="89">
                  <c:v>-0.53608999999999996</c:v>
                </c:pt>
                <c:pt idx="90">
                  <c:v>-0.53502000000000005</c:v>
                </c:pt>
                <c:pt idx="91">
                  <c:v>-0.53395000000000004</c:v>
                </c:pt>
                <c:pt idx="92">
                  <c:v>-0.53288000000000002</c:v>
                </c:pt>
                <c:pt idx="93">
                  <c:v>-0.53181</c:v>
                </c:pt>
                <c:pt idx="94">
                  <c:v>-0.53073999999999999</c:v>
                </c:pt>
                <c:pt idx="95">
                  <c:v>-0.52966999999999997</c:v>
                </c:pt>
                <c:pt idx="96">
                  <c:v>-0.52859999999999996</c:v>
                </c:pt>
                <c:pt idx="97">
                  <c:v>-0.52753000000000005</c:v>
                </c:pt>
                <c:pt idx="98">
                  <c:v>-0.52646000000000004</c:v>
                </c:pt>
                <c:pt idx="99">
                  <c:v>-0.52539000000000002</c:v>
                </c:pt>
                <c:pt idx="100">
                  <c:v>-0.52432000000000001</c:v>
                </c:pt>
                <c:pt idx="101">
                  <c:v>-0.52324999999999999</c:v>
                </c:pt>
                <c:pt idx="102">
                  <c:v>-0.52217999999999998</c:v>
                </c:pt>
                <c:pt idx="103">
                  <c:v>-0.52110999999999996</c:v>
                </c:pt>
                <c:pt idx="104">
                  <c:v>-0.52003999999999995</c:v>
                </c:pt>
                <c:pt idx="105">
                  <c:v>-0.51897000000000004</c:v>
                </c:pt>
                <c:pt idx="106">
                  <c:v>-0.51790999999999998</c:v>
                </c:pt>
                <c:pt idx="107">
                  <c:v>-0.51683999999999997</c:v>
                </c:pt>
                <c:pt idx="108">
                  <c:v>-0.51576999999999995</c:v>
                </c:pt>
                <c:pt idx="109">
                  <c:v>-0.51470000000000005</c:v>
                </c:pt>
                <c:pt idx="110">
                  <c:v>-0.51363000000000003</c:v>
                </c:pt>
                <c:pt idx="111">
                  <c:v>-0.51256000000000002</c:v>
                </c:pt>
                <c:pt idx="112">
                  <c:v>-0.51149</c:v>
                </c:pt>
                <c:pt idx="113">
                  <c:v>-0.51041999999999998</c:v>
                </c:pt>
                <c:pt idx="114">
                  <c:v>-0.50934999999999997</c:v>
                </c:pt>
                <c:pt idx="115">
                  <c:v>-0.50827999999999995</c:v>
                </c:pt>
                <c:pt idx="116">
                  <c:v>-0.50721000000000005</c:v>
                </c:pt>
                <c:pt idx="117">
                  <c:v>-0.50614000000000003</c:v>
                </c:pt>
                <c:pt idx="118">
                  <c:v>-0.50507000000000002</c:v>
                </c:pt>
                <c:pt idx="119">
                  <c:v>-0.504</c:v>
                </c:pt>
                <c:pt idx="120">
                  <c:v>-0.50292999999999999</c:v>
                </c:pt>
                <c:pt idx="121">
                  <c:v>-0.50185999999999997</c:v>
                </c:pt>
                <c:pt idx="122">
                  <c:v>-0.50078999999999996</c:v>
                </c:pt>
                <c:pt idx="123">
                  <c:v>-0.49972</c:v>
                </c:pt>
                <c:pt idx="124">
                  <c:v>-0.49864999999999998</c:v>
                </c:pt>
                <c:pt idx="125">
                  <c:v>-0.49758000000000002</c:v>
                </c:pt>
                <c:pt idx="126">
                  <c:v>-0.49652000000000002</c:v>
                </c:pt>
                <c:pt idx="127">
                  <c:v>-0.49545</c:v>
                </c:pt>
                <c:pt idx="128">
                  <c:v>-0.49437999999999999</c:v>
                </c:pt>
                <c:pt idx="129">
                  <c:v>-0.49331000000000003</c:v>
                </c:pt>
                <c:pt idx="130">
                  <c:v>-0.49224000000000001</c:v>
                </c:pt>
                <c:pt idx="131">
                  <c:v>-0.49117</c:v>
                </c:pt>
                <c:pt idx="132">
                  <c:v>-0.49009999999999998</c:v>
                </c:pt>
                <c:pt idx="133">
                  <c:v>-0.48903000000000002</c:v>
                </c:pt>
                <c:pt idx="134">
                  <c:v>-0.48796</c:v>
                </c:pt>
                <c:pt idx="135">
                  <c:v>-0.48688999999999999</c:v>
                </c:pt>
                <c:pt idx="136">
                  <c:v>-0.48581999999999997</c:v>
                </c:pt>
                <c:pt idx="137">
                  <c:v>-0.48475000000000001</c:v>
                </c:pt>
                <c:pt idx="138">
                  <c:v>-0.48368</c:v>
                </c:pt>
                <c:pt idx="139">
                  <c:v>-0.48260999999999998</c:v>
                </c:pt>
                <c:pt idx="140">
                  <c:v>-0.48154000000000002</c:v>
                </c:pt>
                <c:pt idx="141">
                  <c:v>-0.48047000000000001</c:v>
                </c:pt>
                <c:pt idx="142">
                  <c:v>-0.47939999999999999</c:v>
                </c:pt>
                <c:pt idx="143">
                  <c:v>-0.47832999999999998</c:v>
                </c:pt>
                <c:pt idx="144">
                  <c:v>-0.47726000000000002</c:v>
                </c:pt>
                <c:pt idx="145">
                  <c:v>-0.47619</c:v>
                </c:pt>
                <c:pt idx="146">
                  <c:v>-0.47513</c:v>
                </c:pt>
                <c:pt idx="147">
                  <c:v>-0.47405999999999998</c:v>
                </c:pt>
                <c:pt idx="148">
                  <c:v>-0.47299000000000002</c:v>
                </c:pt>
                <c:pt idx="149">
                  <c:v>-0.47192000000000001</c:v>
                </c:pt>
                <c:pt idx="150">
                  <c:v>-0.47084999999999999</c:v>
                </c:pt>
                <c:pt idx="151">
                  <c:v>-0.46977999999999998</c:v>
                </c:pt>
                <c:pt idx="152">
                  <c:v>-0.46871000000000002</c:v>
                </c:pt>
                <c:pt idx="153">
                  <c:v>-0.46764</c:v>
                </c:pt>
                <c:pt idx="154">
                  <c:v>-0.46656999999999998</c:v>
                </c:pt>
                <c:pt idx="155">
                  <c:v>-0.46550000000000002</c:v>
                </c:pt>
                <c:pt idx="156">
                  <c:v>-0.46443000000000001</c:v>
                </c:pt>
                <c:pt idx="157">
                  <c:v>-0.46335999999999999</c:v>
                </c:pt>
                <c:pt idx="158">
                  <c:v>-0.46228999999999998</c:v>
                </c:pt>
                <c:pt idx="159">
                  <c:v>-0.46122000000000002</c:v>
                </c:pt>
                <c:pt idx="160">
                  <c:v>-0.46015</c:v>
                </c:pt>
                <c:pt idx="161">
                  <c:v>-0.45907999999999999</c:v>
                </c:pt>
                <c:pt idx="162">
                  <c:v>-0.45800999999999997</c:v>
                </c:pt>
                <c:pt idx="163">
                  <c:v>-0.45694000000000001</c:v>
                </c:pt>
                <c:pt idx="164">
                  <c:v>-0.45587</c:v>
                </c:pt>
                <c:pt idx="165">
                  <c:v>-0.45479999999999998</c:v>
                </c:pt>
                <c:pt idx="166">
                  <c:v>-0.45373000000000002</c:v>
                </c:pt>
                <c:pt idx="167">
                  <c:v>-0.45267000000000002</c:v>
                </c:pt>
                <c:pt idx="168">
                  <c:v>-0.4516</c:v>
                </c:pt>
                <c:pt idx="169">
                  <c:v>-0.45052999999999999</c:v>
                </c:pt>
                <c:pt idx="170">
                  <c:v>-0.44946000000000003</c:v>
                </c:pt>
                <c:pt idx="171">
                  <c:v>-0.44839000000000001</c:v>
                </c:pt>
                <c:pt idx="172">
                  <c:v>-0.44732</c:v>
                </c:pt>
                <c:pt idx="173">
                  <c:v>-0.44624999999999998</c:v>
                </c:pt>
                <c:pt idx="174">
                  <c:v>-0.44518000000000002</c:v>
                </c:pt>
                <c:pt idx="175">
                  <c:v>-0.44411</c:v>
                </c:pt>
                <c:pt idx="176">
                  <c:v>-0.44303999999999999</c:v>
                </c:pt>
                <c:pt idx="177">
                  <c:v>-0.44196999999999997</c:v>
                </c:pt>
                <c:pt idx="178">
                  <c:v>-0.44090000000000001</c:v>
                </c:pt>
                <c:pt idx="179">
                  <c:v>-0.43983</c:v>
                </c:pt>
                <c:pt idx="180">
                  <c:v>-0.43875999999999998</c:v>
                </c:pt>
                <c:pt idx="181">
                  <c:v>-0.43769000000000002</c:v>
                </c:pt>
                <c:pt idx="182">
                  <c:v>-0.43662000000000001</c:v>
                </c:pt>
                <c:pt idx="183">
                  <c:v>-0.43554999999999999</c:v>
                </c:pt>
                <c:pt idx="184">
                  <c:v>-0.43447999999999998</c:v>
                </c:pt>
                <c:pt idx="185">
                  <c:v>-0.43341000000000002</c:v>
                </c:pt>
                <c:pt idx="186">
                  <c:v>-0.43234</c:v>
                </c:pt>
                <c:pt idx="187">
                  <c:v>-0.43128</c:v>
                </c:pt>
                <c:pt idx="188">
                  <c:v>-0.43020999999999998</c:v>
                </c:pt>
                <c:pt idx="189">
                  <c:v>-0.42914000000000002</c:v>
                </c:pt>
                <c:pt idx="190">
                  <c:v>-0.42807000000000001</c:v>
                </c:pt>
                <c:pt idx="191">
                  <c:v>-0.42699999999999999</c:v>
                </c:pt>
                <c:pt idx="192">
                  <c:v>-0.42592999999999998</c:v>
                </c:pt>
                <c:pt idx="193">
                  <c:v>-0.42486000000000002</c:v>
                </c:pt>
                <c:pt idx="194">
                  <c:v>-0.42379</c:v>
                </c:pt>
                <c:pt idx="195">
                  <c:v>-0.42271999999999998</c:v>
                </c:pt>
                <c:pt idx="196">
                  <c:v>-0.42165000000000002</c:v>
                </c:pt>
                <c:pt idx="197">
                  <c:v>-0.42058000000000001</c:v>
                </c:pt>
                <c:pt idx="198">
                  <c:v>-0.41950999999999999</c:v>
                </c:pt>
                <c:pt idx="199">
                  <c:v>-0.41843999999999998</c:v>
                </c:pt>
                <c:pt idx="200">
                  <c:v>-0.41737000000000002</c:v>
                </c:pt>
                <c:pt idx="201">
                  <c:v>-0.4163</c:v>
                </c:pt>
                <c:pt idx="202">
                  <c:v>-0.41522999999999999</c:v>
                </c:pt>
                <c:pt idx="203">
                  <c:v>-0.41415999999999997</c:v>
                </c:pt>
                <c:pt idx="204">
                  <c:v>-0.41309000000000001</c:v>
                </c:pt>
                <c:pt idx="205">
                  <c:v>-0.41202</c:v>
                </c:pt>
                <c:pt idx="206">
                  <c:v>-0.41094999999999998</c:v>
                </c:pt>
                <c:pt idx="207">
                  <c:v>-0.40988999999999998</c:v>
                </c:pt>
                <c:pt idx="208">
                  <c:v>-0.40882000000000002</c:v>
                </c:pt>
                <c:pt idx="209">
                  <c:v>-0.40775</c:v>
                </c:pt>
                <c:pt idx="210">
                  <c:v>-0.40667999999999999</c:v>
                </c:pt>
                <c:pt idx="211">
                  <c:v>-0.40561000000000003</c:v>
                </c:pt>
                <c:pt idx="212">
                  <c:v>-0.40454000000000001</c:v>
                </c:pt>
                <c:pt idx="213">
                  <c:v>-0.40347</c:v>
                </c:pt>
                <c:pt idx="214">
                  <c:v>-0.40239999999999998</c:v>
                </c:pt>
                <c:pt idx="215">
                  <c:v>-0.40133000000000002</c:v>
                </c:pt>
                <c:pt idx="216">
                  <c:v>-0.40026</c:v>
                </c:pt>
                <c:pt idx="217">
                  <c:v>-0.39918999999999999</c:v>
                </c:pt>
                <c:pt idx="218">
                  <c:v>-0.39811999999999997</c:v>
                </c:pt>
                <c:pt idx="219">
                  <c:v>-0.39705000000000001</c:v>
                </c:pt>
                <c:pt idx="220">
                  <c:v>-0.39598</c:v>
                </c:pt>
                <c:pt idx="221">
                  <c:v>-0.39490999999999998</c:v>
                </c:pt>
                <c:pt idx="222">
                  <c:v>-0.39384000000000002</c:v>
                </c:pt>
                <c:pt idx="223">
                  <c:v>-0.39277000000000001</c:v>
                </c:pt>
                <c:pt idx="224">
                  <c:v>-0.39169999999999999</c:v>
                </c:pt>
                <c:pt idx="225">
                  <c:v>-0.39062999999999998</c:v>
                </c:pt>
                <c:pt idx="226">
                  <c:v>-0.38956000000000002</c:v>
                </c:pt>
                <c:pt idx="227">
                  <c:v>-0.38849</c:v>
                </c:pt>
                <c:pt idx="228">
                  <c:v>-0.38743</c:v>
                </c:pt>
                <c:pt idx="229">
                  <c:v>-0.38635999999999998</c:v>
                </c:pt>
                <c:pt idx="230">
                  <c:v>-0.38529000000000002</c:v>
                </c:pt>
                <c:pt idx="231">
                  <c:v>-0.38422000000000001</c:v>
                </c:pt>
                <c:pt idx="232">
                  <c:v>-0.38314999999999999</c:v>
                </c:pt>
                <c:pt idx="233">
                  <c:v>-0.38207999999999998</c:v>
                </c:pt>
                <c:pt idx="234">
                  <c:v>-0.38101000000000002</c:v>
                </c:pt>
                <c:pt idx="235">
                  <c:v>-0.37994</c:v>
                </c:pt>
                <c:pt idx="236">
                  <c:v>-0.37886999999999998</c:v>
                </c:pt>
                <c:pt idx="237">
                  <c:v>-0.37780000000000002</c:v>
                </c:pt>
                <c:pt idx="238">
                  <c:v>-0.37673000000000001</c:v>
                </c:pt>
                <c:pt idx="239">
                  <c:v>-0.37565999999999999</c:v>
                </c:pt>
                <c:pt idx="240">
                  <c:v>-0.37458999999999998</c:v>
                </c:pt>
                <c:pt idx="241">
                  <c:v>-0.37352000000000002</c:v>
                </c:pt>
                <c:pt idx="242">
                  <c:v>-0.37245</c:v>
                </c:pt>
                <c:pt idx="243">
                  <c:v>-0.37137999999999999</c:v>
                </c:pt>
                <c:pt idx="244">
                  <c:v>-0.37030999999999997</c:v>
                </c:pt>
                <c:pt idx="245">
                  <c:v>-0.36924000000000001</c:v>
                </c:pt>
                <c:pt idx="246">
                  <c:v>-0.36817</c:v>
                </c:pt>
                <c:pt idx="247">
                  <c:v>-0.36709999999999998</c:v>
                </c:pt>
                <c:pt idx="248">
                  <c:v>-0.36603999999999998</c:v>
                </c:pt>
                <c:pt idx="249">
                  <c:v>-0.36497000000000002</c:v>
                </c:pt>
                <c:pt idx="250">
                  <c:v>-0.3639</c:v>
                </c:pt>
                <c:pt idx="251">
                  <c:v>-0.36282999999999999</c:v>
                </c:pt>
                <c:pt idx="252">
                  <c:v>-0.36176000000000003</c:v>
                </c:pt>
                <c:pt idx="253">
                  <c:v>-0.36069000000000001</c:v>
                </c:pt>
                <c:pt idx="254">
                  <c:v>-0.35962</c:v>
                </c:pt>
                <c:pt idx="255">
                  <c:v>-0.35854999999999998</c:v>
                </c:pt>
                <c:pt idx="256">
                  <c:v>-0.35748000000000002</c:v>
                </c:pt>
                <c:pt idx="257">
                  <c:v>-0.35641</c:v>
                </c:pt>
                <c:pt idx="258">
                  <c:v>-0.35533999999999999</c:v>
                </c:pt>
                <c:pt idx="259">
                  <c:v>-0.35426999999999997</c:v>
                </c:pt>
                <c:pt idx="260">
                  <c:v>-0.35320000000000001</c:v>
                </c:pt>
                <c:pt idx="261">
                  <c:v>-0.35213</c:v>
                </c:pt>
                <c:pt idx="262">
                  <c:v>-0.35105999999999998</c:v>
                </c:pt>
                <c:pt idx="263">
                  <c:v>-0.34999000000000002</c:v>
                </c:pt>
                <c:pt idx="264">
                  <c:v>-0.34892000000000001</c:v>
                </c:pt>
                <c:pt idx="265">
                  <c:v>-0.34784999999999999</c:v>
                </c:pt>
                <c:pt idx="266">
                  <c:v>-0.34677999999999998</c:v>
                </c:pt>
                <c:pt idx="267">
                  <c:v>-0.34571000000000002</c:v>
                </c:pt>
                <c:pt idx="268">
                  <c:v>-0.34465000000000001</c:v>
                </c:pt>
                <c:pt idx="269">
                  <c:v>-0.34358</c:v>
                </c:pt>
                <c:pt idx="270">
                  <c:v>-0.34250999999999998</c:v>
                </c:pt>
                <c:pt idx="271">
                  <c:v>-0.34144000000000002</c:v>
                </c:pt>
                <c:pt idx="272">
                  <c:v>-0.34037000000000001</c:v>
                </c:pt>
                <c:pt idx="273">
                  <c:v>-0.33929999999999999</c:v>
                </c:pt>
                <c:pt idx="274">
                  <c:v>-0.33822999999999998</c:v>
                </c:pt>
                <c:pt idx="275">
                  <c:v>-0.33716000000000002</c:v>
                </c:pt>
                <c:pt idx="276">
                  <c:v>-0.33609</c:v>
                </c:pt>
                <c:pt idx="277">
                  <c:v>-0.33501999999999998</c:v>
                </c:pt>
                <c:pt idx="278">
                  <c:v>-0.33395000000000002</c:v>
                </c:pt>
                <c:pt idx="279">
                  <c:v>-0.33288000000000001</c:v>
                </c:pt>
                <c:pt idx="280">
                  <c:v>-0.33180999999999999</c:v>
                </c:pt>
                <c:pt idx="281">
                  <c:v>-0.33073999999999998</c:v>
                </c:pt>
                <c:pt idx="282">
                  <c:v>-0.32967000000000002</c:v>
                </c:pt>
                <c:pt idx="283">
                  <c:v>-0.3286</c:v>
                </c:pt>
                <c:pt idx="284">
                  <c:v>-0.32752999999999999</c:v>
                </c:pt>
                <c:pt idx="285">
                  <c:v>-0.32645999999999997</c:v>
                </c:pt>
                <c:pt idx="286">
                  <c:v>-0.32539000000000001</c:v>
                </c:pt>
                <c:pt idx="287">
                  <c:v>-0.32432</c:v>
                </c:pt>
                <c:pt idx="288">
                  <c:v>-0.32324999999999998</c:v>
                </c:pt>
                <c:pt idx="289">
                  <c:v>-0.32218999999999998</c:v>
                </c:pt>
                <c:pt idx="290">
                  <c:v>-0.32112000000000002</c:v>
                </c:pt>
                <c:pt idx="291">
                  <c:v>-0.32005</c:v>
                </c:pt>
                <c:pt idx="292">
                  <c:v>-0.31897999999999999</c:v>
                </c:pt>
                <c:pt idx="293">
                  <c:v>-0.31791000000000003</c:v>
                </c:pt>
                <c:pt idx="294">
                  <c:v>-0.31684000000000001</c:v>
                </c:pt>
                <c:pt idx="295">
                  <c:v>-0.31577</c:v>
                </c:pt>
                <c:pt idx="296">
                  <c:v>-0.31469999999999998</c:v>
                </c:pt>
                <c:pt idx="297">
                  <c:v>-0.31363000000000002</c:v>
                </c:pt>
                <c:pt idx="298">
                  <c:v>-0.31256</c:v>
                </c:pt>
                <c:pt idx="299">
                  <c:v>-0.31148999999999999</c:v>
                </c:pt>
                <c:pt idx="300">
                  <c:v>-0.31041999999999997</c:v>
                </c:pt>
                <c:pt idx="301">
                  <c:v>-0.30935000000000001</c:v>
                </c:pt>
                <c:pt idx="302">
                  <c:v>-0.30828</c:v>
                </c:pt>
                <c:pt idx="303">
                  <c:v>-0.30720999999999998</c:v>
                </c:pt>
                <c:pt idx="304">
                  <c:v>-0.30614000000000002</c:v>
                </c:pt>
                <c:pt idx="305">
                  <c:v>-0.30507000000000001</c:v>
                </c:pt>
                <c:pt idx="306">
                  <c:v>-0.30399999999999999</c:v>
                </c:pt>
                <c:pt idx="307">
                  <c:v>-0.30292999999999998</c:v>
                </c:pt>
                <c:pt idx="308">
                  <c:v>-0.30186000000000002</c:v>
                </c:pt>
                <c:pt idx="309">
                  <c:v>-0.30080000000000001</c:v>
                </c:pt>
                <c:pt idx="310">
                  <c:v>-0.29973</c:v>
                </c:pt>
                <c:pt idx="311">
                  <c:v>-0.29865999999999998</c:v>
                </c:pt>
                <c:pt idx="312">
                  <c:v>-0.29759000000000002</c:v>
                </c:pt>
                <c:pt idx="313">
                  <c:v>-0.29652000000000001</c:v>
                </c:pt>
                <c:pt idx="314">
                  <c:v>-0.29544999999999999</c:v>
                </c:pt>
                <c:pt idx="315">
                  <c:v>-0.29437999999999998</c:v>
                </c:pt>
                <c:pt idx="316">
                  <c:v>-0.29331000000000002</c:v>
                </c:pt>
                <c:pt idx="317">
                  <c:v>-0.29224</c:v>
                </c:pt>
                <c:pt idx="318">
                  <c:v>-0.29116999999999998</c:v>
                </c:pt>
                <c:pt idx="319">
                  <c:v>-0.29010000000000002</c:v>
                </c:pt>
                <c:pt idx="320">
                  <c:v>-0.28903000000000001</c:v>
                </c:pt>
                <c:pt idx="321">
                  <c:v>-0.28795999999999999</c:v>
                </c:pt>
                <c:pt idx="322">
                  <c:v>-0.28688999999999998</c:v>
                </c:pt>
                <c:pt idx="323">
                  <c:v>-0.28582000000000002</c:v>
                </c:pt>
                <c:pt idx="324">
                  <c:v>-0.28475</c:v>
                </c:pt>
                <c:pt idx="325">
                  <c:v>-0.28367999999999999</c:v>
                </c:pt>
                <c:pt idx="326">
                  <c:v>-0.28260999999999997</c:v>
                </c:pt>
                <c:pt idx="327">
                  <c:v>-0.28154000000000001</c:v>
                </c:pt>
                <c:pt idx="328">
                  <c:v>-0.28047</c:v>
                </c:pt>
                <c:pt idx="329">
                  <c:v>-0.27940999999999999</c:v>
                </c:pt>
                <c:pt idx="330">
                  <c:v>-0.27833999999999998</c:v>
                </c:pt>
                <c:pt idx="331">
                  <c:v>-0.27727000000000002</c:v>
                </c:pt>
                <c:pt idx="332">
                  <c:v>-0.2762</c:v>
                </c:pt>
                <c:pt idx="333">
                  <c:v>-0.27512999999999999</c:v>
                </c:pt>
                <c:pt idx="334">
                  <c:v>-0.27406000000000003</c:v>
                </c:pt>
                <c:pt idx="335">
                  <c:v>-0.27299000000000001</c:v>
                </c:pt>
                <c:pt idx="336">
                  <c:v>-0.27192</c:v>
                </c:pt>
                <c:pt idx="337">
                  <c:v>-0.27084999999999998</c:v>
                </c:pt>
                <c:pt idx="338">
                  <c:v>-0.26978000000000002</c:v>
                </c:pt>
                <c:pt idx="339">
                  <c:v>-0.26871</c:v>
                </c:pt>
                <c:pt idx="340">
                  <c:v>-0.26763999999999999</c:v>
                </c:pt>
                <c:pt idx="341">
                  <c:v>-0.26656999999999997</c:v>
                </c:pt>
                <c:pt idx="342">
                  <c:v>-0.26550000000000001</c:v>
                </c:pt>
                <c:pt idx="343">
                  <c:v>-0.26443</c:v>
                </c:pt>
                <c:pt idx="344">
                  <c:v>-0.26335999999999998</c:v>
                </c:pt>
                <c:pt idx="345">
                  <c:v>-0.26229000000000002</c:v>
                </c:pt>
                <c:pt idx="346">
                  <c:v>-0.26122000000000001</c:v>
                </c:pt>
                <c:pt idx="347">
                  <c:v>-0.26014999999999999</c:v>
                </c:pt>
                <c:pt idx="348">
                  <c:v>-0.25907999999999998</c:v>
                </c:pt>
                <c:pt idx="349">
                  <c:v>-0.25801000000000002</c:v>
                </c:pt>
                <c:pt idx="350">
                  <c:v>-0.25695000000000001</c:v>
                </c:pt>
                <c:pt idx="351">
                  <c:v>-0.25588</c:v>
                </c:pt>
                <c:pt idx="352">
                  <c:v>-0.25480999999999998</c:v>
                </c:pt>
                <c:pt idx="353">
                  <c:v>-0.25374000000000002</c:v>
                </c:pt>
                <c:pt idx="354">
                  <c:v>-0.25267000000000001</c:v>
                </c:pt>
                <c:pt idx="355">
                  <c:v>-0.25159999999999999</c:v>
                </c:pt>
                <c:pt idx="356">
                  <c:v>-0.25052999999999997</c:v>
                </c:pt>
                <c:pt idx="357">
                  <c:v>-0.24945999999999999</c:v>
                </c:pt>
                <c:pt idx="358">
                  <c:v>-0.24839</c:v>
                </c:pt>
                <c:pt idx="359">
                  <c:v>-0.24732000000000001</c:v>
                </c:pt>
                <c:pt idx="360">
                  <c:v>-0.24625</c:v>
                </c:pt>
                <c:pt idx="361">
                  <c:v>-0.24518000000000001</c:v>
                </c:pt>
                <c:pt idx="362">
                  <c:v>-0.24410999999999999</c:v>
                </c:pt>
                <c:pt idx="363">
                  <c:v>-0.24304000000000001</c:v>
                </c:pt>
                <c:pt idx="364">
                  <c:v>-0.24196999999999999</c:v>
                </c:pt>
                <c:pt idx="365">
                  <c:v>-0.2409</c:v>
                </c:pt>
                <c:pt idx="366">
                  <c:v>-0.23982999999999999</c:v>
                </c:pt>
                <c:pt idx="367">
                  <c:v>-0.23876</c:v>
                </c:pt>
                <c:pt idx="368">
                  <c:v>-0.23769000000000001</c:v>
                </c:pt>
                <c:pt idx="369">
                  <c:v>-0.23662</c:v>
                </c:pt>
                <c:pt idx="370">
                  <c:v>-0.23555999999999999</c:v>
                </c:pt>
                <c:pt idx="371">
                  <c:v>-0.23449</c:v>
                </c:pt>
                <c:pt idx="372">
                  <c:v>-0.23341999999999999</c:v>
                </c:pt>
                <c:pt idx="373">
                  <c:v>-0.23235</c:v>
                </c:pt>
                <c:pt idx="374">
                  <c:v>-0.23128000000000001</c:v>
                </c:pt>
                <c:pt idx="375">
                  <c:v>-0.23021</c:v>
                </c:pt>
                <c:pt idx="376">
                  <c:v>-0.22914000000000001</c:v>
                </c:pt>
                <c:pt idx="377">
                  <c:v>-0.22806999999999999</c:v>
                </c:pt>
                <c:pt idx="378">
                  <c:v>-0.22700000000000001</c:v>
                </c:pt>
                <c:pt idx="379">
                  <c:v>-0.22592999999999999</c:v>
                </c:pt>
                <c:pt idx="380">
                  <c:v>-0.22486</c:v>
                </c:pt>
                <c:pt idx="381">
                  <c:v>-0.22378999999999999</c:v>
                </c:pt>
                <c:pt idx="382">
                  <c:v>-0.22272</c:v>
                </c:pt>
                <c:pt idx="383">
                  <c:v>-0.22165000000000001</c:v>
                </c:pt>
                <c:pt idx="384">
                  <c:v>-0.22058</c:v>
                </c:pt>
                <c:pt idx="385">
                  <c:v>-0.21951000000000001</c:v>
                </c:pt>
                <c:pt idx="386">
                  <c:v>-0.21844</c:v>
                </c:pt>
                <c:pt idx="387">
                  <c:v>-0.21737000000000001</c:v>
                </c:pt>
                <c:pt idx="388">
                  <c:v>-0.21629999999999999</c:v>
                </c:pt>
                <c:pt idx="389">
                  <c:v>-0.21523</c:v>
                </c:pt>
                <c:pt idx="390">
                  <c:v>-0.21417</c:v>
                </c:pt>
                <c:pt idx="391">
                  <c:v>-0.21310000000000001</c:v>
                </c:pt>
                <c:pt idx="392">
                  <c:v>-0.21203</c:v>
                </c:pt>
                <c:pt idx="393">
                  <c:v>-0.21096000000000001</c:v>
                </c:pt>
                <c:pt idx="394">
                  <c:v>-0.20988999999999999</c:v>
                </c:pt>
                <c:pt idx="395">
                  <c:v>-0.20882000000000001</c:v>
                </c:pt>
                <c:pt idx="396">
                  <c:v>-0.20774999999999999</c:v>
                </c:pt>
                <c:pt idx="397">
                  <c:v>-0.20668</c:v>
                </c:pt>
                <c:pt idx="398">
                  <c:v>-0.20560999999999999</c:v>
                </c:pt>
                <c:pt idx="399">
                  <c:v>-0.20454</c:v>
                </c:pt>
                <c:pt idx="400">
                  <c:v>-0.20347000000000001</c:v>
                </c:pt>
                <c:pt idx="401">
                  <c:v>-0.2024</c:v>
                </c:pt>
                <c:pt idx="402">
                  <c:v>-0.20133000000000001</c:v>
                </c:pt>
                <c:pt idx="403">
                  <c:v>-0.20025999999999999</c:v>
                </c:pt>
                <c:pt idx="404">
                  <c:v>-0.19919000000000001</c:v>
                </c:pt>
                <c:pt idx="405">
                  <c:v>-0.19811999999999999</c:v>
                </c:pt>
                <c:pt idx="406">
                  <c:v>-0.19705</c:v>
                </c:pt>
                <c:pt idx="407">
                  <c:v>-0.19597999999999999</c:v>
                </c:pt>
                <c:pt idx="408">
                  <c:v>-0.19491</c:v>
                </c:pt>
                <c:pt idx="409">
                  <c:v>-0.19384000000000001</c:v>
                </c:pt>
                <c:pt idx="410">
                  <c:v>-0.19278000000000001</c:v>
                </c:pt>
                <c:pt idx="411">
                  <c:v>-0.19170999999999999</c:v>
                </c:pt>
                <c:pt idx="412">
                  <c:v>-0.19064</c:v>
                </c:pt>
                <c:pt idx="413">
                  <c:v>-0.18956999999999999</c:v>
                </c:pt>
                <c:pt idx="414">
                  <c:v>-0.1885</c:v>
                </c:pt>
                <c:pt idx="415">
                  <c:v>-0.18743000000000001</c:v>
                </c:pt>
                <c:pt idx="416">
                  <c:v>-0.18636</c:v>
                </c:pt>
                <c:pt idx="417">
                  <c:v>-0.18529000000000001</c:v>
                </c:pt>
                <c:pt idx="418">
                  <c:v>-0.18421999999999999</c:v>
                </c:pt>
                <c:pt idx="419">
                  <c:v>-0.18315000000000001</c:v>
                </c:pt>
                <c:pt idx="420">
                  <c:v>-0.18207999999999999</c:v>
                </c:pt>
                <c:pt idx="421">
                  <c:v>-0.18101</c:v>
                </c:pt>
                <c:pt idx="422">
                  <c:v>-0.17993999999999999</c:v>
                </c:pt>
                <c:pt idx="423">
                  <c:v>-0.17887</c:v>
                </c:pt>
                <c:pt idx="424">
                  <c:v>-0.17780000000000001</c:v>
                </c:pt>
                <c:pt idx="425">
                  <c:v>-0.17673</c:v>
                </c:pt>
                <c:pt idx="426">
                  <c:v>-0.17566000000000001</c:v>
                </c:pt>
                <c:pt idx="427">
                  <c:v>-0.17459</c:v>
                </c:pt>
                <c:pt idx="428">
                  <c:v>-0.17352000000000001</c:v>
                </c:pt>
                <c:pt idx="429">
                  <c:v>-0.17244999999999999</c:v>
                </c:pt>
                <c:pt idx="430">
                  <c:v>-0.17138</c:v>
                </c:pt>
                <c:pt idx="431">
                  <c:v>-0.17032</c:v>
                </c:pt>
                <c:pt idx="432">
                  <c:v>-0.16925000000000001</c:v>
                </c:pt>
                <c:pt idx="433">
                  <c:v>-0.16818</c:v>
                </c:pt>
                <c:pt idx="434">
                  <c:v>-0.16711000000000001</c:v>
                </c:pt>
                <c:pt idx="435">
                  <c:v>-0.16603999999999999</c:v>
                </c:pt>
                <c:pt idx="436">
                  <c:v>-0.16497000000000001</c:v>
                </c:pt>
                <c:pt idx="437">
                  <c:v>-0.16389999999999999</c:v>
                </c:pt>
                <c:pt idx="438">
                  <c:v>-0.16283</c:v>
                </c:pt>
                <c:pt idx="439">
                  <c:v>-0.16175999999999999</c:v>
                </c:pt>
                <c:pt idx="440">
                  <c:v>-0.16069</c:v>
                </c:pt>
                <c:pt idx="441">
                  <c:v>-0.15962000000000001</c:v>
                </c:pt>
                <c:pt idx="442">
                  <c:v>-0.15855</c:v>
                </c:pt>
                <c:pt idx="443">
                  <c:v>-0.15748000000000001</c:v>
                </c:pt>
                <c:pt idx="444">
                  <c:v>-0.15640999999999999</c:v>
                </c:pt>
                <c:pt idx="445">
                  <c:v>-0.15534000000000001</c:v>
                </c:pt>
                <c:pt idx="446">
                  <c:v>-0.15426999999999999</c:v>
                </c:pt>
                <c:pt idx="447">
                  <c:v>-0.1532</c:v>
                </c:pt>
                <c:pt idx="448">
                  <c:v>-0.15212999999999999</c:v>
                </c:pt>
                <c:pt idx="449">
                  <c:v>-0.15106</c:v>
                </c:pt>
                <c:pt idx="450">
                  <c:v>-0.14999000000000001</c:v>
                </c:pt>
                <c:pt idx="451">
                  <c:v>-0.14893000000000001</c:v>
                </c:pt>
                <c:pt idx="452">
                  <c:v>-0.14785999999999999</c:v>
                </c:pt>
                <c:pt idx="453">
                  <c:v>-0.14679</c:v>
                </c:pt>
                <c:pt idx="454">
                  <c:v>-0.14571999999999999</c:v>
                </c:pt>
                <c:pt idx="455">
                  <c:v>-0.14465</c:v>
                </c:pt>
                <c:pt idx="456">
                  <c:v>-0.14358000000000001</c:v>
                </c:pt>
                <c:pt idx="457">
                  <c:v>-0.14251</c:v>
                </c:pt>
                <c:pt idx="458">
                  <c:v>-0.14144000000000001</c:v>
                </c:pt>
                <c:pt idx="459">
                  <c:v>-0.14036999999999999</c:v>
                </c:pt>
                <c:pt idx="460">
                  <c:v>-0.13930000000000001</c:v>
                </c:pt>
                <c:pt idx="461">
                  <c:v>-0.13822999999999999</c:v>
                </c:pt>
                <c:pt idx="462">
                  <c:v>-0.13716</c:v>
                </c:pt>
                <c:pt idx="463">
                  <c:v>-0.13608999999999999</c:v>
                </c:pt>
                <c:pt idx="464">
                  <c:v>-0.13502</c:v>
                </c:pt>
                <c:pt idx="465">
                  <c:v>-0.13395000000000001</c:v>
                </c:pt>
                <c:pt idx="466">
                  <c:v>-0.13288</c:v>
                </c:pt>
                <c:pt idx="467">
                  <c:v>-0.13181000000000001</c:v>
                </c:pt>
                <c:pt idx="468">
                  <c:v>-0.13074</c:v>
                </c:pt>
                <c:pt idx="469">
                  <c:v>-0.12967000000000001</c:v>
                </c:pt>
                <c:pt idx="470">
                  <c:v>-0.12859999999999999</c:v>
                </c:pt>
                <c:pt idx="471">
                  <c:v>-0.12753999999999999</c:v>
                </c:pt>
                <c:pt idx="472">
                  <c:v>-0.12647</c:v>
                </c:pt>
                <c:pt idx="473">
                  <c:v>-0.12540000000000001</c:v>
                </c:pt>
                <c:pt idx="474">
                  <c:v>-0.12433</c:v>
                </c:pt>
                <c:pt idx="475">
                  <c:v>-0.12325999999999999</c:v>
                </c:pt>
                <c:pt idx="476">
                  <c:v>-0.12218999999999999</c:v>
                </c:pt>
                <c:pt idx="477">
                  <c:v>-0.12112000000000001</c:v>
                </c:pt>
                <c:pt idx="478">
                  <c:v>-0.12005</c:v>
                </c:pt>
                <c:pt idx="479">
                  <c:v>-0.11898</c:v>
                </c:pt>
                <c:pt idx="480">
                  <c:v>-0.11791</c:v>
                </c:pt>
                <c:pt idx="481">
                  <c:v>-0.11684</c:v>
                </c:pt>
                <c:pt idx="482">
                  <c:v>-0.11577</c:v>
                </c:pt>
                <c:pt idx="483">
                  <c:v>-0.1147</c:v>
                </c:pt>
                <c:pt idx="484">
                  <c:v>-0.11362999999999999</c:v>
                </c:pt>
                <c:pt idx="485">
                  <c:v>-0.11255999999999999</c:v>
                </c:pt>
                <c:pt idx="486">
                  <c:v>-0.11149000000000001</c:v>
                </c:pt>
                <c:pt idx="487">
                  <c:v>-0.11042</c:v>
                </c:pt>
                <c:pt idx="488">
                  <c:v>-0.10935</c:v>
                </c:pt>
                <c:pt idx="489">
                  <c:v>-0.10828</c:v>
                </c:pt>
                <c:pt idx="490">
                  <c:v>-0.10721</c:v>
                </c:pt>
                <c:pt idx="491">
                  <c:v>-0.10614</c:v>
                </c:pt>
                <c:pt idx="492">
                  <c:v>-0.10508000000000001</c:v>
                </c:pt>
                <c:pt idx="493">
                  <c:v>-0.10401000000000001</c:v>
                </c:pt>
                <c:pt idx="494">
                  <c:v>-0.10294</c:v>
                </c:pt>
                <c:pt idx="495">
                  <c:v>-0.10187</c:v>
                </c:pt>
                <c:pt idx="496">
                  <c:v>-0.1008</c:v>
                </c:pt>
                <c:pt idx="497">
                  <c:v>-9.9729999999999999E-2</c:v>
                </c:pt>
                <c:pt idx="498">
                  <c:v>-9.8659999999999998E-2</c:v>
                </c:pt>
                <c:pt idx="499">
                  <c:v>-9.7589999999999996E-2</c:v>
                </c:pt>
                <c:pt idx="500">
                  <c:v>-9.6519999999999995E-2</c:v>
                </c:pt>
                <c:pt idx="501">
                  <c:v>-9.5449999999999993E-2</c:v>
                </c:pt>
                <c:pt idx="502">
                  <c:v>-9.4380000000000006E-2</c:v>
                </c:pt>
                <c:pt idx="503">
                  <c:v>-9.3310000000000004E-2</c:v>
                </c:pt>
                <c:pt idx="504">
                  <c:v>-9.2240000000000003E-2</c:v>
                </c:pt>
                <c:pt idx="505">
                  <c:v>-9.1170000000000001E-2</c:v>
                </c:pt>
                <c:pt idx="506">
                  <c:v>-9.01E-2</c:v>
                </c:pt>
                <c:pt idx="507">
                  <c:v>-8.9029999999999998E-2</c:v>
                </c:pt>
                <c:pt idx="508">
                  <c:v>-8.7959999999999997E-2</c:v>
                </c:pt>
                <c:pt idx="509">
                  <c:v>-8.6889999999999995E-2</c:v>
                </c:pt>
                <c:pt idx="510">
                  <c:v>-8.5819999999999994E-2</c:v>
                </c:pt>
                <c:pt idx="511">
                  <c:v>-8.4750000000000006E-2</c:v>
                </c:pt>
                <c:pt idx="512">
                  <c:v>-8.3690000000000001E-2</c:v>
                </c:pt>
                <c:pt idx="513">
                  <c:v>-8.2619999999999999E-2</c:v>
                </c:pt>
                <c:pt idx="514">
                  <c:v>-8.1549999999999997E-2</c:v>
                </c:pt>
                <c:pt idx="515">
                  <c:v>-8.0479999999999996E-2</c:v>
                </c:pt>
                <c:pt idx="516">
                  <c:v>-7.9409999999999994E-2</c:v>
                </c:pt>
                <c:pt idx="517">
                  <c:v>-7.8340000000000007E-2</c:v>
                </c:pt>
                <c:pt idx="518">
                  <c:v>-7.7270000000000005E-2</c:v>
                </c:pt>
                <c:pt idx="519">
                  <c:v>-7.6200000000000004E-2</c:v>
                </c:pt>
                <c:pt idx="520">
                  <c:v>-7.5130000000000002E-2</c:v>
                </c:pt>
                <c:pt idx="521">
                  <c:v>-7.4060000000000001E-2</c:v>
                </c:pt>
                <c:pt idx="522">
                  <c:v>-7.2989999999999999E-2</c:v>
                </c:pt>
                <c:pt idx="523">
                  <c:v>-7.1919999999999998E-2</c:v>
                </c:pt>
                <c:pt idx="524">
                  <c:v>-7.0849999999999996E-2</c:v>
                </c:pt>
                <c:pt idx="525">
                  <c:v>-6.9779999999999995E-2</c:v>
                </c:pt>
                <c:pt idx="526">
                  <c:v>-6.8709999999999993E-2</c:v>
                </c:pt>
                <c:pt idx="527">
                  <c:v>-6.7640000000000006E-2</c:v>
                </c:pt>
                <c:pt idx="528">
                  <c:v>-6.6570000000000004E-2</c:v>
                </c:pt>
                <c:pt idx="529">
                  <c:v>-6.5500000000000003E-2</c:v>
                </c:pt>
                <c:pt idx="530">
                  <c:v>-6.4430000000000001E-2</c:v>
                </c:pt>
                <c:pt idx="531">
                  <c:v>-6.336E-2</c:v>
                </c:pt>
                <c:pt idx="532">
                  <c:v>-6.2300000000000001E-2</c:v>
                </c:pt>
                <c:pt idx="533">
                  <c:v>-6.123E-2</c:v>
                </c:pt>
                <c:pt idx="534">
                  <c:v>-6.0159999999999998E-2</c:v>
                </c:pt>
                <c:pt idx="535">
                  <c:v>-5.9089999999999997E-2</c:v>
                </c:pt>
                <c:pt idx="536">
                  <c:v>-5.8020000000000002E-2</c:v>
                </c:pt>
                <c:pt idx="537">
                  <c:v>-5.6950000000000001E-2</c:v>
                </c:pt>
                <c:pt idx="538">
                  <c:v>-5.5879999999999999E-2</c:v>
                </c:pt>
                <c:pt idx="539">
                  <c:v>-5.4809999999999998E-2</c:v>
                </c:pt>
                <c:pt idx="540">
                  <c:v>-5.3740000000000003E-2</c:v>
                </c:pt>
                <c:pt idx="541">
                  <c:v>-5.2670000000000002E-2</c:v>
                </c:pt>
                <c:pt idx="542">
                  <c:v>-5.16E-2</c:v>
                </c:pt>
                <c:pt idx="543">
                  <c:v>-5.0529999999999999E-2</c:v>
                </c:pt>
                <c:pt idx="544">
                  <c:v>-4.9459999999999997E-2</c:v>
                </c:pt>
                <c:pt idx="545">
                  <c:v>-4.8390000000000002E-2</c:v>
                </c:pt>
                <c:pt idx="546">
                  <c:v>-4.7320000000000001E-2</c:v>
                </c:pt>
                <c:pt idx="547">
                  <c:v>-4.6249999999999999E-2</c:v>
                </c:pt>
                <c:pt idx="548">
                  <c:v>-4.5179999999999998E-2</c:v>
                </c:pt>
                <c:pt idx="549">
                  <c:v>-4.4110000000000003E-2</c:v>
                </c:pt>
                <c:pt idx="550">
                  <c:v>-4.3040000000000002E-2</c:v>
                </c:pt>
                <c:pt idx="551">
                  <c:v>-4.197E-2</c:v>
                </c:pt>
                <c:pt idx="552">
                  <c:v>-4.0899999999999999E-2</c:v>
                </c:pt>
                <c:pt idx="553">
                  <c:v>-3.984E-2</c:v>
                </c:pt>
                <c:pt idx="554">
                  <c:v>-3.8769999999999999E-2</c:v>
                </c:pt>
                <c:pt idx="555">
                  <c:v>-3.7699999999999997E-2</c:v>
                </c:pt>
                <c:pt idx="556">
                  <c:v>-3.6630000000000003E-2</c:v>
                </c:pt>
                <c:pt idx="557">
                  <c:v>-3.5560000000000001E-2</c:v>
                </c:pt>
                <c:pt idx="558">
                  <c:v>-3.449E-2</c:v>
                </c:pt>
                <c:pt idx="559">
                  <c:v>-3.3419999999999998E-2</c:v>
                </c:pt>
                <c:pt idx="560">
                  <c:v>-3.2349999999999997E-2</c:v>
                </c:pt>
                <c:pt idx="561">
                  <c:v>-3.1280000000000002E-2</c:v>
                </c:pt>
                <c:pt idx="562">
                  <c:v>-3.0210000000000001E-2</c:v>
                </c:pt>
                <c:pt idx="563">
                  <c:v>-2.9139999999999999E-2</c:v>
                </c:pt>
                <c:pt idx="564">
                  <c:v>-2.8070000000000001E-2</c:v>
                </c:pt>
                <c:pt idx="565">
                  <c:v>-2.7E-2</c:v>
                </c:pt>
                <c:pt idx="566">
                  <c:v>-2.5930000000000002E-2</c:v>
                </c:pt>
                <c:pt idx="567">
                  <c:v>-2.486E-2</c:v>
                </c:pt>
                <c:pt idx="568">
                  <c:v>-2.3789999999999999E-2</c:v>
                </c:pt>
                <c:pt idx="569">
                  <c:v>-2.2720000000000001E-2</c:v>
                </c:pt>
                <c:pt idx="570">
                  <c:v>-2.1649999999999999E-2</c:v>
                </c:pt>
                <c:pt idx="571">
                  <c:v>-2.0580000000000001E-2</c:v>
                </c:pt>
                <c:pt idx="572">
                  <c:v>-1.951E-2</c:v>
                </c:pt>
                <c:pt idx="573">
                  <c:v>-1.8450000000000001E-2</c:v>
                </c:pt>
                <c:pt idx="574">
                  <c:v>-1.738E-2</c:v>
                </c:pt>
                <c:pt idx="575">
                  <c:v>-1.6310000000000002E-2</c:v>
                </c:pt>
                <c:pt idx="576">
                  <c:v>-1.524E-2</c:v>
                </c:pt>
                <c:pt idx="577">
                  <c:v>-1.417E-2</c:v>
                </c:pt>
                <c:pt idx="578">
                  <c:v>-1.3100000000000001E-2</c:v>
                </c:pt>
                <c:pt idx="579">
                  <c:v>-1.2030000000000001E-2</c:v>
                </c:pt>
                <c:pt idx="580">
                  <c:v>-1.0959999999999999E-2</c:v>
                </c:pt>
                <c:pt idx="581">
                  <c:v>-9.8899999999999995E-3</c:v>
                </c:pt>
                <c:pt idx="582">
                  <c:v>-8.8199999999999997E-3</c:v>
                </c:pt>
                <c:pt idx="583">
                  <c:v>-7.7499999999999999E-3</c:v>
                </c:pt>
                <c:pt idx="584">
                  <c:v>-6.6800000000000002E-3</c:v>
                </c:pt>
                <c:pt idx="585">
                  <c:v>-5.6100000000000004E-3</c:v>
                </c:pt>
                <c:pt idx="586">
                  <c:v>-4.5399999999999998E-3</c:v>
                </c:pt>
                <c:pt idx="587">
                  <c:v>-3.47E-3</c:v>
                </c:pt>
                <c:pt idx="588">
                  <c:v>-2.3999999999999998E-3</c:v>
                </c:pt>
                <c:pt idx="589">
                  <c:v>-1.33E-3</c:v>
                </c:pt>
                <c:pt idx="590">
                  <c:v>-2.5999999999999998E-4</c:v>
                </c:pt>
                <c:pt idx="591">
                  <c:v>8.0999999999999996E-4</c:v>
                </c:pt>
                <c:pt idx="592">
                  <c:v>1.8799999999999999E-3</c:v>
                </c:pt>
                <c:pt idx="593">
                  <c:v>2.9399999999999999E-3</c:v>
                </c:pt>
                <c:pt idx="594">
                  <c:v>4.0099999999999997E-3</c:v>
                </c:pt>
                <c:pt idx="595">
                  <c:v>5.0800000000000003E-3</c:v>
                </c:pt>
                <c:pt idx="596">
                  <c:v>6.1500000000000001E-3</c:v>
                </c:pt>
                <c:pt idx="597">
                  <c:v>7.2199999999999999E-3</c:v>
                </c:pt>
                <c:pt idx="598">
                  <c:v>8.2900000000000005E-3</c:v>
                </c:pt>
                <c:pt idx="599">
                  <c:v>9.3600000000000003E-3</c:v>
                </c:pt>
                <c:pt idx="600">
                  <c:v>1.043E-2</c:v>
                </c:pt>
                <c:pt idx="601">
                  <c:v>1.15E-2</c:v>
                </c:pt>
                <c:pt idx="602">
                  <c:v>1.257E-2</c:v>
                </c:pt>
                <c:pt idx="603">
                  <c:v>1.3639999999999999E-2</c:v>
                </c:pt>
                <c:pt idx="604">
                  <c:v>1.4710000000000001E-2</c:v>
                </c:pt>
                <c:pt idx="605">
                  <c:v>1.5779999999999999E-2</c:v>
                </c:pt>
                <c:pt idx="606">
                  <c:v>1.685E-2</c:v>
                </c:pt>
                <c:pt idx="607">
                  <c:v>1.7919999999999998E-2</c:v>
                </c:pt>
                <c:pt idx="608">
                  <c:v>1.899E-2</c:v>
                </c:pt>
                <c:pt idx="609">
                  <c:v>2.0060000000000001E-2</c:v>
                </c:pt>
                <c:pt idx="610">
                  <c:v>2.1129999999999999E-2</c:v>
                </c:pt>
                <c:pt idx="611">
                  <c:v>2.2200000000000001E-2</c:v>
                </c:pt>
                <c:pt idx="612">
                  <c:v>2.3269999999999999E-2</c:v>
                </c:pt>
                <c:pt idx="613">
                  <c:v>2.4340000000000001E-2</c:v>
                </c:pt>
                <c:pt idx="614">
                  <c:v>2.5399999999999999E-2</c:v>
                </c:pt>
                <c:pt idx="615">
                  <c:v>2.647E-2</c:v>
                </c:pt>
                <c:pt idx="616">
                  <c:v>2.7539999999999999E-2</c:v>
                </c:pt>
                <c:pt idx="617">
                  <c:v>2.861E-2</c:v>
                </c:pt>
                <c:pt idx="618">
                  <c:v>2.9680000000000002E-2</c:v>
                </c:pt>
                <c:pt idx="619">
                  <c:v>3.075E-2</c:v>
                </c:pt>
                <c:pt idx="620">
                  <c:v>3.1820000000000001E-2</c:v>
                </c:pt>
                <c:pt idx="621">
                  <c:v>3.2890000000000003E-2</c:v>
                </c:pt>
                <c:pt idx="622">
                  <c:v>3.3959999999999997E-2</c:v>
                </c:pt>
                <c:pt idx="623">
                  <c:v>3.5029999999999999E-2</c:v>
                </c:pt>
                <c:pt idx="624">
                  <c:v>3.61E-2</c:v>
                </c:pt>
                <c:pt idx="625">
                  <c:v>3.7170000000000002E-2</c:v>
                </c:pt>
                <c:pt idx="626">
                  <c:v>3.8240000000000003E-2</c:v>
                </c:pt>
                <c:pt idx="627">
                  <c:v>3.9309999999999998E-2</c:v>
                </c:pt>
                <c:pt idx="628">
                  <c:v>4.0379999999999999E-2</c:v>
                </c:pt>
                <c:pt idx="629">
                  <c:v>4.1450000000000001E-2</c:v>
                </c:pt>
                <c:pt idx="630">
                  <c:v>4.2520000000000002E-2</c:v>
                </c:pt>
                <c:pt idx="631">
                  <c:v>4.3589999999999997E-2</c:v>
                </c:pt>
                <c:pt idx="632">
                  <c:v>4.4659999999999998E-2</c:v>
                </c:pt>
                <c:pt idx="633">
                  <c:v>4.573E-2</c:v>
                </c:pt>
                <c:pt idx="634">
                  <c:v>4.6789999999999998E-2</c:v>
                </c:pt>
                <c:pt idx="635">
                  <c:v>4.786E-2</c:v>
                </c:pt>
                <c:pt idx="636">
                  <c:v>4.8930000000000001E-2</c:v>
                </c:pt>
                <c:pt idx="637">
                  <c:v>0.05</c:v>
                </c:pt>
                <c:pt idx="638">
                  <c:v>5.1069999999999997E-2</c:v>
                </c:pt>
                <c:pt idx="639">
                  <c:v>5.2139999999999999E-2</c:v>
                </c:pt>
                <c:pt idx="640">
                  <c:v>5.321E-2</c:v>
                </c:pt>
                <c:pt idx="641">
                  <c:v>5.4280000000000002E-2</c:v>
                </c:pt>
                <c:pt idx="642">
                  <c:v>5.5350000000000003E-2</c:v>
                </c:pt>
                <c:pt idx="643">
                  <c:v>5.6419999999999998E-2</c:v>
                </c:pt>
                <c:pt idx="644">
                  <c:v>5.7489999999999999E-2</c:v>
                </c:pt>
                <c:pt idx="645">
                  <c:v>5.8560000000000001E-2</c:v>
                </c:pt>
                <c:pt idx="646">
                  <c:v>5.9630000000000002E-2</c:v>
                </c:pt>
                <c:pt idx="647">
                  <c:v>6.0699999999999997E-2</c:v>
                </c:pt>
                <c:pt idx="648">
                  <c:v>6.1769999999999999E-2</c:v>
                </c:pt>
                <c:pt idx="649">
                  <c:v>6.2839999999999993E-2</c:v>
                </c:pt>
                <c:pt idx="650">
                  <c:v>6.3909999999999995E-2</c:v>
                </c:pt>
                <c:pt idx="651">
                  <c:v>6.4979999999999996E-2</c:v>
                </c:pt>
                <c:pt idx="652">
                  <c:v>6.6049999999999998E-2</c:v>
                </c:pt>
                <c:pt idx="653">
                  <c:v>6.7119999999999999E-2</c:v>
                </c:pt>
                <c:pt idx="654">
                  <c:v>6.8180000000000004E-2</c:v>
                </c:pt>
                <c:pt idx="655">
                  <c:v>6.9250000000000006E-2</c:v>
                </c:pt>
                <c:pt idx="656">
                  <c:v>7.0319999999999994E-2</c:v>
                </c:pt>
                <c:pt idx="657">
                  <c:v>7.1389999999999995E-2</c:v>
                </c:pt>
                <c:pt idx="658">
                  <c:v>7.2459999999999997E-2</c:v>
                </c:pt>
                <c:pt idx="659">
                  <c:v>7.3529999999999998E-2</c:v>
                </c:pt>
                <c:pt idx="660">
                  <c:v>7.46E-2</c:v>
                </c:pt>
                <c:pt idx="661">
                  <c:v>7.5670000000000001E-2</c:v>
                </c:pt>
                <c:pt idx="662">
                  <c:v>7.6740000000000003E-2</c:v>
                </c:pt>
                <c:pt idx="663">
                  <c:v>7.7810000000000004E-2</c:v>
                </c:pt>
                <c:pt idx="664">
                  <c:v>7.8880000000000006E-2</c:v>
                </c:pt>
                <c:pt idx="665">
                  <c:v>7.9949999999999993E-2</c:v>
                </c:pt>
                <c:pt idx="666">
                  <c:v>8.1019999999999995E-2</c:v>
                </c:pt>
                <c:pt idx="667">
                  <c:v>8.2089999999999996E-2</c:v>
                </c:pt>
                <c:pt idx="668">
                  <c:v>8.3159999999999998E-2</c:v>
                </c:pt>
                <c:pt idx="669">
                  <c:v>8.4229999999999999E-2</c:v>
                </c:pt>
                <c:pt idx="670">
                  <c:v>8.5300000000000001E-2</c:v>
                </c:pt>
                <c:pt idx="671">
                  <c:v>8.6370000000000002E-2</c:v>
                </c:pt>
                <c:pt idx="672">
                  <c:v>8.7440000000000004E-2</c:v>
                </c:pt>
                <c:pt idx="673">
                  <c:v>8.8510000000000005E-2</c:v>
                </c:pt>
                <c:pt idx="674">
                  <c:v>8.9569999999999997E-2</c:v>
                </c:pt>
                <c:pt idx="675">
                  <c:v>9.0639999999999998E-2</c:v>
                </c:pt>
                <c:pt idx="676">
                  <c:v>9.171E-2</c:v>
                </c:pt>
                <c:pt idx="677">
                  <c:v>9.2780000000000001E-2</c:v>
                </c:pt>
                <c:pt idx="678">
                  <c:v>9.3850000000000003E-2</c:v>
                </c:pt>
                <c:pt idx="679">
                  <c:v>9.4920000000000004E-2</c:v>
                </c:pt>
                <c:pt idx="680">
                  <c:v>9.5990000000000006E-2</c:v>
                </c:pt>
                <c:pt idx="681">
                  <c:v>9.7059999999999994E-2</c:v>
                </c:pt>
                <c:pt idx="682">
                  <c:v>9.8129999999999995E-2</c:v>
                </c:pt>
                <c:pt idx="683">
                  <c:v>9.9199999999999997E-2</c:v>
                </c:pt>
                <c:pt idx="684">
                  <c:v>0.10027</c:v>
                </c:pt>
                <c:pt idx="685">
                  <c:v>0.10134</c:v>
                </c:pt>
                <c:pt idx="686">
                  <c:v>0.10241</c:v>
                </c:pt>
                <c:pt idx="687">
                  <c:v>0.10348</c:v>
                </c:pt>
                <c:pt idx="688">
                  <c:v>0.10455</c:v>
                </c:pt>
                <c:pt idx="689">
                  <c:v>0.10562000000000001</c:v>
                </c:pt>
                <c:pt idx="690">
                  <c:v>0.10668999999999999</c:v>
                </c:pt>
                <c:pt idx="691">
                  <c:v>0.10775999999999999</c:v>
                </c:pt>
                <c:pt idx="692">
                  <c:v>0.10883</c:v>
                </c:pt>
                <c:pt idx="693">
                  <c:v>0.1099</c:v>
                </c:pt>
                <c:pt idx="694">
                  <c:v>0.11097</c:v>
                </c:pt>
                <c:pt idx="695">
                  <c:v>0.11203</c:v>
                </c:pt>
                <c:pt idx="696">
                  <c:v>0.11310000000000001</c:v>
                </c:pt>
                <c:pt idx="697">
                  <c:v>0.11416999999999999</c:v>
                </c:pt>
                <c:pt idx="698">
                  <c:v>0.11524</c:v>
                </c:pt>
                <c:pt idx="699">
                  <c:v>0.11631</c:v>
                </c:pt>
                <c:pt idx="700">
                  <c:v>0.11738</c:v>
                </c:pt>
                <c:pt idx="701">
                  <c:v>0.11845</c:v>
                </c:pt>
                <c:pt idx="702">
                  <c:v>0.11952</c:v>
                </c:pt>
                <c:pt idx="703">
                  <c:v>0.12059</c:v>
                </c:pt>
                <c:pt idx="704">
                  <c:v>0.12166</c:v>
                </c:pt>
                <c:pt idx="705">
                  <c:v>0.12273000000000001</c:v>
                </c:pt>
                <c:pt idx="706">
                  <c:v>0.12379999999999999</c:v>
                </c:pt>
                <c:pt idx="707">
                  <c:v>0.12486999999999999</c:v>
                </c:pt>
                <c:pt idx="708">
                  <c:v>0.12594</c:v>
                </c:pt>
                <c:pt idx="709">
                  <c:v>0.12701000000000001</c:v>
                </c:pt>
                <c:pt idx="710">
                  <c:v>0.12808</c:v>
                </c:pt>
                <c:pt idx="711">
                  <c:v>0.12914999999999999</c:v>
                </c:pt>
                <c:pt idx="712">
                  <c:v>0.13022</c:v>
                </c:pt>
                <c:pt idx="713">
                  <c:v>0.13128999999999999</c:v>
                </c:pt>
                <c:pt idx="714">
                  <c:v>0.13236000000000001</c:v>
                </c:pt>
                <c:pt idx="715">
                  <c:v>0.13342000000000001</c:v>
                </c:pt>
                <c:pt idx="716">
                  <c:v>0.13449</c:v>
                </c:pt>
                <c:pt idx="717">
                  <c:v>0.13556000000000001</c:v>
                </c:pt>
                <c:pt idx="718">
                  <c:v>0.13663</c:v>
                </c:pt>
                <c:pt idx="719">
                  <c:v>0.13769999999999999</c:v>
                </c:pt>
                <c:pt idx="720">
                  <c:v>0.13877</c:v>
                </c:pt>
                <c:pt idx="721">
                  <c:v>0.13983999999999999</c:v>
                </c:pt>
                <c:pt idx="722">
                  <c:v>0.14091000000000001</c:v>
                </c:pt>
                <c:pt idx="723">
                  <c:v>0.14198</c:v>
                </c:pt>
                <c:pt idx="724">
                  <c:v>0.14305000000000001</c:v>
                </c:pt>
                <c:pt idx="725">
                  <c:v>0.14412</c:v>
                </c:pt>
                <c:pt idx="726">
                  <c:v>0.14519000000000001</c:v>
                </c:pt>
                <c:pt idx="727">
                  <c:v>0.14626</c:v>
                </c:pt>
                <c:pt idx="728">
                  <c:v>0.14732999999999999</c:v>
                </c:pt>
                <c:pt idx="729">
                  <c:v>0.1484</c:v>
                </c:pt>
                <c:pt idx="730">
                  <c:v>0.14946999999999999</c:v>
                </c:pt>
                <c:pt idx="731">
                  <c:v>0.15054000000000001</c:v>
                </c:pt>
                <c:pt idx="732">
                  <c:v>0.15160999999999999</c:v>
                </c:pt>
                <c:pt idx="733">
                  <c:v>0.15268000000000001</c:v>
                </c:pt>
                <c:pt idx="734">
                  <c:v>0.15375</c:v>
                </c:pt>
                <c:pt idx="735">
                  <c:v>0.15481</c:v>
                </c:pt>
                <c:pt idx="736">
                  <c:v>0.15587999999999999</c:v>
                </c:pt>
                <c:pt idx="737">
                  <c:v>0.15695000000000001</c:v>
                </c:pt>
                <c:pt idx="738">
                  <c:v>0.15801999999999999</c:v>
                </c:pt>
                <c:pt idx="739">
                  <c:v>0.15909000000000001</c:v>
                </c:pt>
                <c:pt idx="740">
                  <c:v>0.16016</c:v>
                </c:pt>
                <c:pt idx="741">
                  <c:v>0.16123000000000001</c:v>
                </c:pt>
                <c:pt idx="742">
                  <c:v>0.1623</c:v>
                </c:pt>
                <c:pt idx="743">
                  <c:v>0.16336999999999999</c:v>
                </c:pt>
                <c:pt idx="744">
                  <c:v>0.16444</c:v>
                </c:pt>
                <c:pt idx="745">
                  <c:v>0.16550999999999999</c:v>
                </c:pt>
                <c:pt idx="746">
                  <c:v>0.16658000000000001</c:v>
                </c:pt>
                <c:pt idx="747">
                  <c:v>0.16764999999999999</c:v>
                </c:pt>
                <c:pt idx="748">
                  <c:v>0.16872000000000001</c:v>
                </c:pt>
                <c:pt idx="749">
                  <c:v>0.16979</c:v>
                </c:pt>
                <c:pt idx="750">
                  <c:v>0.17086000000000001</c:v>
                </c:pt>
                <c:pt idx="751">
                  <c:v>0.17193</c:v>
                </c:pt>
                <c:pt idx="752">
                  <c:v>0.17299999999999999</c:v>
                </c:pt>
                <c:pt idx="753">
                  <c:v>0.17407</c:v>
                </c:pt>
                <c:pt idx="754">
                  <c:v>0.17513999999999999</c:v>
                </c:pt>
                <c:pt idx="755">
                  <c:v>0.17621000000000001</c:v>
                </c:pt>
                <c:pt idx="756">
                  <c:v>0.17727000000000001</c:v>
                </c:pt>
                <c:pt idx="757">
                  <c:v>0.17834</c:v>
                </c:pt>
                <c:pt idx="758">
                  <c:v>0.17940999999999999</c:v>
                </c:pt>
                <c:pt idx="759">
                  <c:v>0.18048</c:v>
                </c:pt>
                <c:pt idx="760">
                  <c:v>0.18154999999999999</c:v>
                </c:pt>
                <c:pt idx="761">
                  <c:v>0.18262</c:v>
                </c:pt>
                <c:pt idx="762">
                  <c:v>0.18368999999999999</c:v>
                </c:pt>
                <c:pt idx="763">
                  <c:v>0.18476000000000001</c:v>
                </c:pt>
                <c:pt idx="764">
                  <c:v>0.18583</c:v>
                </c:pt>
                <c:pt idx="765">
                  <c:v>0.18690000000000001</c:v>
                </c:pt>
                <c:pt idx="766">
                  <c:v>0.18797</c:v>
                </c:pt>
                <c:pt idx="767">
                  <c:v>0.18904000000000001</c:v>
                </c:pt>
                <c:pt idx="768">
                  <c:v>0.19011</c:v>
                </c:pt>
                <c:pt idx="769">
                  <c:v>0.19117999999999999</c:v>
                </c:pt>
                <c:pt idx="770">
                  <c:v>0.19225</c:v>
                </c:pt>
                <c:pt idx="771">
                  <c:v>0.19331999999999999</c:v>
                </c:pt>
                <c:pt idx="772">
                  <c:v>0.19439000000000001</c:v>
                </c:pt>
                <c:pt idx="773">
                  <c:v>0.19545999999999999</c:v>
                </c:pt>
                <c:pt idx="774">
                  <c:v>0.19653000000000001</c:v>
                </c:pt>
                <c:pt idx="775">
                  <c:v>0.1976</c:v>
                </c:pt>
                <c:pt idx="776">
                  <c:v>0.19866</c:v>
                </c:pt>
                <c:pt idx="777">
                  <c:v>0.19972999999999999</c:v>
                </c:pt>
                <c:pt idx="778">
                  <c:v>0.20080000000000001</c:v>
                </c:pt>
                <c:pt idx="779">
                  <c:v>0.20186999999999999</c:v>
                </c:pt>
                <c:pt idx="780">
                  <c:v>0.20294000000000001</c:v>
                </c:pt>
                <c:pt idx="781">
                  <c:v>0.20401</c:v>
                </c:pt>
                <c:pt idx="782">
                  <c:v>0.20508000000000001</c:v>
                </c:pt>
                <c:pt idx="783">
                  <c:v>0.20615</c:v>
                </c:pt>
                <c:pt idx="784">
                  <c:v>0.20721999999999999</c:v>
                </c:pt>
                <c:pt idx="785">
                  <c:v>0.20829</c:v>
                </c:pt>
                <c:pt idx="786">
                  <c:v>0.20935999999999999</c:v>
                </c:pt>
                <c:pt idx="787">
                  <c:v>0.21043000000000001</c:v>
                </c:pt>
                <c:pt idx="788">
                  <c:v>0.21149999999999999</c:v>
                </c:pt>
                <c:pt idx="789">
                  <c:v>0.21257000000000001</c:v>
                </c:pt>
                <c:pt idx="790">
                  <c:v>0.21364</c:v>
                </c:pt>
                <c:pt idx="791">
                  <c:v>0.21471000000000001</c:v>
                </c:pt>
                <c:pt idx="792">
                  <c:v>0.21578</c:v>
                </c:pt>
                <c:pt idx="793">
                  <c:v>0.21684999999999999</c:v>
                </c:pt>
                <c:pt idx="794">
                  <c:v>0.21792</c:v>
                </c:pt>
                <c:pt idx="795">
                  <c:v>0.21898999999999999</c:v>
                </c:pt>
                <c:pt idx="796">
                  <c:v>0.22005</c:v>
                </c:pt>
                <c:pt idx="797">
                  <c:v>0.22112000000000001</c:v>
                </c:pt>
                <c:pt idx="798">
                  <c:v>0.22219</c:v>
                </c:pt>
                <c:pt idx="799">
                  <c:v>0.22325999999999999</c:v>
                </c:pt>
                <c:pt idx="800">
                  <c:v>0.22433</c:v>
                </c:pt>
                <c:pt idx="801">
                  <c:v>0.22539999999999999</c:v>
                </c:pt>
                <c:pt idx="802">
                  <c:v>0.22647</c:v>
                </c:pt>
                <c:pt idx="803">
                  <c:v>0.22753999999999999</c:v>
                </c:pt>
                <c:pt idx="804">
                  <c:v>0.22861000000000001</c:v>
                </c:pt>
                <c:pt idx="805">
                  <c:v>0.22968</c:v>
                </c:pt>
                <c:pt idx="806">
                  <c:v>0.23075000000000001</c:v>
                </c:pt>
                <c:pt idx="807">
                  <c:v>0.23182</c:v>
                </c:pt>
                <c:pt idx="808">
                  <c:v>0.23289000000000001</c:v>
                </c:pt>
                <c:pt idx="809">
                  <c:v>0.23396</c:v>
                </c:pt>
                <c:pt idx="810">
                  <c:v>0.23502999999999999</c:v>
                </c:pt>
                <c:pt idx="811">
                  <c:v>0.2361</c:v>
                </c:pt>
                <c:pt idx="812">
                  <c:v>0.23716999999999999</c:v>
                </c:pt>
                <c:pt idx="813">
                  <c:v>0.23824000000000001</c:v>
                </c:pt>
                <c:pt idx="814">
                  <c:v>0.23930999999999999</c:v>
                </c:pt>
                <c:pt idx="815">
                  <c:v>0.24038000000000001</c:v>
                </c:pt>
                <c:pt idx="816">
                  <c:v>0.24145</c:v>
                </c:pt>
                <c:pt idx="817">
                  <c:v>0.24251</c:v>
                </c:pt>
                <c:pt idx="818">
                  <c:v>0.24357999999999999</c:v>
                </c:pt>
                <c:pt idx="819">
                  <c:v>0.24465000000000001</c:v>
                </c:pt>
                <c:pt idx="820">
                  <c:v>0.24571999999999999</c:v>
                </c:pt>
                <c:pt idx="821">
                  <c:v>0.24679000000000001</c:v>
                </c:pt>
                <c:pt idx="822">
                  <c:v>0.24786</c:v>
                </c:pt>
                <c:pt idx="823">
                  <c:v>0.24893000000000001</c:v>
                </c:pt>
                <c:pt idx="824">
                  <c:v>0.25</c:v>
                </c:pt>
                <c:pt idx="825">
                  <c:v>0.25107000000000002</c:v>
                </c:pt>
                <c:pt idx="826">
                  <c:v>0.25213999999999998</c:v>
                </c:pt>
                <c:pt idx="827">
                  <c:v>0.25320999999999999</c:v>
                </c:pt>
                <c:pt idx="828">
                  <c:v>0.25428000000000001</c:v>
                </c:pt>
                <c:pt idx="829">
                  <c:v>0.25535000000000002</c:v>
                </c:pt>
                <c:pt idx="830">
                  <c:v>0.25641999999999998</c:v>
                </c:pt>
                <c:pt idx="831">
                  <c:v>0.25749</c:v>
                </c:pt>
                <c:pt idx="832">
                  <c:v>0.25856000000000001</c:v>
                </c:pt>
                <c:pt idx="833">
                  <c:v>0.25963000000000003</c:v>
                </c:pt>
                <c:pt idx="834">
                  <c:v>0.26069999999999999</c:v>
                </c:pt>
                <c:pt idx="835">
                  <c:v>0.26177</c:v>
                </c:pt>
                <c:pt idx="836">
                  <c:v>0.26284000000000002</c:v>
                </c:pt>
                <c:pt idx="837">
                  <c:v>0.26390000000000002</c:v>
                </c:pt>
                <c:pt idx="838">
                  <c:v>0.26496999999999998</c:v>
                </c:pt>
                <c:pt idx="839">
                  <c:v>0.26604</c:v>
                </c:pt>
                <c:pt idx="840">
                  <c:v>0.26711000000000001</c:v>
                </c:pt>
                <c:pt idx="841">
                  <c:v>0.26817999999999997</c:v>
                </c:pt>
                <c:pt idx="842">
                  <c:v>0.26924999999999999</c:v>
                </c:pt>
                <c:pt idx="843">
                  <c:v>0.27032</c:v>
                </c:pt>
                <c:pt idx="844">
                  <c:v>0.27139000000000002</c:v>
                </c:pt>
                <c:pt idx="845">
                  <c:v>0.27245999999999998</c:v>
                </c:pt>
                <c:pt idx="846">
                  <c:v>0.27353</c:v>
                </c:pt>
                <c:pt idx="847">
                  <c:v>0.27460000000000001</c:v>
                </c:pt>
                <c:pt idx="848">
                  <c:v>0.27567000000000003</c:v>
                </c:pt>
                <c:pt idx="849">
                  <c:v>0.27673999999999999</c:v>
                </c:pt>
                <c:pt idx="850">
                  <c:v>0.27781</c:v>
                </c:pt>
                <c:pt idx="851">
                  <c:v>0.27888000000000002</c:v>
                </c:pt>
                <c:pt idx="852">
                  <c:v>0.27994999999999998</c:v>
                </c:pt>
                <c:pt idx="853">
                  <c:v>0.28101999999999999</c:v>
                </c:pt>
                <c:pt idx="854">
                  <c:v>0.28209000000000001</c:v>
                </c:pt>
                <c:pt idx="855">
                  <c:v>0.28316000000000002</c:v>
                </c:pt>
                <c:pt idx="856">
                  <c:v>0.28422999999999998</c:v>
                </c:pt>
                <c:pt idx="857">
                  <c:v>0.28528999999999999</c:v>
                </c:pt>
                <c:pt idx="858">
                  <c:v>0.28636</c:v>
                </c:pt>
                <c:pt idx="859">
                  <c:v>0.28743000000000002</c:v>
                </c:pt>
                <c:pt idx="860">
                  <c:v>0.28849999999999998</c:v>
                </c:pt>
                <c:pt idx="861">
                  <c:v>0.28956999999999999</c:v>
                </c:pt>
                <c:pt idx="862">
                  <c:v>0.29064000000000001</c:v>
                </c:pt>
                <c:pt idx="863">
                  <c:v>0.29171000000000002</c:v>
                </c:pt>
                <c:pt idx="864">
                  <c:v>0.29277999999999998</c:v>
                </c:pt>
                <c:pt idx="865">
                  <c:v>0.29385</c:v>
                </c:pt>
                <c:pt idx="866">
                  <c:v>0.29492000000000002</c:v>
                </c:pt>
                <c:pt idx="867">
                  <c:v>0.29598999999999998</c:v>
                </c:pt>
                <c:pt idx="868">
                  <c:v>0.29705999999999999</c:v>
                </c:pt>
                <c:pt idx="869">
                  <c:v>0.29813000000000001</c:v>
                </c:pt>
                <c:pt idx="870">
                  <c:v>0.29920000000000002</c:v>
                </c:pt>
                <c:pt idx="871">
                  <c:v>0.30026999999999998</c:v>
                </c:pt>
                <c:pt idx="872">
                  <c:v>0.30134</c:v>
                </c:pt>
                <c:pt idx="873">
                  <c:v>0.30241000000000001</c:v>
                </c:pt>
                <c:pt idx="874">
                  <c:v>0.30348000000000003</c:v>
                </c:pt>
                <c:pt idx="875">
                  <c:v>0.30454999999999999</c:v>
                </c:pt>
                <c:pt idx="876">
                  <c:v>0.30562</c:v>
                </c:pt>
                <c:pt idx="877">
                  <c:v>0.30669000000000002</c:v>
                </c:pt>
                <c:pt idx="878">
                  <c:v>0.30775000000000002</c:v>
                </c:pt>
                <c:pt idx="879">
                  <c:v>0.30881999999999998</c:v>
                </c:pt>
                <c:pt idx="880">
                  <c:v>0.30989</c:v>
                </c:pt>
                <c:pt idx="881">
                  <c:v>0.31096000000000001</c:v>
                </c:pt>
                <c:pt idx="882">
                  <c:v>0.31202999999999997</c:v>
                </c:pt>
                <c:pt idx="883">
                  <c:v>0.31309999999999999</c:v>
                </c:pt>
                <c:pt idx="884">
                  <c:v>0.31417</c:v>
                </c:pt>
                <c:pt idx="885">
                  <c:v>0.31524000000000002</c:v>
                </c:pt>
                <c:pt idx="886">
                  <c:v>0.31630999999999998</c:v>
                </c:pt>
                <c:pt idx="887">
                  <c:v>0.31738</c:v>
                </c:pt>
                <c:pt idx="888">
                  <c:v>0.31845000000000001</c:v>
                </c:pt>
                <c:pt idx="889">
                  <c:v>0.31952000000000003</c:v>
                </c:pt>
                <c:pt idx="890">
                  <c:v>0.32058999999999999</c:v>
                </c:pt>
                <c:pt idx="891">
                  <c:v>0.32166</c:v>
                </c:pt>
                <c:pt idx="892">
                  <c:v>0.32273000000000002</c:v>
                </c:pt>
                <c:pt idx="893">
                  <c:v>0.32379999999999998</c:v>
                </c:pt>
                <c:pt idx="894">
                  <c:v>0.32486999999999999</c:v>
                </c:pt>
                <c:pt idx="895">
                  <c:v>0.32594000000000001</c:v>
                </c:pt>
                <c:pt idx="896">
                  <c:v>0.32701000000000002</c:v>
                </c:pt>
                <c:pt idx="897">
                  <c:v>0.32807999999999998</c:v>
                </c:pt>
                <c:pt idx="898">
                  <c:v>0.32913999999999999</c:v>
                </c:pt>
                <c:pt idx="899">
                  <c:v>0.33021</c:v>
                </c:pt>
                <c:pt idx="900">
                  <c:v>0.33128000000000002</c:v>
                </c:pt>
                <c:pt idx="901">
                  <c:v>0.33234999999999998</c:v>
                </c:pt>
                <c:pt idx="902">
                  <c:v>0.33341999999999999</c:v>
                </c:pt>
                <c:pt idx="903">
                  <c:v>0.33449000000000001</c:v>
                </c:pt>
                <c:pt idx="904">
                  <c:v>0.33556000000000002</c:v>
                </c:pt>
                <c:pt idx="905">
                  <c:v>0.33662999999999998</c:v>
                </c:pt>
                <c:pt idx="906">
                  <c:v>0.3377</c:v>
                </c:pt>
                <c:pt idx="907">
                  <c:v>0.33877000000000002</c:v>
                </c:pt>
                <c:pt idx="908">
                  <c:v>0.33983999999999998</c:v>
                </c:pt>
                <c:pt idx="909">
                  <c:v>0.34090999999999999</c:v>
                </c:pt>
                <c:pt idx="910">
                  <c:v>0.34198000000000001</c:v>
                </c:pt>
                <c:pt idx="911">
                  <c:v>0.34305000000000002</c:v>
                </c:pt>
                <c:pt idx="912">
                  <c:v>0.34411999999999998</c:v>
                </c:pt>
                <c:pt idx="913">
                  <c:v>0.34519</c:v>
                </c:pt>
                <c:pt idx="914">
                  <c:v>0.34626000000000001</c:v>
                </c:pt>
                <c:pt idx="915">
                  <c:v>0.34733000000000003</c:v>
                </c:pt>
                <c:pt idx="916">
                  <c:v>0.34839999999999999</c:v>
                </c:pt>
                <c:pt idx="917">
                  <c:v>0.34947</c:v>
                </c:pt>
                <c:pt idx="918">
                  <c:v>0.35053000000000001</c:v>
                </c:pt>
                <c:pt idx="919">
                  <c:v>0.35160000000000002</c:v>
                </c:pt>
                <c:pt idx="920">
                  <c:v>0.35266999999999998</c:v>
                </c:pt>
                <c:pt idx="921">
                  <c:v>0.35374</c:v>
                </c:pt>
                <c:pt idx="922">
                  <c:v>0.35481000000000001</c:v>
                </c:pt>
                <c:pt idx="923">
                  <c:v>0.35587999999999997</c:v>
                </c:pt>
                <c:pt idx="924">
                  <c:v>0.35694999999999999</c:v>
                </c:pt>
                <c:pt idx="925">
                  <c:v>0.35802</c:v>
                </c:pt>
                <c:pt idx="926">
                  <c:v>0.35909000000000002</c:v>
                </c:pt>
                <c:pt idx="927">
                  <c:v>0.36015999999999998</c:v>
                </c:pt>
                <c:pt idx="928">
                  <c:v>0.36123</c:v>
                </c:pt>
                <c:pt idx="929">
                  <c:v>0.36230000000000001</c:v>
                </c:pt>
                <c:pt idx="930">
                  <c:v>0.36337000000000003</c:v>
                </c:pt>
                <c:pt idx="931">
                  <c:v>0.36443999999999999</c:v>
                </c:pt>
                <c:pt idx="932">
                  <c:v>0.36551</c:v>
                </c:pt>
                <c:pt idx="933">
                  <c:v>0.36658000000000002</c:v>
                </c:pt>
                <c:pt idx="934">
                  <c:v>0.36764999999999998</c:v>
                </c:pt>
                <c:pt idx="935">
                  <c:v>0.36871999999999999</c:v>
                </c:pt>
                <c:pt idx="936">
                  <c:v>0.36979000000000001</c:v>
                </c:pt>
                <c:pt idx="937">
                  <c:v>0.37086000000000002</c:v>
                </c:pt>
                <c:pt idx="938">
                  <c:v>0.37191999999999997</c:v>
                </c:pt>
                <c:pt idx="939">
                  <c:v>0.37298999999999999</c:v>
                </c:pt>
                <c:pt idx="940">
                  <c:v>0.37406</c:v>
                </c:pt>
                <c:pt idx="941">
                  <c:v>0.37513000000000002</c:v>
                </c:pt>
                <c:pt idx="942">
                  <c:v>0.37619999999999998</c:v>
                </c:pt>
                <c:pt idx="943">
                  <c:v>0.37726999999999999</c:v>
                </c:pt>
                <c:pt idx="944">
                  <c:v>0.37834000000000001</c:v>
                </c:pt>
                <c:pt idx="945">
                  <c:v>0.37941000000000003</c:v>
                </c:pt>
                <c:pt idx="946">
                  <c:v>0.38047999999999998</c:v>
                </c:pt>
                <c:pt idx="947">
                  <c:v>0.38155</c:v>
                </c:pt>
                <c:pt idx="948">
                  <c:v>0.38262000000000002</c:v>
                </c:pt>
                <c:pt idx="949">
                  <c:v>0.38368999999999998</c:v>
                </c:pt>
                <c:pt idx="950">
                  <c:v>0.38475999999999999</c:v>
                </c:pt>
                <c:pt idx="951">
                  <c:v>0.38583000000000001</c:v>
                </c:pt>
                <c:pt idx="952">
                  <c:v>0.38690000000000002</c:v>
                </c:pt>
                <c:pt idx="953">
                  <c:v>0.38796999999999998</c:v>
                </c:pt>
                <c:pt idx="954">
                  <c:v>0.38904</c:v>
                </c:pt>
                <c:pt idx="955">
                  <c:v>0.39011000000000001</c:v>
                </c:pt>
                <c:pt idx="956">
                  <c:v>0.39118000000000003</c:v>
                </c:pt>
                <c:pt idx="957">
                  <c:v>0.39224999999999999</c:v>
                </c:pt>
                <c:pt idx="958">
                  <c:v>0.39332</c:v>
                </c:pt>
                <c:pt idx="959">
                  <c:v>0.39438000000000001</c:v>
                </c:pt>
                <c:pt idx="960">
                  <c:v>0.39545000000000002</c:v>
                </c:pt>
                <c:pt idx="961">
                  <c:v>0.39651999999999998</c:v>
                </c:pt>
                <c:pt idx="962">
                  <c:v>0.39759</c:v>
                </c:pt>
                <c:pt idx="963">
                  <c:v>0.39866000000000001</c:v>
                </c:pt>
                <c:pt idx="964">
                  <c:v>0.39972999999999997</c:v>
                </c:pt>
                <c:pt idx="965">
                  <c:v>0.40079999999999999</c:v>
                </c:pt>
                <c:pt idx="966">
                  <c:v>0.40187</c:v>
                </c:pt>
                <c:pt idx="967">
                  <c:v>0.40294000000000002</c:v>
                </c:pt>
                <c:pt idx="968">
                  <c:v>0.40400999999999998</c:v>
                </c:pt>
                <c:pt idx="969">
                  <c:v>0.40508</c:v>
                </c:pt>
                <c:pt idx="970">
                  <c:v>0.40615000000000001</c:v>
                </c:pt>
                <c:pt idx="971">
                  <c:v>0.40722000000000003</c:v>
                </c:pt>
                <c:pt idx="972">
                  <c:v>0.40828999999999999</c:v>
                </c:pt>
                <c:pt idx="973">
                  <c:v>0.40936</c:v>
                </c:pt>
                <c:pt idx="974">
                  <c:v>0.41043000000000002</c:v>
                </c:pt>
                <c:pt idx="975">
                  <c:v>0.41149999999999998</c:v>
                </c:pt>
                <c:pt idx="976">
                  <c:v>0.41256999999999999</c:v>
                </c:pt>
                <c:pt idx="977">
                  <c:v>0.41364000000000001</c:v>
                </c:pt>
                <c:pt idx="978">
                  <c:v>0.41471000000000002</c:v>
                </c:pt>
                <c:pt idx="979">
                  <c:v>0.41576999999999997</c:v>
                </c:pt>
                <c:pt idx="980">
                  <c:v>0.41683999999999999</c:v>
                </c:pt>
                <c:pt idx="981">
                  <c:v>0.41791</c:v>
                </c:pt>
                <c:pt idx="982">
                  <c:v>0.41898000000000002</c:v>
                </c:pt>
                <c:pt idx="983">
                  <c:v>0.42004999999999998</c:v>
                </c:pt>
                <c:pt idx="984">
                  <c:v>0.42111999999999999</c:v>
                </c:pt>
                <c:pt idx="985">
                  <c:v>0.42219000000000001</c:v>
                </c:pt>
                <c:pt idx="986">
                  <c:v>0.42326000000000003</c:v>
                </c:pt>
                <c:pt idx="987">
                  <c:v>0.42432999999999998</c:v>
                </c:pt>
                <c:pt idx="988">
                  <c:v>0.4254</c:v>
                </c:pt>
                <c:pt idx="989">
                  <c:v>0.42647000000000002</c:v>
                </c:pt>
                <c:pt idx="990">
                  <c:v>0.42753999999999998</c:v>
                </c:pt>
                <c:pt idx="991">
                  <c:v>0.42860999999999999</c:v>
                </c:pt>
                <c:pt idx="992">
                  <c:v>0.42968000000000001</c:v>
                </c:pt>
                <c:pt idx="993">
                  <c:v>0.43075000000000002</c:v>
                </c:pt>
                <c:pt idx="994">
                  <c:v>0.43181999999999998</c:v>
                </c:pt>
                <c:pt idx="995">
                  <c:v>0.43289</c:v>
                </c:pt>
                <c:pt idx="996">
                  <c:v>0.43396000000000001</c:v>
                </c:pt>
                <c:pt idx="997">
                  <c:v>0.43502999999999997</c:v>
                </c:pt>
                <c:pt idx="998">
                  <c:v>0.43609999999999999</c:v>
                </c:pt>
                <c:pt idx="999">
                  <c:v>0.43715999999999999</c:v>
                </c:pt>
                <c:pt idx="1000">
                  <c:v>0.43823000000000001</c:v>
                </c:pt>
                <c:pt idx="1001">
                  <c:v>0.43930000000000002</c:v>
                </c:pt>
                <c:pt idx="1002">
                  <c:v>0.44036999999999998</c:v>
                </c:pt>
                <c:pt idx="1003">
                  <c:v>0.44144</c:v>
                </c:pt>
                <c:pt idx="1004">
                  <c:v>0.44251000000000001</c:v>
                </c:pt>
                <c:pt idx="1005">
                  <c:v>0.44357999999999997</c:v>
                </c:pt>
                <c:pt idx="1006">
                  <c:v>0.44464999999999999</c:v>
                </c:pt>
                <c:pt idx="1007">
                  <c:v>0.44572000000000001</c:v>
                </c:pt>
                <c:pt idx="1008">
                  <c:v>0.44679000000000002</c:v>
                </c:pt>
                <c:pt idx="1009">
                  <c:v>0.44785999999999998</c:v>
                </c:pt>
                <c:pt idx="1010">
                  <c:v>0.44893</c:v>
                </c:pt>
                <c:pt idx="1011">
                  <c:v>0.45</c:v>
                </c:pt>
                <c:pt idx="1012">
                  <c:v>0.45107000000000003</c:v>
                </c:pt>
                <c:pt idx="1013">
                  <c:v>0.45213999999999999</c:v>
                </c:pt>
                <c:pt idx="1014">
                  <c:v>0.45321</c:v>
                </c:pt>
                <c:pt idx="1015">
                  <c:v>0.45428000000000002</c:v>
                </c:pt>
                <c:pt idx="1016">
                  <c:v>0.45534999999999998</c:v>
                </c:pt>
                <c:pt idx="1017">
                  <c:v>0.45641999999999999</c:v>
                </c:pt>
                <c:pt idx="1018">
                  <c:v>0.45749000000000001</c:v>
                </c:pt>
                <c:pt idx="1019">
                  <c:v>0.45856000000000002</c:v>
                </c:pt>
                <c:pt idx="1020">
                  <c:v>0.45961999999999997</c:v>
                </c:pt>
                <c:pt idx="1021">
                  <c:v>0.46068999999999999</c:v>
                </c:pt>
                <c:pt idx="1022">
                  <c:v>0.46176</c:v>
                </c:pt>
                <c:pt idx="1023">
                  <c:v>0.46283000000000002</c:v>
                </c:pt>
                <c:pt idx="1024">
                  <c:v>0.46389999999999998</c:v>
                </c:pt>
                <c:pt idx="1025">
                  <c:v>0.46496999999999999</c:v>
                </c:pt>
                <c:pt idx="1026">
                  <c:v>0.46604000000000001</c:v>
                </c:pt>
                <c:pt idx="1027">
                  <c:v>0.46711000000000003</c:v>
                </c:pt>
                <c:pt idx="1028">
                  <c:v>0.46817999999999999</c:v>
                </c:pt>
                <c:pt idx="1029">
                  <c:v>0.46925</c:v>
                </c:pt>
                <c:pt idx="1030">
                  <c:v>0.47032000000000002</c:v>
                </c:pt>
                <c:pt idx="1031">
                  <c:v>0.47138999999999998</c:v>
                </c:pt>
                <c:pt idx="1032">
                  <c:v>0.47245999999999999</c:v>
                </c:pt>
                <c:pt idx="1033">
                  <c:v>0.47353000000000001</c:v>
                </c:pt>
                <c:pt idx="1034">
                  <c:v>0.47460000000000002</c:v>
                </c:pt>
                <c:pt idx="1035">
                  <c:v>0.47566999999999998</c:v>
                </c:pt>
                <c:pt idx="1036">
                  <c:v>0.47674</c:v>
                </c:pt>
                <c:pt idx="1037">
                  <c:v>0.47781000000000001</c:v>
                </c:pt>
                <c:pt idx="1038">
                  <c:v>0.47887999999999997</c:v>
                </c:pt>
                <c:pt idx="1039">
                  <c:v>0.47994999999999999</c:v>
                </c:pt>
                <c:pt idx="1040">
                  <c:v>0.48100999999999999</c:v>
                </c:pt>
                <c:pt idx="1041">
                  <c:v>0.48208000000000001</c:v>
                </c:pt>
                <c:pt idx="1042">
                  <c:v>0.48315000000000002</c:v>
                </c:pt>
                <c:pt idx="1043">
                  <c:v>0.48421999999999998</c:v>
                </c:pt>
                <c:pt idx="1044">
                  <c:v>0.48529</c:v>
                </c:pt>
                <c:pt idx="1045">
                  <c:v>0.48636000000000001</c:v>
                </c:pt>
                <c:pt idx="1046">
                  <c:v>0.48742999999999997</c:v>
                </c:pt>
                <c:pt idx="1047">
                  <c:v>0.48849999999999999</c:v>
                </c:pt>
                <c:pt idx="1048">
                  <c:v>0.48957000000000001</c:v>
                </c:pt>
                <c:pt idx="1049">
                  <c:v>0.49064000000000002</c:v>
                </c:pt>
                <c:pt idx="1050">
                  <c:v>0.49170999999999998</c:v>
                </c:pt>
                <c:pt idx="1051">
                  <c:v>0.49278</c:v>
                </c:pt>
                <c:pt idx="1052">
                  <c:v>0.49385000000000001</c:v>
                </c:pt>
                <c:pt idx="1053">
                  <c:v>0.49492000000000003</c:v>
                </c:pt>
                <c:pt idx="1054">
                  <c:v>0.49598999999999999</c:v>
                </c:pt>
                <c:pt idx="1055">
                  <c:v>0.49706</c:v>
                </c:pt>
                <c:pt idx="1056">
                  <c:v>0.49813000000000002</c:v>
                </c:pt>
                <c:pt idx="1057">
                  <c:v>0.49919999999999998</c:v>
                </c:pt>
                <c:pt idx="1058">
                  <c:v>0.50026999999999999</c:v>
                </c:pt>
                <c:pt idx="1059">
                  <c:v>0.50134000000000001</c:v>
                </c:pt>
                <c:pt idx="1060">
                  <c:v>0.50239999999999996</c:v>
                </c:pt>
                <c:pt idx="1061">
                  <c:v>0.50346999999999997</c:v>
                </c:pt>
                <c:pt idx="1062">
                  <c:v>0.50453999999999999</c:v>
                </c:pt>
                <c:pt idx="1063">
                  <c:v>0.50561</c:v>
                </c:pt>
                <c:pt idx="1064">
                  <c:v>0.50668000000000002</c:v>
                </c:pt>
                <c:pt idx="1065">
                  <c:v>0.50775000000000003</c:v>
                </c:pt>
                <c:pt idx="1066">
                  <c:v>0.50882000000000005</c:v>
                </c:pt>
                <c:pt idx="1067">
                  <c:v>0.50988999999999995</c:v>
                </c:pt>
                <c:pt idx="1068">
                  <c:v>0.51095999999999997</c:v>
                </c:pt>
                <c:pt idx="1069">
                  <c:v>0.51202999999999999</c:v>
                </c:pt>
                <c:pt idx="1070">
                  <c:v>0.5131</c:v>
                </c:pt>
                <c:pt idx="1071">
                  <c:v>0.51417000000000002</c:v>
                </c:pt>
                <c:pt idx="1072">
                  <c:v>0.51524000000000003</c:v>
                </c:pt>
                <c:pt idx="1073">
                  <c:v>0.51631000000000005</c:v>
                </c:pt>
                <c:pt idx="1074">
                  <c:v>0.51737999999999995</c:v>
                </c:pt>
                <c:pt idx="1075">
                  <c:v>0.51844999999999997</c:v>
                </c:pt>
                <c:pt idx="1076">
                  <c:v>0.51951999999999998</c:v>
                </c:pt>
                <c:pt idx="1077">
                  <c:v>0.52059</c:v>
                </c:pt>
                <c:pt idx="1078">
                  <c:v>0.52166000000000001</c:v>
                </c:pt>
                <c:pt idx="1079">
                  <c:v>0.52273000000000003</c:v>
                </c:pt>
                <c:pt idx="1080">
                  <c:v>0.52380000000000004</c:v>
                </c:pt>
                <c:pt idx="1081">
                  <c:v>0.52485999999999999</c:v>
                </c:pt>
                <c:pt idx="1082">
                  <c:v>0.52593000000000001</c:v>
                </c:pt>
                <c:pt idx="1083">
                  <c:v>0.52700000000000002</c:v>
                </c:pt>
                <c:pt idx="1084">
                  <c:v>0.52807000000000004</c:v>
                </c:pt>
                <c:pt idx="1085">
                  <c:v>0.52914000000000005</c:v>
                </c:pt>
                <c:pt idx="1086">
                  <c:v>0.53020999999999996</c:v>
                </c:pt>
                <c:pt idx="1087">
                  <c:v>0.53127999999999997</c:v>
                </c:pt>
                <c:pt idx="1088">
                  <c:v>0.53234999999999999</c:v>
                </c:pt>
                <c:pt idx="1089">
                  <c:v>0.53342000000000001</c:v>
                </c:pt>
                <c:pt idx="1090">
                  <c:v>0.53449000000000002</c:v>
                </c:pt>
                <c:pt idx="1091">
                  <c:v>0.53556000000000004</c:v>
                </c:pt>
                <c:pt idx="1092">
                  <c:v>0.53663000000000005</c:v>
                </c:pt>
                <c:pt idx="1093">
                  <c:v>0.53769999999999996</c:v>
                </c:pt>
                <c:pt idx="1094">
                  <c:v>0.53876999999999997</c:v>
                </c:pt>
                <c:pt idx="1095">
                  <c:v>0.53983999999999999</c:v>
                </c:pt>
                <c:pt idx="1096">
                  <c:v>0.54091</c:v>
                </c:pt>
                <c:pt idx="1097">
                  <c:v>0.54198000000000002</c:v>
                </c:pt>
                <c:pt idx="1098">
                  <c:v>0.54305000000000003</c:v>
                </c:pt>
                <c:pt idx="1099">
                  <c:v>0.54412000000000005</c:v>
                </c:pt>
                <c:pt idx="1100">
                  <c:v>0.54518999999999995</c:v>
                </c:pt>
                <c:pt idx="1101">
                  <c:v>0.54625000000000001</c:v>
                </c:pt>
                <c:pt idx="1102">
                  <c:v>0.54732000000000003</c:v>
                </c:pt>
                <c:pt idx="1103">
                  <c:v>0.54839000000000004</c:v>
                </c:pt>
                <c:pt idx="1104">
                  <c:v>0.54945999999999995</c:v>
                </c:pt>
                <c:pt idx="1105">
                  <c:v>0.55052999999999996</c:v>
                </c:pt>
                <c:pt idx="1106">
                  <c:v>0.55159999999999998</c:v>
                </c:pt>
                <c:pt idx="1107">
                  <c:v>0.55266999999999999</c:v>
                </c:pt>
                <c:pt idx="1108">
                  <c:v>0.55374000000000001</c:v>
                </c:pt>
                <c:pt idx="1109">
                  <c:v>0.55481000000000003</c:v>
                </c:pt>
                <c:pt idx="1110">
                  <c:v>0.55588000000000004</c:v>
                </c:pt>
                <c:pt idx="1111">
                  <c:v>0.55694999999999995</c:v>
                </c:pt>
                <c:pt idx="1112">
                  <c:v>0.55801999999999996</c:v>
                </c:pt>
                <c:pt idx="1113">
                  <c:v>0.55908999999999998</c:v>
                </c:pt>
                <c:pt idx="1114">
                  <c:v>0.56015999999999999</c:v>
                </c:pt>
                <c:pt idx="1115">
                  <c:v>0.56123000000000001</c:v>
                </c:pt>
                <c:pt idx="1116">
                  <c:v>0.56230000000000002</c:v>
                </c:pt>
                <c:pt idx="1117">
                  <c:v>0.56337000000000004</c:v>
                </c:pt>
                <c:pt idx="1118">
                  <c:v>0.56444000000000005</c:v>
                </c:pt>
                <c:pt idx="1119">
                  <c:v>0.56550999999999996</c:v>
                </c:pt>
                <c:pt idx="1120">
                  <c:v>0.56657999999999997</c:v>
                </c:pt>
                <c:pt idx="1121">
                  <c:v>0.56764000000000003</c:v>
                </c:pt>
                <c:pt idx="1122">
                  <c:v>0.56871000000000005</c:v>
                </c:pt>
                <c:pt idx="1123">
                  <c:v>0.56977999999999995</c:v>
                </c:pt>
                <c:pt idx="1124">
                  <c:v>0.57084999999999997</c:v>
                </c:pt>
                <c:pt idx="1125">
                  <c:v>0.57191999999999998</c:v>
                </c:pt>
                <c:pt idx="1126">
                  <c:v>0.57299</c:v>
                </c:pt>
                <c:pt idx="1127">
                  <c:v>0.57406000000000001</c:v>
                </c:pt>
                <c:pt idx="1128">
                  <c:v>0.57513000000000003</c:v>
                </c:pt>
                <c:pt idx="1129">
                  <c:v>0.57620000000000005</c:v>
                </c:pt>
                <c:pt idx="1130">
                  <c:v>0.57726999999999995</c:v>
                </c:pt>
                <c:pt idx="1131">
                  <c:v>0.57833999999999997</c:v>
                </c:pt>
                <c:pt idx="1132">
                  <c:v>0.57940999999999998</c:v>
                </c:pt>
                <c:pt idx="1133">
                  <c:v>0.58048</c:v>
                </c:pt>
                <c:pt idx="1134">
                  <c:v>0.58155000000000001</c:v>
                </c:pt>
                <c:pt idx="1135">
                  <c:v>0.58262000000000003</c:v>
                </c:pt>
                <c:pt idx="1136">
                  <c:v>0.58369000000000004</c:v>
                </c:pt>
                <c:pt idx="1137">
                  <c:v>0.58475999999999995</c:v>
                </c:pt>
                <c:pt idx="1138">
                  <c:v>0.58582999999999996</c:v>
                </c:pt>
                <c:pt idx="1139">
                  <c:v>0.58689999999999998</c:v>
                </c:pt>
                <c:pt idx="1140">
                  <c:v>0.58796999999999999</c:v>
                </c:pt>
                <c:pt idx="1141">
                  <c:v>0.58903000000000005</c:v>
                </c:pt>
                <c:pt idx="1142">
                  <c:v>0.59009999999999996</c:v>
                </c:pt>
                <c:pt idx="1143">
                  <c:v>0.59116999999999997</c:v>
                </c:pt>
                <c:pt idx="1144">
                  <c:v>0.59223999999999999</c:v>
                </c:pt>
                <c:pt idx="1145">
                  <c:v>0.59331</c:v>
                </c:pt>
                <c:pt idx="1146">
                  <c:v>0.59438000000000002</c:v>
                </c:pt>
                <c:pt idx="1147">
                  <c:v>0.59545000000000003</c:v>
                </c:pt>
                <c:pt idx="1148">
                  <c:v>0.59652000000000005</c:v>
                </c:pt>
                <c:pt idx="1149">
                  <c:v>0.59758999999999995</c:v>
                </c:pt>
                <c:pt idx="1150">
                  <c:v>0.59865999999999997</c:v>
                </c:pt>
                <c:pt idx="1151">
                  <c:v>0.59972999999999999</c:v>
                </c:pt>
                <c:pt idx="1152">
                  <c:v>0.6008</c:v>
                </c:pt>
                <c:pt idx="1153">
                  <c:v>0.60187000000000002</c:v>
                </c:pt>
                <c:pt idx="1154">
                  <c:v>0.60294000000000003</c:v>
                </c:pt>
                <c:pt idx="1155">
                  <c:v>0.60401000000000005</c:v>
                </c:pt>
                <c:pt idx="1156">
                  <c:v>0.60507999999999995</c:v>
                </c:pt>
                <c:pt idx="1157">
                  <c:v>0.60614999999999997</c:v>
                </c:pt>
                <c:pt idx="1158">
                  <c:v>0.60721999999999998</c:v>
                </c:pt>
                <c:pt idx="1159">
                  <c:v>0.60829</c:v>
                </c:pt>
                <c:pt idx="1160">
                  <c:v>0.60936000000000001</c:v>
                </c:pt>
                <c:pt idx="1161">
                  <c:v>0.61043000000000003</c:v>
                </c:pt>
                <c:pt idx="1162">
                  <c:v>0.61148999999999998</c:v>
                </c:pt>
                <c:pt idx="1163">
                  <c:v>0.61255999999999999</c:v>
                </c:pt>
                <c:pt idx="1164">
                  <c:v>0.61363000000000001</c:v>
                </c:pt>
                <c:pt idx="1165">
                  <c:v>0.61470000000000002</c:v>
                </c:pt>
                <c:pt idx="1166">
                  <c:v>0.61577000000000004</c:v>
                </c:pt>
                <c:pt idx="1167">
                  <c:v>0.61684000000000005</c:v>
                </c:pt>
                <c:pt idx="1168">
                  <c:v>0.61790999999999996</c:v>
                </c:pt>
                <c:pt idx="1169">
                  <c:v>0.61897999999999997</c:v>
                </c:pt>
                <c:pt idx="1170">
                  <c:v>0.62004999999999999</c:v>
                </c:pt>
                <c:pt idx="1171">
                  <c:v>0.62112000000000001</c:v>
                </c:pt>
                <c:pt idx="1172">
                  <c:v>0.62219000000000002</c:v>
                </c:pt>
                <c:pt idx="1173">
                  <c:v>0.62326000000000004</c:v>
                </c:pt>
                <c:pt idx="1174">
                  <c:v>0.62433000000000005</c:v>
                </c:pt>
                <c:pt idx="1175">
                  <c:v>0.62539999999999996</c:v>
                </c:pt>
                <c:pt idx="1176">
                  <c:v>0.62646999999999997</c:v>
                </c:pt>
                <c:pt idx="1177">
                  <c:v>0.62753999999999999</c:v>
                </c:pt>
                <c:pt idx="1178">
                  <c:v>0.62861</c:v>
                </c:pt>
                <c:pt idx="1179">
                  <c:v>0.62968000000000002</c:v>
                </c:pt>
                <c:pt idx="1180">
                  <c:v>0.63075000000000003</c:v>
                </c:pt>
                <c:pt idx="1181">
                  <c:v>0.63182000000000005</c:v>
                </c:pt>
                <c:pt idx="1182">
                  <c:v>0.63288</c:v>
                </c:pt>
                <c:pt idx="1183">
                  <c:v>0.63395000000000001</c:v>
                </c:pt>
                <c:pt idx="1184">
                  <c:v>0.63502000000000003</c:v>
                </c:pt>
                <c:pt idx="1185">
                  <c:v>0.63609000000000004</c:v>
                </c:pt>
                <c:pt idx="1186">
                  <c:v>0.63715999999999995</c:v>
                </c:pt>
                <c:pt idx="1187">
                  <c:v>0.63822999999999996</c:v>
                </c:pt>
                <c:pt idx="1188">
                  <c:v>0.63929999999999998</c:v>
                </c:pt>
                <c:pt idx="1189">
                  <c:v>0.64036999999999999</c:v>
                </c:pt>
                <c:pt idx="1190">
                  <c:v>0.64144000000000001</c:v>
                </c:pt>
                <c:pt idx="1191">
                  <c:v>0.64251000000000003</c:v>
                </c:pt>
                <c:pt idx="1192">
                  <c:v>0.64358000000000004</c:v>
                </c:pt>
                <c:pt idx="1193">
                  <c:v>0.64464999999999995</c:v>
                </c:pt>
                <c:pt idx="1194">
                  <c:v>0.64571999999999996</c:v>
                </c:pt>
                <c:pt idx="1195">
                  <c:v>0.64678999999999998</c:v>
                </c:pt>
                <c:pt idx="1196">
                  <c:v>0.64785999999999999</c:v>
                </c:pt>
                <c:pt idx="1197">
                  <c:v>0.64893000000000001</c:v>
                </c:pt>
                <c:pt idx="1198">
                  <c:v>0.65</c:v>
                </c:pt>
                <c:pt idx="1199">
                  <c:v>0.65107000000000004</c:v>
                </c:pt>
                <c:pt idx="1200">
                  <c:v>0.65214000000000005</c:v>
                </c:pt>
                <c:pt idx="1201">
                  <c:v>0.65320999999999996</c:v>
                </c:pt>
                <c:pt idx="1202">
                  <c:v>0.65427000000000002</c:v>
                </c:pt>
                <c:pt idx="1203">
                  <c:v>0.65534000000000003</c:v>
                </c:pt>
                <c:pt idx="1204">
                  <c:v>0.65641000000000005</c:v>
                </c:pt>
                <c:pt idx="1205">
                  <c:v>0.65747999999999995</c:v>
                </c:pt>
                <c:pt idx="1206">
                  <c:v>0.65854999999999997</c:v>
                </c:pt>
                <c:pt idx="1207">
                  <c:v>0.65961999999999998</c:v>
                </c:pt>
                <c:pt idx="1208">
                  <c:v>0.66069</c:v>
                </c:pt>
                <c:pt idx="1209">
                  <c:v>0.66176000000000001</c:v>
                </c:pt>
                <c:pt idx="1210">
                  <c:v>0.66283000000000003</c:v>
                </c:pt>
                <c:pt idx="1211">
                  <c:v>0.66390000000000005</c:v>
                </c:pt>
                <c:pt idx="1212">
                  <c:v>0.66496999999999995</c:v>
                </c:pt>
                <c:pt idx="1213">
                  <c:v>0.66603999999999997</c:v>
                </c:pt>
                <c:pt idx="1214">
                  <c:v>0.66710999999999998</c:v>
                </c:pt>
                <c:pt idx="1215">
                  <c:v>0.66818</c:v>
                </c:pt>
                <c:pt idx="1216">
                  <c:v>0.66925000000000001</c:v>
                </c:pt>
                <c:pt idx="1217">
                  <c:v>0.67032000000000003</c:v>
                </c:pt>
                <c:pt idx="1218">
                  <c:v>0.67139000000000004</c:v>
                </c:pt>
                <c:pt idx="1219">
                  <c:v>0.67245999999999995</c:v>
                </c:pt>
                <c:pt idx="1220">
                  <c:v>0.67352999999999996</c:v>
                </c:pt>
                <c:pt idx="1221">
                  <c:v>0.67459999999999998</c:v>
                </c:pt>
                <c:pt idx="1222">
                  <c:v>0.67566999999999999</c:v>
                </c:pt>
                <c:pt idx="1223">
                  <c:v>0.67673000000000005</c:v>
                </c:pt>
                <c:pt idx="1224">
                  <c:v>0.67779999999999996</c:v>
                </c:pt>
                <c:pt idx="1225">
                  <c:v>0.67886999999999997</c:v>
                </c:pt>
                <c:pt idx="1226">
                  <c:v>0.67993999999999999</c:v>
                </c:pt>
                <c:pt idx="1227">
                  <c:v>0.68101</c:v>
                </c:pt>
                <c:pt idx="1228">
                  <c:v>0.68208000000000002</c:v>
                </c:pt>
                <c:pt idx="1229">
                  <c:v>0.68315000000000003</c:v>
                </c:pt>
                <c:pt idx="1230">
                  <c:v>0.68422000000000005</c:v>
                </c:pt>
                <c:pt idx="1231">
                  <c:v>0.68528999999999995</c:v>
                </c:pt>
                <c:pt idx="1232">
                  <c:v>0.68635999999999997</c:v>
                </c:pt>
                <c:pt idx="1233">
                  <c:v>0.68742999999999999</c:v>
                </c:pt>
                <c:pt idx="1234">
                  <c:v>0.6885</c:v>
                </c:pt>
                <c:pt idx="1235">
                  <c:v>0.68957000000000002</c:v>
                </c:pt>
                <c:pt idx="1236">
                  <c:v>0.69064000000000003</c:v>
                </c:pt>
                <c:pt idx="1237">
                  <c:v>0.69171000000000005</c:v>
                </c:pt>
                <c:pt idx="1238">
                  <c:v>0.69277999999999995</c:v>
                </c:pt>
                <c:pt idx="1239">
                  <c:v>0.69384999999999997</c:v>
                </c:pt>
                <c:pt idx="1240">
                  <c:v>0.69491999999999998</c:v>
                </c:pt>
                <c:pt idx="1241">
                  <c:v>0.69599</c:v>
                </c:pt>
                <c:pt idx="1242">
                  <c:v>0.69706000000000001</c:v>
                </c:pt>
                <c:pt idx="1243">
                  <c:v>0.69811999999999996</c:v>
                </c:pt>
                <c:pt idx="1244">
                  <c:v>0.69918999999999998</c:v>
                </c:pt>
                <c:pt idx="1245">
                  <c:v>0.70025999999999999</c:v>
                </c:pt>
                <c:pt idx="1246">
                  <c:v>0.70133000000000001</c:v>
                </c:pt>
                <c:pt idx="1247">
                  <c:v>0.70240000000000002</c:v>
                </c:pt>
                <c:pt idx="1248">
                  <c:v>0.70347000000000004</c:v>
                </c:pt>
                <c:pt idx="1249">
                  <c:v>0.70454000000000006</c:v>
                </c:pt>
                <c:pt idx="1250">
                  <c:v>0.70560999999999996</c:v>
                </c:pt>
                <c:pt idx="1251">
                  <c:v>0.70667999999999997</c:v>
                </c:pt>
                <c:pt idx="1252">
                  <c:v>0.70774999999999999</c:v>
                </c:pt>
                <c:pt idx="1253">
                  <c:v>0.70882000000000001</c:v>
                </c:pt>
                <c:pt idx="1254">
                  <c:v>0.70989000000000002</c:v>
                </c:pt>
                <c:pt idx="1255">
                  <c:v>0.71096000000000004</c:v>
                </c:pt>
                <c:pt idx="1256">
                  <c:v>0.71203000000000005</c:v>
                </c:pt>
                <c:pt idx="1257">
                  <c:v>0.71309999999999996</c:v>
                </c:pt>
                <c:pt idx="1258">
                  <c:v>0.71416999999999997</c:v>
                </c:pt>
                <c:pt idx="1259">
                  <c:v>0.71523999999999999</c:v>
                </c:pt>
                <c:pt idx="1260">
                  <c:v>0.71631</c:v>
                </c:pt>
                <c:pt idx="1261">
                  <c:v>0.71738000000000002</c:v>
                </c:pt>
                <c:pt idx="1262">
                  <c:v>0.71845000000000003</c:v>
                </c:pt>
                <c:pt idx="1263">
                  <c:v>0.71950999999999998</c:v>
                </c:pt>
                <c:pt idx="1264">
                  <c:v>0.72058</c:v>
                </c:pt>
                <c:pt idx="1265">
                  <c:v>0.72165000000000001</c:v>
                </c:pt>
                <c:pt idx="1266">
                  <c:v>0.72272000000000003</c:v>
                </c:pt>
                <c:pt idx="1267">
                  <c:v>0.72379000000000004</c:v>
                </c:pt>
                <c:pt idx="1268">
                  <c:v>0.72485999999999995</c:v>
                </c:pt>
                <c:pt idx="1269">
                  <c:v>0.72592999999999996</c:v>
                </c:pt>
                <c:pt idx="1270">
                  <c:v>0.72699999999999998</c:v>
                </c:pt>
                <c:pt idx="1271">
                  <c:v>0.72806999999999999</c:v>
                </c:pt>
                <c:pt idx="1272">
                  <c:v>0.72914000000000001</c:v>
                </c:pt>
                <c:pt idx="1273">
                  <c:v>0.73021000000000003</c:v>
                </c:pt>
                <c:pt idx="1274">
                  <c:v>0.73128000000000004</c:v>
                </c:pt>
                <c:pt idx="1275">
                  <c:v>0.73234999999999995</c:v>
                </c:pt>
                <c:pt idx="1276">
                  <c:v>0.73341999999999996</c:v>
                </c:pt>
                <c:pt idx="1277">
                  <c:v>0.73448999999999998</c:v>
                </c:pt>
                <c:pt idx="1278">
                  <c:v>0.73555999999999999</c:v>
                </c:pt>
                <c:pt idx="1279">
                  <c:v>0.73663000000000001</c:v>
                </c:pt>
                <c:pt idx="1280">
                  <c:v>0.73770000000000002</c:v>
                </c:pt>
                <c:pt idx="1281">
                  <c:v>0.73877000000000004</c:v>
                </c:pt>
                <c:pt idx="1282">
                  <c:v>0.73984000000000005</c:v>
                </c:pt>
                <c:pt idx="1283">
                  <c:v>0.74090999999999996</c:v>
                </c:pt>
                <c:pt idx="1284">
                  <c:v>0.74197000000000002</c:v>
                </c:pt>
                <c:pt idx="1285">
                  <c:v>0.74304000000000003</c:v>
                </c:pt>
                <c:pt idx="1286">
                  <c:v>0.74411000000000005</c:v>
                </c:pt>
                <c:pt idx="1287">
                  <c:v>0.74517999999999995</c:v>
                </c:pt>
                <c:pt idx="1288">
                  <c:v>0.74624999999999997</c:v>
                </c:pt>
                <c:pt idx="1289">
                  <c:v>0.74731999999999998</c:v>
                </c:pt>
                <c:pt idx="1290">
                  <c:v>0.74839</c:v>
                </c:pt>
                <c:pt idx="1291">
                  <c:v>0.74946000000000002</c:v>
                </c:pt>
                <c:pt idx="1292">
                  <c:v>0.75053000000000003</c:v>
                </c:pt>
                <c:pt idx="1293">
                  <c:v>0.75160000000000005</c:v>
                </c:pt>
                <c:pt idx="1294">
                  <c:v>0.75266999999999995</c:v>
                </c:pt>
                <c:pt idx="1295">
                  <c:v>0.75373999999999997</c:v>
                </c:pt>
                <c:pt idx="1296">
                  <c:v>0.75480999999999998</c:v>
                </c:pt>
                <c:pt idx="1297">
                  <c:v>0.75588</c:v>
                </c:pt>
                <c:pt idx="1298">
                  <c:v>0.75695000000000001</c:v>
                </c:pt>
                <c:pt idx="1299">
                  <c:v>0.75802000000000003</c:v>
                </c:pt>
                <c:pt idx="1300">
                  <c:v>0.75909000000000004</c:v>
                </c:pt>
                <c:pt idx="1301">
                  <c:v>0.76015999999999995</c:v>
                </c:pt>
                <c:pt idx="1302">
                  <c:v>0.76122999999999996</c:v>
                </c:pt>
                <c:pt idx="1303">
                  <c:v>0.76229999999999998</c:v>
                </c:pt>
                <c:pt idx="1304">
                  <c:v>0.76336000000000004</c:v>
                </c:pt>
                <c:pt idx="1305">
                  <c:v>0.76443000000000005</c:v>
                </c:pt>
                <c:pt idx="1306">
                  <c:v>0.76549999999999996</c:v>
                </c:pt>
                <c:pt idx="1307">
                  <c:v>0.76656999999999997</c:v>
                </c:pt>
                <c:pt idx="1308">
                  <c:v>0.76763999999999999</c:v>
                </c:pt>
                <c:pt idx="1309">
                  <c:v>0.76871</c:v>
                </c:pt>
                <c:pt idx="1310">
                  <c:v>0.76978000000000002</c:v>
                </c:pt>
                <c:pt idx="1311">
                  <c:v>0.77085000000000004</c:v>
                </c:pt>
                <c:pt idx="1312">
                  <c:v>0.77192000000000005</c:v>
                </c:pt>
                <c:pt idx="1313">
                  <c:v>0.77298999999999995</c:v>
                </c:pt>
                <c:pt idx="1314">
                  <c:v>0.77405999999999997</c:v>
                </c:pt>
                <c:pt idx="1315">
                  <c:v>0.77512999999999999</c:v>
                </c:pt>
                <c:pt idx="1316">
                  <c:v>0.7762</c:v>
                </c:pt>
                <c:pt idx="1317">
                  <c:v>0.77727000000000002</c:v>
                </c:pt>
                <c:pt idx="1318">
                  <c:v>0.77834000000000003</c:v>
                </c:pt>
                <c:pt idx="1319">
                  <c:v>0.77941000000000005</c:v>
                </c:pt>
                <c:pt idx="1320">
                  <c:v>0.78047999999999995</c:v>
                </c:pt>
                <c:pt idx="1321">
                  <c:v>0.78154999999999997</c:v>
                </c:pt>
                <c:pt idx="1322">
                  <c:v>0.78261999999999998</c:v>
                </c:pt>
                <c:pt idx="1323">
                  <c:v>0.78369</c:v>
                </c:pt>
                <c:pt idx="1324">
                  <c:v>0.78474999999999995</c:v>
                </c:pt>
                <c:pt idx="1325">
                  <c:v>0.78581999999999996</c:v>
                </c:pt>
                <c:pt idx="1326">
                  <c:v>0.78688999999999998</c:v>
                </c:pt>
                <c:pt idx="1327">
                  <c:v>0.78795999999999999</c:v>
                </c:pt>
                <c:pt idx="1328">
                  <c:v>0.78903000000000001</c:v>
                </c:pt>
                <c:pt idx="1329">
                  <c:v>0.79010000000000002</c:v>
                </c:pt>
                <c:pt idx="1330">
                  <c:v>0.79117000000000004</c:v>
                </c:pt>
                <c:pt idx="1331">
                  <c:v>0.79224000000000006</c:v>
                </c:pt>
                <c:pt idx="1332">
                  <c:v>0.79330999999999996</c:v>
                </c:pt>
                <c:pt idx="1333">
                  <c:v>0.79437999999999998</c:v>
                </c:pt>
                <c:pt idx="1334">
                  <c:v>0.79544999999999999</c:v>
                </c:pt>
                <c:pt idx="1335">
                  <c:v>0.79652000000000001</c:v>
                </c:pt>
                <c:pt idx="1336">
                  <c:v>0.79759000000000002</c:v>
                </c:pt>
                <c:pt idx="1337">
                  <c:v>0.79866000000000004</c:v>
                </c:pt>
                <c:pt idx="1338">
                  <c:v>0.79973000000000005</c:v>
                </c:pt>
                <c:pt idx="1339">
                  <c:v>0.80079999999999996</c:v>
                </c:pt>
                <c:pt idx="1340">
                  <c:v>0.80186999999999997</c:v>
                </c:pt>
                <c:pt idx="1341">
                  <c:v>0.80293999999999999</c:v>
                </c:pt>
                <c:pt idx="1342">
                  <c:v>0.80401</c:v>
                </c:pt>
                <c:pt idx="1343">
                  <c:v>0.80508000000000002</c:v>
                </c:pt>
                <c:pt idx="1344">
                  <c:v>0.80615000000000003</c:v>
                </c:pt>
                <c:pt idx="1345">
                  <c:v>0.80720999999999998</c:v>
                </c:pt>
                <c:pt idx="1346">
                  <c:v>0.80828</c:v>
                </c:pt>
                <c:pt idx="1347">
                  <c:v>0.80935000000000001</c:v>
                </c:pt>
                <c:pt idx="1348">
                  <c:v>0.81042000000000003</c:v>
                </c:pt>
                <c:pt idx="1349">
                  <c:v>0.81149000000000004</c:v>
                </c:pt>
                <c:pt idx="1350">
                  <c:v>0.81255999999999995</c:v>
                </c:pt>
                <c:pt idx="1351">
                  <c:v>0.81362999999999996</c:v>
                </c:pt>
                <c:pt idx="1352">
                  <c:v>0.81469999999999998</c:v>
                </c:pt>
                <c:pt idx="1353">
                  <c:v>0.81577</c:v>
                </c:pt>
                <c:pt idx="1354">
                  <c:v>0.81684000000000001</c:v>
                </c:pt>
                <c:pt idx="1355">
                  <c:v>0.81791000000000003</c:v>
                </c:pt>
                <c:pt idx="1356">
                  <c:v>0.81898000000000004</c:v>
                </c:pt>
                <c:pt idx="1357">
                  <c:v>0.82004999999999995</c:v>
                </c:pt>
                <c:pt idx="1358">
                  <c:v>0.82111999999999996</c:v>
                </c:pt>
                <c:pt idx="1359">
                  <c:v>0.82218999999999998</c:v>
                </c:pt>
                <c:pt idx="1360">
                  <c:v>0.82325999999999999</c:v>
                </c:pt>
                <c:pt idx="1361">
                  <c:v>0.82433000000000001</c:v>
                </c:pt>
                <c:pt idx="1362">
                  <c:v>0.82540000000000002</c:v>
                </c:pt>
                <c:pt idx="1363">
                  <c:v>0.82647000000000004</c:v>
                </c:pt>
                <c:pt idx="1364">
                  <c:v>0.82754000000000005</c:v>
                </c:pt>
                <c:pt idx="1365">
                  <c:v>0.8286</c:v>
                </c:pt>
                <c:pt idx="1366">
                  <c:v>0.82967000000000002</c:v>
                </c:pt>
                <c:pt idx="1367">
                  <c:v>0.83074000000000003</c:v>
                </c:pt>
                <c:pt idx="1368">
                  <c:v>0.83181000000000005</c:v>
                </c:pt>
                <c:pt idx="1369">
                  <c:v>0.83287999999999995</c:v>
                </c:pt>
                <c:pt idx="1370">
                  <c:v>0.83394999999999997</c:v>
                </c:pt>
                <c:pt idx="1371">
                  <c:v>0.83501999999999998</c:v>
                </c:pt>
                <c:pt idx="1372">
                  <c:v>0.83609</c:v>
                </c:pt>
                <c:pt idx="1373">
                  <c:v>0.83716000000000002</c:v>
                </c:pt>
                <c:pt idx="1374">
                  <c:v>0.83823000000000003</c:v>
                </c:pt>
                <c:pt idx="1375">
                  <c:v>0.83930000000000005</c:v>
                </c:pt>
                <c:pt idx="1376">
                  <c:v>0.84036999999999995</c:v>
                </c:pt>
                <c:pt idx="1377">
                  <c:v>0.84143999999999997</c:v>
                </c:pt>
                <c:pt idx="1378">
                  <c:v>0.84250999999999998</c:v>
                </c:pt>
                <c:pt idx="1379">
                  <c:v>0.84358</c:v>
                </c:pt>
                <c:pt idx="1380">
                  <c:v>0.84465000000000001</c:v>
                </c:pt>
                <c:pt idx="1381">
                  <c:v>0.84572000000000003</c:v>
                </c:pt>
                <c:pt idx="1382">
                  <c:v>0.84679000000000004</c:v>
                </c:pt>
                <c:pt idx="1383">
                  <c:v>0.84785999999999995</c:v>
                </c:pt>
                <c:pt idx="1384">
                  <c:v>0.84892999999999996</c:v>
                </c:pt>
                <c:pt idx="1385">
                  <c:v>0.84999000000000002</c:v>
                </c:pt>
                <c:pt idx="1386">
                  <c:v>0.85106000000000004</c:v>
                </c:pt>
                <c:pt idx="1387">
                  <c:v>0.85213000000000005</c:v>
                </c:pt>
                <c:pt idx="1388">
                  <c:v>0.85319999999999996</c:v>
                </c:pt>
                <c:pt idx="1389">
                  <c:v>0.85426999999999997</c:v>
                </c:pt>
                <c:pt idx="1390">
                  <c:v>0.85533999999999999</c:v>
                </c:pt>
                <c:pt idx="1391">
                  <c:v>0.85641</c:v>
                </c:pt>
                <c:pt idx="1392">
                  <c:v>0.85748000000000002</c:v>
                </c:pt>
                <c:pt idx="1393">
                  <c:v>0.85855000000000004</c:v>
                </c:pt>
                <c:pt idx="1394">
                  <c:v>0.85962000000000005</c:v>
                </c:pt>
                <c:pt idx="1395">
                  <c:v>0.86068999999999996</c:v>
                </c:pt>
                <c:pt idx="1396">
                  <c:v>0.86175999999999997</c:v>
                </c:pt>
                <c:pt idx="1397">
                  <c:v>0.86282999999999999</c:v>
                </c:pt>
                <c:pt idx="1398">
                  <c:v>0.8639</c:v>
                </c:pt>
                <c:pt idx="1399">
                  <c:v>0.86497000000000002</c:v>
                </c:pt>
                <c:pt idx="1400">
                  <c:v>0.86604000000000003</c:v>
                </c:pt>
                <c:pt idx="1401">
                  <c:v>0.86711000000000005</c:v>
                </c:pt>
                <c:pt idx="1402">
                  <c:v>0.86817999999999995</c:v>
                </c:pt>
                <c:pt idx="1403">
                  <c:v>0.86924999999999997</c:v>
                </c:pt>
                <c:pt idx="1404">
                  <c:v>0.87031999999999998</c:v>
                </c:pt>
                <c:pt idx="1405">
                  <c:v>0.87138000000000004</c:v>
                </c:pt>
                <c:pt idx="1406">
                  <c:v>0.87244999999999995</c:v>
                </c:pt>
                <c:pt idx="1407">
                  <c:v>0.87351999999999996</c:v>
                </c:pt>
                <c:pt idx="1408">
                  <c:v>0.87458999999999998</c:v>
                </c:pt>
                <c:pt idx="1409">
                  <c:v>0.87565999999999999</c:v>
                </c:pt>
                <c:pt idx="1410">
                  <c:v>0.87673000000000001</c:v>
                </c:pt>
                <c:pt idx="1411">
                  <c:v>0.87780000000000002</c:v>
                </c:pt>
                <c:pt idx="1412">
                  <c:v>0.87887000000000004</c:v>
                </c:pt>
                <c:pt idx="1413">
                  <c:v>0.87994000000000006</c:v>
                </c:pt>
                <c:pt idx="1414">
                  <c:v>0.88100999999999996</c:v>
                </c:pt>
                <c:pt idx="1415">
                  <c:v>0.88207999999999998</c:v>
                </c:pt>
                <c:pt idx="1416">
                  <c:v>0.88314999999999999</c:v>
                </c:pt>
                <c:pt idx="1417">
                  <c:v>0.88422000000000001</c:v>
                </c:pt>
                <c:pt idx="1418">
                  <c:v>0.88529000000000002</c:v>
                </c:pt>
                <c:pt idx="1419">
                  <c:v>0.88636000000000004</c:v>
                </c:pt>
                <c:pt idx="1420">
                  <c:v>0.88743000000000005</c:v>
                </c:pt>
                <c:pt idx="1421">
                  <c:v>0.88849999999999996</c:v>
                </c:pt>
                <c:pt idx="1422">
                  <c:v>0.88956999999999997</c:v>
                </c:pt>
                <c:pt idx="1423">
                  <c:v>0.89063999999999999</c:v>
                </c:pt>
                <c:pt idx="1424">
                  <c:v>0.89171</c:v>
                </c:pt>
                <c:pt idx="1425">
                  <c:v>0.89278000000000002</c:v>
                </c:pt>
                <c:pt idx="1426">
                  <c:v>0.89383999999999997</c:v>
                </c:pt>
                <c:pt idx="1427">
                  <c:v>0.89490999999999998</c:v>
                </c:pt>
                <c:pt idx="1428">
                  <c:v>0.89598</c:v>
                </c:pt>
                <c:pt idx="1429">
                  <c:v>0.89705000000000001</c:v>
                </c:pt>
                <c:pt idx="1430">
                  <c:v>0.89812000000000003</c:v>
                </c:pt>
                <c:pt idx="1431">
                  <c:v>0.89919000000000004</c:v>
                </c:pt>
                <c:pt idx="1432">
                  <c:v>0.90025999999999995</c:v>
                </c:pt>
                <c:pt idx="1433">
                  <c:v>0.90132999999999996</c:v>
                </c:pt>
                <c:pt idx="1434">
                  <c:v>0.90239999999999998</c:v>
                </c:pt>
                <c:pt idx="1435">
                  <c:v>0.90347</c:v>
                </c:pt>
                <c:pt idx="1436">
                  <c:v>0.90454000000000001</c:v>
                </c:pt>
                <c:pt idx="1437">
                  <c:v>0.90561000000000003</c:v>
                </c:pt>
                <c:pt idx="1438">
                  <c:v>0.90668000000000004</c:v>
                </c:pt>
                <c:pt idx="1439">
                  <c:v>0.90774999999999995</c:v>
                </c:pt>
                <c:pt idx="1440">
                  <c:v>0.90881999999999996</c:v>
                </c:pt>
                <c:pt idx="1441">
                  <c:v>0.90988999999999998</c:v>
                </c:pt>
                <c:pt idx="1442">
                  <c:v>0.91095999999999999</c:v>
                </c:pt>
                <c:pt idx="1443">
                  <c:v>0.91203000000000001</c:v>
                </c:pt>
                <c:pt idx="1444">
                  <c:v>0.91310000000000002</c:v>
                </c:pt>
                <c:pt idx="1445">
                  <c:v>0.91417000000000004</c:v>
                </c:pt>
                <c:pt idx="1446">
                  <c:v>0.91522999999999999</c:v>
                </c:pt>
                <c:pt idx="1447">
                  <c:v>0.9163</c:v>
                </c:pt>
                <c:pt idx="1448">
                  <c:v>0.91737000000000002</c:v>
                </c:pt>
                <c:pt idx="1449">
                  <c:v>0.91844000000000003</c:v>
                </c:pt>
                <c:pt idx="1450">
                  <c:v>0.91951000000000005</c:v>
                </c:pt>
                <c:pt idx="1451">
                  <c:v>0.92057999999999995</c:v>
                </c:pt>
                <c:pt idx="1452">
                  <c:v>0.92164999999999997</c:v>
                </c:pt>
                <c:pt idx="1453">
                  <c:v>0.92271999999999998</c:v>
                </c:pt>
                <c:pt idx="1454">
                  <c:v>0.92379</c:v>
                </c:pt>
                <c:pt idx="1455">
                  <c:v>0.92486000000000002</c:v>
                </c:pt>
                <c:pt idx="1456">
                  <c:v>0.92593000000000003</c:v>
                </c:pt>
                <c:pt idx="1457">
                  <c:v>0.92700000000000005</c:v>
                </c:pt>
                <c:pt idx="1458">
                  <c:v>0.92806999999999995</c:v>
                </c:pt>
                <c:pt idx="1459">
                  <c:v>0.92913999999999997</c:v>
                </c:pt>
                <c:pt idx="1460">
                  <c:v>0.93020999999999998</c:v>
                </c:pt>
                <c:pt idx="1461">
                  <c:v>0.93128</c:v>
                </c:pt>
                <c:pt idx="1462">
                  <c:v>0.93235000000000001</c:v>
                </c:pt>
                <c:pt idx="1463">
                  <c:v>0.93342000000000003</c:v>
                </c:pt>
                <c:pt idx="1464">
                  <c:v>0.93449000000000004</c:v>
                </c:pt>
                <c:pt idx="1465">
                  <c:v>0.93555999999999995</c:v>
                </c:pt>
                <c:pt idx="1466">
                  <c:v>0.93662000000000001</c:v>
                </c:pt>
                <c:pt idx="1467">
                  <c:v>0.93769000000000002</c:v>
                </c:pt>
                <c:pt idx="1468">
                  <c:v>0.93876000000000004</c:v>
                </c:pt>
                <c:pt idx="1469">
                  <c:v>0.93983000000000005</c:v>
                </c:pt>
                <c:pt idx="1470">
                  <c:v>0.94089999999999996</c:v>
                </c:pt>
                <c:pt idx="1471">
                  <c:v>0.94196999999999997</c:v>
                </c:pt>
                <c:pt idx="1472">
                  <c:v>0.94303999999999999</c:v>
                </c:pt>
                <c:pt idx="1473">
                  <c:v>0.94411</c:v>
                </c:pt>
                <c:pt idx="1474">
                  <c:v>0.94518000000000002</c:v>
                </c:pt>
                <c:pt idx="1475">
                  <c:v>0.94625000000000004</c:v>
                </c:pt>
                <c:pt idx="1476">
                  <c:v>0.94732000000000005</c:v>
                </c:pt>
                <c:pt idx="1477">
                  <c:v>0.94838999999999996</c:v>
                </c:pt>
                <c:pt idx="1478">
                  <c:v>0.94945999999999997</c:v>
                </c:pt>
                <c:pt idx="1479">
                  <c:v>0.95052999999999999</c:v>
                </c:pt>
                <c:pt idx="1480">
                  <c:v>0.9516</c:v>
                </c:pt>
                <c:pt idx="1481">
                  <c:v>0.95267000000000002</c:v>
                </c:pt>
                <c:pt idx="1482">
                  <c:v>0.95374000000000003</c:v>
                </c:pt>
                <c:pt idx="1483">
                  <c:v>0.95481000000000005</c:v>
                </c:pt>
                <c:pt idx="1484">
                  <c:v>0.95587999999999995</c:v>
                </c:pt>
                <c:pt idx="1485">
                  <c:v>0.95694999999999997</c:v>
                </c:pt>
                <c:pt idx="1486">
                  <c:v>0.95801999999999998</c:v>
                </c:pt>
                <c:pt idx="1487">
                  <c:v>0.95908000000000004</c:v>
                </c:pt>
                <c:pt idx="1488">
                  <c:v>0.96014999999999995</c:v>
                </c:pt>
                <c:pt idx="1489">
                  <c:v>0.96121999999999996</c:v>
                </c:pt>
                <c:pt idx="1490">
                  <c:v>0.96228999999999998</c:v>
                </c:pt>
                <c:pt idx="1491">
                  <c:v>0.96335999999999999</c:v>
                </c:pt>
                <c:pt idx="1492">
                  <c:v>0.96443000000000001</c:v>
                </c:pt>
                <c:pt idx="1493">
                  <c:v>0.96550000000000002</c:v>
                </c:pt>
                <c:pt idx="1494">
                  <c:v>0.96657000000000004</c:v>
                </c:pt>
                <c:pt idx="1495">
                  <c:v>0.96763999999999994</c:v>
                </c:pt>
                <c:pt idx="1496">
                  <c:v>0.96870999999999996</c:v>
                </c:pt>
                <c:pt idx="1497">
                  <c:v>0.96977999999999998</c:v>
                </c:pt>
                <c:pt idx="1498">
                  <c:v>0.97084999999999999</c:v>
                </c:pt>
                <c:pt idx="1499">
                  <c:v>0.97192000000000001</c:v>
                </c:pt>
                <c:pt idx="1500">
                  <c:v>0.97299000000000002</c:v>
                </c:pt>
                <c:pt idx="1501">
                  <c:v>0.97406000000000004</c:v>
                </c:pt>
                <c:pt idx="1502">
                  <c:v>0.97513000000000005</c:v>
                </c:pt>
                <c:pt idx="1503">
                  <c:v>0.97619999999999996</c:v>
                </c:pt>
                <c:pt idx="1504">
                  <c:v>0.97726999999999997</c:v>
                </c:pt>
                <c:pt idx="1505">
                  <c:v>0.97833999999999999</c:v>
                </c:pt>
                <c:pt idx="1506">
                  <c:v>0.97941</c:v>
                </c:pt>
                <c:pt idx="1507">
                  <c:v>0.98046999999999995</c:v>
                </c:pt>
                <c:pt idx="1508">
                  <c:v>0.98153999999999997</c:v>
                </c:pt>
                <c:pt idx="1509">
                  <c:v>0.98260999999999998</c:v>
                </c:pt>
                <c:pt idx="1510">
                  <c:v>0.98368</c:v>
                </c:pt>
                <c:pt idx="1511">
                  <c:v>0.98475000000000001</c:v>
                </c:pt>
                <c:pt idx="1512">
                  <c:v>0.98582000000000003</c:v>
                </c:pt>
                <c:pt idx="1513">
                  <c:v>0.98689000000000004</c:v>
                </c:pt>
                <c:pt idx="1514">
                  <c:v>0.98795999999999995</c:v>
                </c:pt>
                <c:pt idx="1515">
                  <c:v>0.98902999999999996</c:v>
                </c:pt>
                <c:pt idx="1516">
                  <c:v>0.99009999999999998</c:v>
                </c:pt>
                <c:pt idx="1517">
                  <c:v>0.99117</c:v>
                </c:pt>
                <c:pt idx="1518">
                  <c:v>0.99224000000000001</c:v>
                </c:pt>
                <c:pt idx="1519">
                  <c:v>0.99331000000000003</c:v>
                </c:pt>
                <c:pt idx="1520">
                  <c:v>0.99438000000000004</c:v>
                </c:pt>
                <c:pt idx="1521">
                  <c:v>0.99544999999999995</c:v>
                </c:pt>
                <c:pt idx="1522">
                  <c:v>0.99651999999999996</c:v>
                </c:pt>
                <c:pt idx="1523">
                  <c:v>0.99758999999999998</c:v>
                </c:pt>
                <c:pt idx="1524">
                  <c:v>0.99865999999999999</c:v>
                </c:pt>
                <c:pt idx="1525">
                  <c:v>0.99973000000000001</c:v>
                </c:pt>
                <c:pt idx="1526">
                  <c:v>1.0007999999999999</c:v>
                </c:pt>
                <c:pt idx="1527">
                  <c:v>1.00186</c:v>
                </c:pt>
                <c:pt idx="1528">
                  <c:v>1.0029300000000001</c:v>
                </c:pt>
                <c:pt idx="1529">
                  <c:v>1.004</c:v>
                </c:pt>
                <c:pt idx="1530">
                  <c:v>1.0050699999999999</c:v>
                </c:pt>
                <c:pt idx="1531">
                  <c:v>1.00614</c:v>
                </c:pt>
                <c:pt idx="1532">
                  <c:v>1.0072099999999999</c:v>
                </c:pt>
                <c:pt idx="1533">
                  <c:v>1.0082800000000001</c:v>
                </c:pt>
                <c:pt idx="1534">
                  <c:v>1.00935</c:v>
                </c:pt>
                <c:pt idx="1535">
                  <c:v>1.0104200000000001</c:v>
                </c:pt>
                <c:pt idx="1536">
                  <c:v>1.01149</c:v>
                </c:pt>
                <c:pt idx="1537">
                  <c:v>1.0125599999999999</c:v>
                </c:pt>
                <c:pt idx="1538">
                  <c:v>1.01363</c:v>
                </c:pt>
                <c:pt idx="1539">
                  <c:v>1.0146999999999999</c:v>
                </c:pt>
                <c:pt idx="1540">
                  <c:v>1.0157700000000001</c:v>
                </c:pt>
                <c:pt idx="1541">
                  <c:v>1.01684</c:v>
                </c:pt>
                <c:pt idx="1542">
                  <c:v>1.0179100000000001</c:v>
                </c:pt>
                <c:pt idx="1543">
                  <c:v>1.01898</c:v>
                </c:pt>
                <c:pt idx="1544">
                  <c:v>1.0200499999999999</c:v>
                </c:pt>
                <c:pt idx="1545">
                  <c:v>1.02112</c:v>
                </c:pt>
                <c:pt idx="1546">
                  <c:v>1.0221899999999999</c:v>
                </c:pt>
                <c:pt idx="1547">
                  <c:v>1.0232600000000001</c:v>
                </c:pt>
                <c:pt idx="1548">
                  <c:v>1.0243199999999999</c:v>
                </c:pt>
                <c:pt idx="1549">
                  <c:v>1.02539</c:v>
                </c:pt>
                <c:pt idx="1550">
                  <c:v>1.0264599999999999</c:v>
                </c:pt>
                <c:pt idx="1551">
                  <c:v>1.0275300000000001</c:v>
                </c:pt>
                <c:pt idx="1552">
                  <c:v>1.0286</c:v>
                </c:pt>
                <c:pt idx="1553">
                  <c:v>1.0296700000000001</c:v>
                </c:pt>
                <c:pt idx="1554">
                  <c:v>1.03074</c:v>
                </c:pt>
                <c:pt idx="1555">
                  <c:v>1.0318099999999999</c:v>
                </c:pt>
                <c:pt idx="1556">
                  <c:v>1.03288</c:v>
                </c:pt>
                <c:pt idx="1557">
                  <c:v>1.0339499999999999</c:v>
                </c:pt>
                <c:pt idx="1558">
                  <c:v>1.0350200000000001</c:v>
                </c:pt>
                <c:pt idx="1559">
                  <c:v>1.03609</c:v>
                </c:pt>
                <c:pt idx="1560">
                  <c:v>1.0371600000000001</c:v>
                </c:pt>
                <c:pt idx="1561">
                  <c:v>1.03823</c:v>
                </c:pt>
                <c:pt idx="1562">
                  <c:v>1.0392999999999999</c:v>
                </c:pt>
                <c:pt idx="1563">
                  <c:v>1.04037</c:v>
                </c:pt>
                <c:pt idx="1564">
                  <c:v>1.0414399999999999</c:v>
                </c:pt>
                <c:pt idx="1565">
                  <c:v>1.04251</c:v>
                </c:pt>
                <c:pt idx="1566">
                  <c:v>1.04358</c:v>
                </c:pt>
                <c:pt idx="1567">
                  <c:v>1.0446500000000001</c:v>
                </c:pt>
                <c:pt idx="1568">
                  <c:v>1.0457099999999999</c:v>
                </c:pt>
                <c:pt idx="1569">
                  <c:v>1.04678</c:v>
                </c:pt>
                <c:pt idx="1570">
                  <c:v>1.0478499999999999</c:v>
                </c:pt>
                <c:pt idx="1571">
                  <c:v>1.0489200000000001</c:v>
                </c:pt>
                <c:pt idx="1572">
                  <c:v>1.04999</c:v>
                </c:pt>
                <c:pt idx="1573">
                  <c:v>1.0510600000000001</c:v>
                </c:pt>
                <c:pt idx="1574">
                  <c:v>1.05213</c:v>
                </c:pt>
                <c:pt idx="1575">
                  <c:v>1.0531999999999999</c:v>
                </c:pt>
                <c:pt idx="1576">
                  <c:v>1.05427</c:v>
                </c:pt>
                <c:pt idx="1577">
                  <c:v>1.0553399999999999</c:v>
                </c:pt>
                <c:pt idx="1578">
                  <c:v>1.0564100000000001</c:v>
                </c:pt>
                <c:pt idx="1579">
                  <c:v>1.05748</c:v>
                </c:pt>
                <c:pt idx="1580">
                  <c:v>1.0585500000000001</c:v>
                </c:pt>
                <c:pt idx="1581">
                  <c:v>1.05962</c:v>
                </c:pt>
                <c:pt idx="1582">
                  <c:v>1.0606899999999999</c:v>
                </c:pt>
                <c:pt idx="1583">
                  <c:v>1.06176</c:v>
                </c:pt>
                <c:pt idx="1584">
                  <c:v>1.0628299999999999</c:v>
                </c:pt>
                <c:pt idx="1585">
                  <c:v>1.0639000000000001</c:v>
                </c:pt>
                <c:pt idx="1586">
                  <c:v>1.06497</c:v>
                </c:pt>
                <c:pt idx="1587">
                  <c:v>1.0660400000000001</c:v>
                </c:pt>
                <c:pt idx="1588">
                  <c:v>1.0670999999999999</c:v>
                </c:pt>
                <c:pt idx="1589">
                  <c:v>1.0681700000000001</c:v>
                </c:pt>
                <c:pt idx="1590">
                  <c:v>1.06924</c:v>
                </c:pt>
                <c:pt idx="1591">
                  <c:v>1.0703100000000001</c:v>
                </c:pt>
                <c:pt idx="1592">
                  <c:v>1.07138</c:v>
                </c:pt>
                <c:pt idx="1593">
                  <c:v>1.0724499999999999</c:v>
                </c:pt>
                <c:pt idx="1594">
                  <c:v>1.07352</c:v>
                </c:pt>
                <c:pt idx="1595">
                  <c:v>1.0745899999999999</c:v>
                </c:pt>
                <c:pt idx="1596">
                  <c:v>1.0756600000000001</c:v>
                </c:pt>
                <c:pt idx="1597">
                  <c:v>1.07673</c:v>
                </c:pt>
                <c:pt idx="1598">
                  <c:v>1.0778000000000001</c:v>
                </c:pt>
                <c:pt idx="1599">
                  <c:v>1.07887</c:v>
                </c:pt>
                <c:pt idx="1600">
                  <c:v>1.0799399999999999</c:v>
                </c:pt>
                <c:pt idx="1601">
                  <c:v>1.08101</c:v>
                </c:pt>
                <c:pt idx="1602">
                  <c:v>1.0820799999999999</c:v>
                </c:pt>
                <c:pt idx="1603">
                  <c:v>1.0831500000000001</c:v>
                </c:pt>
                <c:pt idx="1604">
                  <c:v>1.08422</c:v>
                </c:pt>
                <c:pt idx="1605">
                  <c:v>1.0852900000000001</c:v>
                </c:pt>
                <c:pt idx="1606">
                  <c:v>1.08636</c:v>
                </c:pt>
                <c:pt idx="1607">
                  <c:v>1.0874299999999999</c:v>
                </c:pt>
                <c:pt idx="1608">
                  <c:v>1.0885</c:v>
                </c:pt>
                <c:pt idx="1609">
                  <c:v>1.0895600000000001</c:v>
                </c:pt>
                <c:pt idx="1610">
                  <c:v>1.09063</c:v>
                </c:pt>
                <c:pt idx="1611">
                  <c:v>1.0916999999999999</c:v>
                </c:pt>
                <c:pt idx="1612">
                  <c:v>1.09277</c:v>
                </c:pt>
                <c:pt idx="1613">
                  <c:v>1.0938399999999999</c:v>
                </c:pt>
                <c:pt idx="1614">
                  <c:v>1.09491</c:v>
                </c:pt>
                <c:pt idx="1615">
                  <c:v>1.09598</c:v>
                </c:pt>
                <c:pt idx="1616">
                  <c:v>1.0970500000000001</c:v>
                </c:pt>
                <c:pt idx="1617">
                  <c:v>1.09812</c:v>
                </c:pt>
                <c:pt idx="1618">
                  <c:v>1.0991899999999999</c:v>
                </c:pt>
                <c:pt idx="1619">
                  <c:v>1.10026</c:v>
                </c:pt>
                <c:pt idx="1620">
                  <c:v>1.1013299999999999</c:v>
                </c:pt>
                <c:pt idx="1621">
                  <c:v>1.1024</c:v>
                </c:pt>
                <c:pt idx="1622">
                  <c:v>1.10347</c:v>
                </c:pt>
                <c:pt idx="1623">
                  <c:v>1.1045400000000001</c:v>
                </c:pt>
                <c:pt idx="1624">
                  <c:v>1.10561</c:v>
                </c:pt>
                <c:pt idx="1625">
                  <c:v>1.1066800000000001</c:v>
                </c:pt>
                <c:pt idx="1626">
                  <c:v>1.10775</c:v>
                </c:pt>
                <c:pt idx="1627">
                  <c:v>1.1088199999999999</c:v>
                </c:pt>
                <c:pt idx="1628">
                  <c:v>1.10989</c:v>
                </c:pt>
                <c:pt idx="1629">
                  <c:v>1.1109500000000001</c:v>
                </c:pt>
                <c:pt idx="1630">
                  <c:v>1.11202</c:v>
                </c:pt>
                <c:pt idx="1631">
                  <c:v>1.1130899999999999</c:v>
                </c:pt>
                <c:pt idx="1632">
                  <c:v>1.11416</c:v>
                </c:pt>
                <c:pt idx="1633">
                  <c:v>1.1152299999999999</c:v>
                </c:pt>
                <c:pt idx="1634">
                  <c:v>1.1163000000000001</c:v>
                </c:pt>
                <c:pt idx="1635">
                  <c:v>1.11737</c:v>
                </c:pt>
                <c:pt idx="1636">
                  <c:v>1.1184400000000001</c:v>
                </c:pt>
                <c:pt idx="1637">
                  <c:v>1.11951</c:v>
                </c:pt>
                <c:pt idx="1638">
                  <c:v>1.1205799999999999</c:v>
                </c:pt>
                <c:pt idx="1639">
                  <c:v>1.12165</c:v>
                </c:pt>
                <c:pt idx="1640">
                  <c:v>1.1227199999999999</c:v>
                </c:pt>
                <c:pt idx="1641">
                  <c:v>1.1237900000000001</c:v>
                </c:pt>
                <c:pt idx="1642">
                  <c:v>1.12486</c:v>
                </c:pt>
                <c:pt idx="1643">
                  <c:v>1.1259300000000001</c:v>
                </c:pt>
                <c:pt idx="1644">
                  <c:v>1.127</c:v>
                </c:pt>
                <c:pt idx="1645">
                  <c:v>1.1280699999999999</c:v>
                </c:pt>
                <c:pt idx="1646">
                  <c:v>1.12914</c:v>
                </c:pt>
                <c:pt idx="1647">
                  <c:v>1.1302099999999999</c:v>
                </c:pt>
                <c:pt idx="1648">
                  <c:v>1.1312800000000001</c:v>
                </c:pt>
                <c:pt idx="1649">
                  <c:v>1.1323399999999999</c:v>
                </c:pt>
                <c:pt idx="1650">
                  <c:v>1.13341</c:v>
                </c:pt>
                <c:pt idx="1651">
                  <c:v>1.1344799999999999</c:v>
                </c:pt>
                <c:pt idx="1652">
                  <c:v>1.1355500000000001</c:v>
                </c:pt>
                <c:pt idx="1653">
                  <c:v>1.13662</c:v>
                </c:pt>
                <c:pt idx="1654">
                  <c:v>1.1376900000000001</c:v>
                </c:pt>
                <c:pt idx="1655">
                  <c:v>1.13876</c:v>
                </c:pt>
                <c:pt idx="1656">
                  <c:v>1.1398299999999999</c:v>
                </c:pt>
                <c:pt idx="1657">
                  <c:v>1.1409</c:v>
                </c:pt>
                <c:pt idx="1658">
                  <c:v>1.1419699999999999</c:v>
                </c:pt>
                <c:pt idx="1659">
                  <c:v>1.1430400000000001</c:v>
                </c:pt>
                <c:pt idx="1660">
                  <c:v>1.14411</c:v>
                </c:pt>
                <c:pt idx="1661">
                  <c:v>1.1451800000000001</c:v>
                </c:pt>
                <c:pt idx="1662">
                  <c:v>1.14625</c:v>
                </c:pt>
                <c:pt idx="1663">
                  <c:v>1.1473199999999999</c:v>
                </c:pt>
                <c:pt idx="1664">
                  <c:v>1.14839</c:v>
                </c:pt>
                <c:pt idx="1665">
                  <c:v>1.1494599999999999</c:v>
                </c:pt>
                <c:pt idx="1666">
                  <c:v>1.1505300000000001</c:v>
                </c:pt>
                <c:pt idx="1667">
                  <c:v>1.1516</c:v>
                </c:pt>
                <c:pt idx="1668">
                  <c:v>1.1526700000000001</c:v>
                </c:pt>
                <c:pt idx="1669">
                  <c:v>1.1537299999999999</c:v>
                </c:pt>
                <c:pt idx="1670">
                  <c:v>1.1548</c:v>
                </c:pt>
                <c:pt idx="1671">
                  <c:v>1.15587</c:v>
                </c:pt>
                <c:pt idx="1672">
                  <c:v>1.1569400000000001</c:v>
                </c:pt>
                <c:pt idx="1673">
                  <c:v>1.15801</c:v>
                </c:pt>
              </c:numCache>
            </c:numRef>
          </c:xVal>
          <c:yVal>
            <c:numRef>
              <c:f>'Fe55-1750V'!$B$1:$B$1674</c:f>
              <c:numCache>
                <c:formatCode>General</c:formatCode>
                <c:ptCount val="167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0</c:v>
                </c:pt>
                <c:pt idx="460">
                  <c:v>0</c:v>
                </c:pt>
                <c:pt idx="461">
                  <c:v>0</c:v>
                </c:pt>
                <c:pt idx="462">
                  <c:v>0</c:v>
                </c:pt>
                <c:pt idx="463">
                  <c:v>0</c:v>
                </c:pt>
                <c:pt idx="464">
                  <c:v>0</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0</c:v>
                </c:pt>
                <c:pt idx="493">
                  <c:v>0</c:v>
                </c:pt>
                <c:pt idx="494">
                  <c:v>0</c:v>
                </c:pt>
                <c:pt idx="495">
                  <c:v>0</c:v>
                </c:pt>
                <c:pt idx="496">
                  <c:v>0</c:v>
                </c:pt>
                <c:pt idx="497">
                  <c:v>0</c:v>
                </c:pt>
                <c:pt idx="498">
                  <c:v>0</c:v>
                </c:pt>
                <c:pt idx="499">
                  <c:v>0</c:v>
                </c:pt>
                <c:pt idx="500">
                  <c:v>0</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0</c:v>
                </c:pt>
                <c:pt idx="541">
                  <c:v>0</c:v>
                </c:pt>
                <c:pt idx="542">
                  <c:v>0</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1</c:v>
                </c:pt>
                <c:pt idx="625">
                  <c:v>1</c:v>
                </c:pt>
                <c:pt idx="626">
                  <c:v>0</c:v>
                </c:pt>
                <c:pt idx="627">
                  <c:v>6</c:v>
                </c:pt>
                <c:pt idx="628">
                  <c:v>9</c:v>
                </c:pt>
                <c:pt idx="629">
                  <c:v>23</c:v>
                </c:pt>
                <c:pt idx="630">
                  <c:v>26</c:v>
                </c:pt>
                <c:pt idx="631">
                  <c:v>45</c:v>
                </c:pt>
                <c:pt idx="632">
                  <c:v>42</c:v>
                </c:pt>
                <c:pt idx="633">
                  <c:v>57</c:v>
                </c:pt>
                <c:pt idx="634">
                  <c:v>42</c:v>
                </c:pt>
                <c:pt idx="635">
                  <c:v>62</c:v>
                </c:pt>
                <c:pt idx="636">
                  <c:v>55</c:v>
                </c:pt>
                <c:pt idx="637">
                  <c:v>48</c:v>
                </c:pt>
                <c:pt idx="638">
                  <c:v>48</c:v>
                </c:pt>
                <c:pt idx="639">
                  <c:v>53</c:v>
                </c:pt>
                <c:pt idx="640">
                  <c:v>36</c:v>
                </c:pt>
                <c:pt idx="641">
                  <c:v>35</c:v>
                </c:pt>
                <c:pt idx="642">
                  <c:v>36</c:v>
                </c:pt>
                <c:pt idx="643">
                  <c:v>47</c:v>
                </c:pt>
                <c:pt idx="644">
                  <c:v>48</c:v>
                </c:pt>
                <c:pt idx="645">
                  <c:v>60</c:v>
                </c:pt>
                <c:pt idx="646">
                  <c:v>59</c:v>
                </c:pt>
                <c:pt idx="647">
                  <c:v>49</c:v>
                </c:pt>
                <c:pt idx="648">
                  <c:v>61</c:v>
                </c:pt>
                <c:pt idx="649">
                  <c:v>41</c:v>
                </c:pt>
                <c:pt idx="650">
                  <c:v>54</c:v>
                </c:pt>
                <c:pt idx="651">
                  <c:v>53</c:v>
                </c:pt>
                <c:pt idx="652">
                  <c:v>35</c:v>
                </c:pt>
                <c:pt idx="653">
                  <c:v>40</c:v>
                </c:pt>
                <c:pt idx="654">
                  <c:v>33</c:v>
                </c:pt>
                <c:pt idx="655">
                  <c:v>49</c:v>
                </c:pt>
                <c:pt idx="656">
                  <c:v>46</c:v>
                </c:pt>
                <c:pt idx="657">
                  <c:v>43</c:v>
                </c:pt>
                <c:pt idx="658">
                  <c:v>45</c:v>
                </c:pt>
                <c:pt idx="659">
                  <c:v>26</c:v>
                </c:pt>
                <c:pt idx="660">
                  <c:v>49</c:v>
                </c:pt>
                <c:pt idx="661">
                  <c:v>46</c:v>
                </c:pt>
                <c:pt idx="662">
                  <c:v>31</c:v>
                </c:pt>
                <c:pt idx="663">
                  <c:v>52</c:v>
                </c:pt>
                <c:pt idx="664">
                  <c:v>44</c:v>
                </c:pt>
                <c:pt idx="665">
                  <c:v>29</c:v>
                </c:pt>
                <c:pt idx="666">
                  <c:v>34</c:v>
                </c:pt>
                <c:pt idx="667">
                  <c:v>31</c:v>
                </c:pt>
                <c:pt idx="668">
                  <c:v>40</c:v>
                </c:pt>
                <c:pt idx="669">
                  <c:v>48</c:v>
                </c:pt>
                <c:pt idx="670">
                  <c:v>58</c:v>
                </c:pt>
                <c:pt idx="671">
                  <c:v>55</c:v>
                </c:pt>
                <c:pt idx="672">
                  <c:v>35</c:v>
                </c:pt>
                <c:pt idx="673">
                  <c:v>45</c:v>
                </c:pt>
                <c:pt idx="674">
                  <c:v>35</c:v>
                </c:pt>
                <c:pt idx="675">
                  <c:v>43</c:v>
                </c:pt>
                <c:pt idx="676">
                  <c:v>48</c:v>
                </c:pt>
                <c:pt idx="677">
                  <c:v>35</c:v>
                </c:pt>
                <c:pt idx="678">
                  <c:v>37</c:v>
                </c:pt>
                <c:pt idx="679">
                  <c:v>48</c:v>
                </c:pt>
                <c:pt idx="680">
                  <c:v>37</c:v>
                </c:pt>
                <c:pt idx="681">
                  <c:v>35</c:v>
                </c:pt>
                <c:pt idx="682">
                  <c:v>32</c:v>
                </c:pt>
                <c:pt idx="683">
                  <c:v>26</c:v>
                </c:pt>
                <c:pt idx="684">
                  <c:v>51</c:v>
                </c:pt>
                <c:pt idx="685">
                  <c:v>39</c:v>
                </c:pt>
                <c:pt idx="686">
                  <c:v>53</c:v>
                </c:pt>
                <c:pt idx="687">
                  <c:v>36</c:v>
                </c:pt>
                <c:pt idx="688">
                  <c:v>42</c:v>
                </c:pt>
                <c:pt idx="689">
                  <c:v>38</c:v>
                </c:pt>
                <c:pt idx="690">
                  <c:v>34</c:v>
                </c:pt>
                <c:pt idx="691">
                  <c:v>44</c:v>
                </c:pt>
                <c:pt idx="692">
                  <c:v>39</c:v>
                </c:pt>
                <c:pt idx="693">
                  <c:v>42</c:v>
                </c:pt>
                <c:pt idx="694">
                  <c:v>50</c:v>
                </c:pt>
                <c:pt idx="695">
                  <c:v>50</c:v>
                </c:pt>
                <c:pt idx="696">
                  <c:v>42</c:v>
                </c:pt>
                <c:pt idx="697">
                  <c:v>49</c:v>
                </c:pt>
                <c:pt idx="698">
                  <c:v>23</c:v>
                </c:pt>
                <c:pt idx="699">
                  <c:v>33</c:v>
                </c:pt>
                <c:pt idx="700">
                  <c:v>37</c:v>
                </c:pt>
                <c:pt idx="701">
                  <c:v>44</c:v>
                </c:pt>
                <c:pt idx="702">
                  <c:v>39</c:v>
                </c:pt>
                <c:pt idx="703">
                  <c:v>46</c:v>
                </c:pt>
                <c:pt idx="704">
                  <c:v>52</c:v>
                </c:pt>
                <c:pt idx="705">
                  <c:v>43</c:v>
                </c:pt>
                <c:pt idx="706">
                  <c:v>45</c:v>
                </c:pt>
                <c:pt idx="707">
                  <c:v>46</c:v>
                </c:pt>
                <c:pt idx="708">
                  <c:v>37</c:v>
                </c:pt>
                <c:pt idx="709">
                  <c:v>48</c:v>
                </c:pt>
                <c:pt idx="710">
                  <c:v>37</c:v>
                </c:pt>
                <c:pt idx="711">
                  <c:v>58</c:v>
                </c:pt>
                <c:pt idx="712">
                  <c:v>44</c:v>
                </c:pt>
                <c:pt idx="713">
                  <c:v>44</c:v>
                </c:pt>
                <c:pt idx="714">
                  <c:v>45</c:v>
                </c:pt>
                <c:pt idx="715">
                  <c:v>53</c:v>
                </c:pt>
                <c:pt idx="716">
                  <c:v>60</c:v>
                </c:pt>
                <c:pt idx="717">
                  <c:v>50</c:v>
                </c:pt>
                <c:pt idx="718">
                  <c:v>61</c:v>
                </c:pt>
                <c:pt idx="719">
                  <c:v>55</c:v>
                </c:pt>
                <c:pt idx="720">
                  <c:v>65</c:v>
                </c:pt>
                <c:pt idx="721">
                  <c:v>47</c:v>
                </c:pt>
                <c:pt idx="722">
                  <c:v>47</c:v>
                </c:pt>
                <c:pt idx="723">
                  <c:v>57</c:v>
                </c:pt>
                <c:pt idx="724">
                  <c:v>69</c:v>
                </c:pt>
                <c:pt idx="725">
                  <c:v>54</c:v>
                </c:pt>
                <c:pt idx="726">
                  <c:v>62</c:v>
                </c:pt>
                <c:pt idx="727">
                  <c:v>64</c:v>
                </c:pt>
                <c:pt idx="728">
                  <c:v>71</c:v>
                </c:pt>
                <c:pt idx="729">
                  <c:v>77</c:v>
                </c:pt>
                <c:pt idx="730">
                  <c:v>68</c:v>
                </c:pt>
                <c:pt idx="731">
                  <c:v>111</c:v>
                </c:pt>
                <c:pt idx="732">
                  <c:v>122</c:v>
                </c:pt>
                <c:pt idx="733">
                  <c:v>155</c:v>
                </c:pt>
                <c:pt idx="734">
                  <c:v>132</c:v>
                </c:pt>
                <c:pt idx="735">
                  <c:v>146</c:v>
                </c:pt>
                <c:pt idx="736">
                  <c:v>169</c:v>
                </c:pt>
                <c:pt idx="737">
                  <c:v>155</c:v>
                </c:pt>
                <c:pt idx="738">
                  <c:v>173</c:v>
                </c:pt>
                <c:pt idx="739">
                  <c:v>173</c:v>
                </c:pt>
                <c:pt idx="740">
                  <c:v>172</c:v>
                </c:pt>
                <c:pt idx="741">
                  <c:v>180</c:v>
                </c:pt>
                <c:pt idx="742">
                  <c:v>212</c:v>
                </c:pt>
                <c:pt idx="743">
                  <c:v>264</c:v>
                </c:pt>
                <c:pt idx="744">
                  <c:v>284</c:v>
                </c:pt>
                <c:pt idx="745">
                  <c:v>318</c:v>
                </c:pt>
                <c:pt idx="746">
                  <c:v>323</c:v>
                </c:pt>
                <c:pt idx="747">
                  <c:v>297</c:v>
                </c:pt>
                <c:pt idx="748">
                  <c:v>284</c:v>
                </c:pt>
                <c:pt idx="749">
                  <c:v>315</c:v>
                </c:pt>
                <c:pt idx="750">
                  <c:v>305</c:v>
                </c:pt>
                <c:pt idx="751">
                  <c:v>303</c:v>
                </c:pt>
                <c:pt idx="752">
                  <c:v>293</c:v>
                </c:pt>
                <c:pt idx="753">
                  <c:v>287</c:v>
                </c:pt>
                <c:pt idx="754">
                  <c:v>257</c:v>
                </c:pt>
                <c:pt idx="755">
                  <c:v>279</c:v>
                </c:pt>
                <c:pt idx="756">
                  <c:v>263</c:v>
                </c:pt>
                <c:pt idx="757">
                  <c:v>216</c:v>
                </c:pt>
                <c:pt idx="758">
                  <c:v>184</c:v>
                </c:pt>
                <c:pt idx="759">
                  <c:v>196</c:v>
                </c:pt>
                <c:pt idx="760">
                  <c:v>150</c:v>
                </c:pt>
                <c:pt idx="761">
                  <c:v>167</c:v>
                </c:pt>
                <c:pt idx="762">
                  <c:v>180</c:v>
                </c:pt>
                <c:pt idx="763">
                  <c:v>143</c:v>
                </c:pt>
                <c:pt idx="764">
                  <c:v>147</c:v>
                </c:pt>
                <c:pt idx="765">
                  <c:v>137</c:v>
                </c:pt>
                <c:pt idx="766">
                  <c:v>116</c:v>
                </c:pt>
                <c:pt idx="767">
                  <c:v>97</c:v>
                </c:pt>
                <c:pt idx="768">
                  <c:v>100</c:v>
                </c:pt>
                <c:pt idx="769">
                  <c:v>76</c:v>
                </c:pt>
                <c:pt idx="770">
                  <c:v>81</c:v>
                </c:pt>
                <c:pt idx="771">
                  <c:v>53</c:v>
                </c:pt>
                <c:pt idx="772">
                  <c:v>62</c:v>
                </c:pt>
                <c:pt idx="773">
                  <c:v>83</c:v>
                </c:pt>
                <c:pt idx="774">
                  <c:v>67</c:v>
                </c:pt>
                <c:pt idx="775">
                  <c:v>46</c:v>
                </c:pt>
                <c:pt idx="776">
                  <c:v>46</c:v>
                </c:pt>
                <c:pt idx="777">
                  <c:v>28</c:v>
                </c:pt>
                <c:pt idx="778">
                  <c:v>22</c:v>
                </c:pt>
                <c:pt idx="779">
                  <c:v>20</c:v>
                </c:pt>
                <c:pt idx="780">
                  <c:v>18</c:v>
                </c:pt>
                <c:pt idx="781">
                  <c:v>28</c:v>
                </c:pt>
                <c:pt idx="782">
                  <c:v>8</c:v>
                </c:pt>
                <c:pt idx="783">
                  <c:v>12</c:v>
                </c:pt>
                <c:pt idx="784">
                  <c:v>8</c:v>
                </c:pt>
                <c:pt idx="785">
                  <c:v>7</c:v>
                </c:pt>
                <c:pt idx="786">
                  <c:v>9</c:v>
                </c:pt>
                <c:pt idx="787">
                  <c:v>5</c:v>
                </c:pt>
                <c:pt idx="788">
                  <c:v>2</c:v>
                </c:pt>
                <c:pt idx="789">
                  <c:v>1</c:v>
                </c:pt>
                <c:pt idx="790">
                  <c:v>2</c:v>
                </c:pt>
                <c:pt idx="791">
                  <c:v>0</c:v>
                </c:pt>
                <c:pt idx="792">
                  <c:v>0</c:v>
                </c:pt>
                <c:pt idx="793">
                  <c:v>0</c:v>
                </c:pt>
                <c:pt idx="794">
                  <c:v>1</c:v>
                </c:pt>
                <c:pt idx="795">
                  <c:v>0</c:v>
                </c:pt>
                <c:pt idx="796">
                  <c:v>0</c:v>
                </c:pt>
                <c:pt idx="797">
                  <c:v>0</c:v>
                </c:pt>
                <c:pt idx="798">
                  <c:v>0</c:v>
                </c:pt>
                <c:pt idx="799">
                  <c:v>0</c:v>
                </c:pt>
                <c:pt idx="800">
                  <c:v>0</c:v>
                </c:pt>
                <c:pt idx="801">
                  <c:v>0</c:v>
                </c:pt>
                <c:pt idx="802">
                  <c:v>0</c:v>
                </c:pt>
                <c:pt idx="803">
                  <c:v>0</c:v>
                </c:pt>
                <c:pt idx="804">
                  <c:v>2</c:v>
                </c:pt>
                <c:pt idx="805">
                  <c:v>0</c:v>
                </c:pt>
                <c:pt idx="806">
                  <c:v>0</c:v>
                </c:pt>
                <c:pt idx="807">
                  <c:v>0</c:v>
                </c:pt>
                <c:pt idx="808">
                  <c:v>0</c:v>
                </c:pt>
                <c:pt idx="809">
                  <c:v>0</c:v>
                </c:pt>
                <c:pt idx="810">
                  <c:v>0</c:v>
                </c:pt>
                <c:pt idx="811">
                  <c:v>0</c:v>
                </c:pt>
                <c:pt idx="812">
                  <c:v>0</c:v>
                </c:pt>
                <c:pt idx="813">
                  <c:v>0</c:v>
                </c:pt>
                <c:pt idx="814">
                  <c:v>0</c:v>
                </c:pt>
                <c:pt idx="815">
                  <c:v>0</c:v>
                </c:pt>
                <c:pt idx="816">
                  <c:v>0</c:v>
                </c:pt>
                <c:pt idx="817">
                  <c:v>1</c:v>
                </c:pt>
                <c:pt idx="818">
                  <c:v>0</c:v>
                </c:pt>
                <c:pt idx="819">
                  <c:v>0</c:v>
                </c:pt>
                <c:pt idx="820">
                  <c:v>0</c:v>
                </c:pt>
                <c:pt idx="821">
                  <c:v>0</c:v>
                </c:pt>
                <c:pt idx="822">
                  <c:v>0</c:v>
                </c:pt>
                <c:pt idx="823">
                  <c:v>0</c:v>
                </c:pt>
                <c:pt idx="824">
                  <c:v>0</c:v>
                </c:pt>
                <c:pt idx="825">
                  <c:v>0</c:v>
                </c:pt>
                <c:pt idx="826">
                  <c:v>0</c:v>
                </c:pt>
                <c:pt idx="827">
                  <c:v>0</c:v>
                </c:pt>
                <c:pt idx="828">
                  <c:v>0</c:v>
                </c:pt>
                <c:pt idx="829">
                  <c:v>0</c:v>
                </c:pt>
                <c:pt idx="830">
                  <c:v>0</c:v>
                </c:pt>
                <c:pt idx="831">
                  <c:v>0</c:v>
                </c:pt>
                <c:pt idx="832">
                  <c:v>0</c:v>
                </c:pt>
                <c:pt idx="833">
                  <c:v>0</c:v>
                </c:pt>
                <c:pt idx="834">
                  <c:v>0</c:v>
                </c:pt>
                <c:pt idx="835">
                  <c:v>1</c:v>
                </c:pt>
                <c:pt idx="836">
                  <c:v>0</c:v>
                </c:pt>
                <c:pt idx="837">
                  <c:v>0</c:v>
                </c:pt>
                <c:pt idx="838">
                  <c:v>0</c:v>
                </c:pt>
                <c:pt idx="839">
                  <c:v>0</c:v>
                </c:pt>
                <c:pt idx="840">
                  <c:v>0</c:v>
                </c:pt>
                <c:pt idx="841">
                  <c:v>0</c:v>
                </c:pt>
                <c:pt idx="842">
                  <c:v>0</c:v>
                </c:pt>
                <c:pt idx="843">
                  <c:v>0</c:v>
                </c:pt>
                <c:pt idx="844">
                  <c:v>0</c:v>
                </c:pt>
                <c:pt idx="845">
                  <c:v>1</c:v>
                </c:pt>
                <c:pt idx="846">
                  <c:v>0</c:v>
                </c:pt>
                <c:pt idx="847">
                  <c:v>0</c:v>
                </c:pt>
                <c:pt idx="848">
                  <c:v>0</c:v>
                </c:pt>
                <c:pt idx="849">
                  <c:v>0</c:v>
                </c:pt>
                <c:pt idx="850">
                  <c:v>0</c:v>
                </c:pt>
                <c:pt idx="851">
                  <c:v>0</c:v>
                </c:pt>
                <c:pt idx="852">
                  <c:v>0</c:v>
                </c:pt>
                <c:pt idx="853">
                  <c:v>0</c:v>
                </c:pt>
                <c:pt idx="854">
                  <c:v>0</c:v>
                </c:pt>
                <c:pt idx="855">
                  <c:v>0</c:v>
                </c:pt>
                <c:pt idx="856">
                  <c:v>0</c:v>
                </c:pt>
                <c:pt idx="857">
                  <c:v>1</c:v>
                </c:pt>
                <c:pt idx="858">
                  <c:v>0</c:v>
                </c:pt>
                <c:pt idx="859">
                  <c:v>1</c:v>
                </c:pt>
                <c:pt idx="860">
                  <c:v>0</c:v>
                </c:pt>
                <c:pt idx="861">
                  <c:v>0</c:v>
                </c:pt>
                <c:pt idx="862">
                  <c:v>0</c:v>
                </c:pt>
                <c:pt idx="863">
                  <c:v>0</c:v>
                </c:pt>
                <c:pt idx="864">
                  <c:v>0</c:v>
                </c:pt>
                <c:pt idx="865">
                  <c:v>0</c:v>
                </c:pt>
                <c:pt idx="866">
                  <c:v>0</c:v>
                </c:pt>
                <c:pt idx="867">
                  <c:v>0</c:v>
                </c:pt>
                <c:pt idx="868">
                  <c:v>0</c:v>
                </c:pt>
                <c:pt idx="869">
                  <c:v>0</c:v>
                </c:pt>
                <c:pt idx="870">
                  <c:v>0</c:v>
                </c:pt>
                <c:pt idx="871">
                  <c:v>0</c:v>
                </c:pt>
                <c:pt idx="872">
                  <c:v>1</c:v>
                </c:pt>
                <c:pt idx="873">
                  <c:v>0</c:v>
                </c:pt>
                <c:pt idx="874">
                  <c:v>0</c:v>
                </c:pt>
                <c:pt idx="875">
                  <c:v>0</c:v>
                </c:pt>
                <c:pt idx="876">
                  <c:v>0</c:v>
                </c:pt>
                <c:pt idx="877">
                  <c:v>0</c:v>
                </c:pt>
                <c:pt idx="878">
                  <c:v>0</c:v>
                </c:pt>
                <c:pt idx="879">
                  <c:v>0</c:v>
                </c:pt>
                <c:pt idx="880">
                  <c:v>0</c:v>
                </c:pt>
                <c:pt idx="881">
                  <c:v>0</c:v>
                </c:pt>
                <c:pt idx="882">
                  <c:v>0</c:v>
                </c:pt>
                <c:pt idx="883">
                  <c:v>0</c:v>
                </c:pt>
                <c:pt idx="884">
                  <c:v>0</c:v>
                </c:pt>
                <c:pt idx="885">
                  <c:v>0</c:v>
                </c:pt>
                <c:pt idx="886">
                  <c:v>0</c:v>
                </c:pt>
                <c:pt idx="887">
                  <c:v>0</c:v>
                </c:pt>
                <c:pt idx="888">
                  <c:v>0</c:v>
                </c:pt>
                <c:pt idx="889">
                  <c:v>0</c:v>
                </c:pt>
                <c:pt idx="890">
                  <c:v>0</c:v>
                </c:pt>
                <c:pt idx="891">
                  <c:v>0</c:v>
                </c:pt>
                <c:pt idx="892">
                  <c:v>0</c:v>
                </c:pt>
                <c:pt idx="893">
                  <c:v>0</c:v>
                </c:pt>
                <c:pt idx="894">
                  <c:v>0</c:v>
                </c:pt>
                <c:pt idx="895">
                  <c:v>0</c:v>
                </c:pt>
                <c:pt idx="896">
                  <c:v>0</c:v>
                </c:pt>
                <c:pt idx="897">
                  <c:v>0</c:v>
                </c:pt>
                <c:pt idx="898">
                  <c:v>0</c:v>
                </c:pt>
                <c:pt idx="899">
                  <c:v>1</c:v>
                </c:pt>
                <c:pt idx="900">
                  <c:v>0</c:v>
                </c:pt>
                <c:pt idx="901">
                  <c:v>0</c:v>
                </c:pt>
                <c:pt idx="902">
                  <c:v>0</c:v>
                </c:pt>
                <c:pt idx="903">
                  <c:v>0</c:v>
                </c:pt>
                <c:pt idx="904">
                  <c:v>0</c:v>
                </c:pt>
                <c:pt idx="905">
                  <c:v>0</c:v>
                </c:pt>
                <c:pt idx="906">
                  <c:v>0</c:v>
                </c:pt>
                <c:pt idx="907">
                  <c:v>0</c:v>
                </c:pt>
                <c:pt idx="908">
                  <c:v>0</c:v>
                </c:pt>
                <c:pt idx="909">
                  <c:v>0</c:v>
                </c:pt>
                <c:pt idx="910">
                  <c:v>1</c:v>
                </c:pt>
                <c:pt idx="911">
                  <c:v>0</c:v>
                </c:pt>
                <c:pt idx="912">
                  <c:v>0</c:v>
                </c:pt>
                <c:pt idx="913">
                  <c:v>0</c:v>
                </c:pt>
                <c:pt idx="914">
                  <c:v>0</c:v>
                </c:pt>
                <c:pt idx="915">
                  <c:v>0</c:v>
                </c:pt>
                <c:pt idx="916">
                  <c:v>0</c:v>
                </c:pt>
                <c:pt idx="917">
                  <c:v>0</c:v>
                </c:pt>
                <c:pt idx="918">
                  <c:v>0</c:v>
                </c:pt>
                <c:pt idx="919">
                  <c:v>0</c:v>
                </c:pt>
                <c:pt idx="920">
                  <c:v>0</c:v>
                </c:pt>
                <c:pt idx="921">
                  <c:v>0</c:v>
                </c:pt>
                <c:pt idx="922">
                  <c:v>0</c:v>
                </c:pt>
                <c:pt idx="923">
                  <c:v>0</c:v>
                </c:pt>
                <c:pt idx="924">
                  <c:v>0</c:v>
                </c:pt>
                <c:pt idx="925">
                  <c:v>0</c:v>
                </c:pt>
                <c:pt idx="926">
                  <c:v>0</c:v>
                </c:pt>
                <c:pt idx="927">
                  <c:v>0</c:v>
                </c:pt>
                <c:pt idx="928">
                  <c:v>0</c:v>
                </c:pt>
                <c:pt idx="929">
                  <c:v>0</c:v>
                </c:pt>
                <c:pt idx="930">
                  <c:v>0</c:v>
                </c:pt>
                <c:pt idx="931">
                  <c:v>0</c:v>
                </c:pt>
                <c:pt idx="932">
                  <c:v>0</c:v>
                </c:pt>
                <c:pt idx="933">
                  <c:v>0</c:v>
                </c:pt>
                <c:pt idx="934">
                  <c:v>0</c:v>
                </c:pt>
                <c:pt idx="935">
                  <c:v>0</c:v>
                </c:pt>
                <c:pt idx="936">
                  <c:v>0</c:v>
                </c:pt>
                <c:pt idx="937">
                  <c:v>0</c:v>
                </c:pt>
                <c:pt idx="938">
                  <c:v>0</c:v>
                </c:pt>
                <c:pt idx="939">
                  <c:v>0</c:v>
                </c:pt>
                <c:pt idx="940">
                  <c:v>0</c:v>
                </c:pt>
                <c:pt idx="941">
                  <c:v>0</c:v>
                </c:pt>
                <c:pt idx="942">
                  <c:v>0</c:v>
                </c:pt>
                <c:pt idx="943">
                  <c:v>0</c:v>
                </c:pt>
                <c:pt idx="944">
                  <c:v>0</c:v>
                </c:pt>
                <c:pt idx="945">
                  <c:v>0</c:v>
                </c:pt>
                <c:pt idx="946">
                  <c:v>0</c:v>
                </c:pt>
                <c:pt idx="947">
                  <c:v>0</c:v>
                </c:pt>
                <c:pt idx="948">
                  <c:v>0</c:v>
                </c:pt>
                <c:pt idx="949">
                  <c:v>0</c:v>
                </c:pt>
                <c:pt idx="950">
                  <c:v>0</c:v>
                </c:pt>
                <c:pt idx="951">
                  <c:v>0</c:v>
                </c:pt>
                <c:pt idx="952">
                  <c:v>0</c:v>
                </c:pt>
                <c:pt idx="953">
                  <c:v>1</c:v>
                </c:pt>
                <c:pt idx="954">
                  <c:v>0</c:v>
                </c:pt>
                <c:pt idx="955">
                  <c:v>0</c:v>
                </c:pt>
                <c:pt idx="956">
                  <c:v>0</c:v>
                </c:pt>
                <c:pt idx="957">
                  <c:v>0</c:v>
                </c:pt>
                <c:pt idx="958">
                  <c:v>0</c:v>
                </c:pt>
                <c:pt idx="959">
                  <c:v>0</c:v>
                </c:pt>
                <c:pt idx="960">
                  <c:v>0</c:v>
                </c:pt>
                <c:pt idx="961">
                  <c:v>0</c:v>
                </c:pt>
                <c:pt idx="962">
                  <c:v>0</c:v>
                </c:pt>
                <c:pt idx="963">
                  <c:v>0</c:v>
                </c:pt>
                <c:pt idx="964">
                  <c:v>0</c:v>
                </c:pt>
                <c:pt idx="965">
                  <c:v>0</c:v>
                </c:pt>
                <c:pt idx="966">
                  <c:v>0</c:v>
                </c:pt>
                <c:pt idx="967">
                  <c:v>0</c:v>
                </c:pt>
                <c:pt idx="968">
                  <c:v>0</c:v>
                </c:pt>
                <c:pt idx="969">
                  <c:v>0</c:v>
                </c:pt>
                <c:pt idx="970">
                  <c:v>0</c:v>
                </c:pt>
                <c:pt idx="971">
                  <c:v>0</c:v>
                </c:pt>
                <c:pt idx="972">
                  <c:v>0</c:v>
                </c:pt>
                <c:pt idx="973">
                  <c:v>0</c:v>
                </c:pt>
                <c:pt idx="974">
                  <c:v>0</c:v>
                </c:pt>
                <c:pt idx="975">
                  <c:v>0</c:v>
                </c:pt>
                <c:pt idx="976">
                  <c:v>0</c:v>
                </c:pt>
                <c:pt idx="977">
                  <c:v>0</c:v>
                </c:pt>
                <c:pt idx="978">
                  <c:v>0</c:v>
                </c:pt>
                <c:pt idx="979">
                  <c:v>0</c:v>
                </c:pt>
                <c:pt idx="980">
                  <c:v>0</c:v>
                </c:pt>
                <c:pt idx="981">
                  <c:v>0</c:v>
                </c:pt>
                <c:pt idx="982">
                  <c:v>0</c:v>
                </c:pt>
                <c:pt idx="983">
                  <c:v>0</c:v>
                </c:pt>
                <c:pt idx="984">
                  <c:v>0</c:v>
                </c:pt>
                <c:pt idx="985">
                  <c:v>0</c:v>
                </c:pt>
                <c:pt idx="986">
                  <c:v>2</c:v>
                </c:pt>
                <c:pt idx="987">
                  <c:v>0</c:v>
                </c:pt>
                <c:pt idx="988">
                  <c:v>0</c:v>
                </c:pt>
                <c:pt idx="989">
                  <c:v>0</c:v>
                </c:pt>
                <c:pt idx="990">
                  <c:v>0</c:v>
                </c:pt>
                <c:pt idx="991">
                  <c:v>0</c:v>
                </c:pt>
                <c:pt idx="992">
                  <c:v>0</c:v>
                </c:pt>
                <c:pt idx="993">
                  <c:v>0</c:v>
                </c:pt>
                <c:pt idx="994">
                  <c:v>0</c:v>
                </c:pt>
                <c:pt idx="995">
                  <c:v>0</c:v>
                </c:pt>
                <c:pt idx="996">
                  <c:v>0</c:v>
                </c:pt>
                <c:pt idx="997">
                  <c:v>0</c:v>
                </c:pt>
                <c:pt idx="998">
                  <c:v>0</c:v>
                </c:pt>
                <c:pt idx="999">
                  <c:v>0</c:v>
                </c:pt>
                <c:pt idx="1000">
                  <c:v>0</c:v>
                </c:pt>
                <c:pt idx="1001">
                  <c:v>0</c:v>
                </c:pt>
                <c:pt idx="1002">
                  <c:v>0</c:v>
                </c:pt>
                <c:pt idx="1003">
                  <c:v>0</c:v>
                </c:pt>
                <c:pt idx="1004">
                  <c:v>0</c:v>
                </c:pt>
                <c:pt idx="1005">
                  <c:v>0</c:v>
                </c:pt>
                <c:pt idx="1006">
                  <c:v>0</c:v>
                </c:pt>
                <c:pt idx="1007">
                  <c:v>0</c:v>
                </c:pt>
                <c:pt idx="1008">
                  <c:v>0</c:v>
                </c:pt>
                <c:pt idx="1009">
                  <c:v>0</c:v>
                </c:pt>
                <c:pt idx="1010">
                  <c:v>0</c:v>
                </c:pt>
                <c:pt idx="1011">
                  <c:v>0</c:v>
                </c:pt>
                <c:pt idx="1012">
                  <c:v>0</c:v>
                </c:pt>
                <c:pt idx="1013">
                  <c:v>0</c:v>
                </c:pt>
                <c:pt idx="1014">
                  <c:v>0</c:v>
                </c:pt>
                <c:pt idx="1015">
                  <c:v>0</c:v>
                </c:pt>
                <c:pt idx="1016">
                  <c:v>0</c:v>
                </c:pt>
                <c:pt idx="1017">
                  <c:v>0</c:v>
                </c:pt>
                <c:pt idx="1018">
                  <c:v>0</c:v>
                </c:pt>
                <c:pt idx="1019">
                  <c:v>0</c:v>
                </c:pt>
                <c:pt idx="1020">
                  <c:v>0</c:v>
                </c:pt>
                <c:pt idx="1021">
                  <c:v>0</c:v>
                </c:pt>
                <c:pt idx="1022">
                  <c:v>0</c:v>
                </c:pt>
                <c:pt idx="1023">
                  <c:v>0</c:v>
                </c:pt>
                <c:pt idx="1024">
                  <c:v>0</c:v>
                </c:pt>
                <c:pt idx="1025">
                  <c:v>0</c:v>
                </c:pt>
                <c:pt idx="1026">
                  <c:v>0</c:v>
                </c:pt>
                <c:pt idx="1027">
                  <c:v>0</c:v>
                </c:pt>
                <c:pt idx="1028">
                  <c:v>0</c:v>
                </c:pt>
                <c:pt idx="1029">
                  <c:v>0</c:v>
                </c:pt>
                <c:pt idx="1030">
                  <c:v>0</c:v>
                </c:pt>
                <c:pt idx="1031">
                  <c:v>0</c:v>
                </c:pt>
                <c:pt idx="1032">
                  <c:v>0</c:v>
                </c:pt>
                <c:pt idx="1033">
                  <c:v>0</c:v>
                </c:pt>
                <c:pt idx="1034">
                  <c:v>0</c:v>
                </c:pt>
                <c:pt idx="1035">
                  <c:v>0</c:v>
                </c:pt>
                <c:pt idx="1036">
                  <c:v>0</c:v>
                </c:pt>
                <c:pt idx="1037">
                  <c:v>0</c:v>
                </c:pt>
                <c:pt idx="1038">
                  <c:v>0</c:v>
                </c:pt>
                <c:pt idx="1039">
                  <c:v>0</c:v>
                </c:pt>
                <c:pt idx="1040">
                  <c:v>0</c:v>
                </c:pt>
                <c:pt idx="1041">
                  <c:v>1</c:v>
                </c:pt>
                <c:pt idx="1042">
                  <c:v>1</c:v>
                </c:pt>
                <c:pt idx="1043">
                  <c:v>0</c:v>
                </c:pt>
                <c:pt idx="1044">
                  <c:v>0</c:v>
                </c:pt>
                <c:pt idx="1045">
                  <c:v>0</c:v>
                </c:pt>
                <c:pt idx="1046">
                  <c:v>0</c:v>
                </c:pt>
                <c:pt idx="1047">
                  <c:v>0</c:v>
                </c:pt>
                <c:pt idx="1048">
                  <c:v>0</c:v>
                </c:pt>
                <c:pt idx="1049">
                  <c:v>0</c:v>
                </c:pt>
                <c:pt idx="1050">
                  <c:v>0</c:v>
                </c:pt>
                <c:pt idx="1051">
                  <c:v>0</c:v>
                </c:pt>
                <c:pt idx="1052">
                  <c:v>0</c:v>
                </c:pt>
                <c:pt idx="1053">
                  <c:v>0</c:v>
                </c:pt>
                <c:pt idx="1054">
                  <c:v>0</c:v>
                </c:pt>
                <c:pt idx="1055">
                  <c:v>0</c:v>
                </c:pt>
                <c:pt idx="1056">
                  <c:v>0</c:v>
                </c:pt>
                <c:pt idx="1057">
                  <c:v>0</c:v>
                </c:pt>
                <c:pt idx="1058">
                  <c:v>0</c:v>
                </c:pt>
                <c:pt idx="1059">
                  <c:v>0</c:v>
                </c:pt>
                <c:pt idx="1060">
                  <c:v>0</c:v>
                </c:pt>
                <c:pt idx="1061">
                  <c:v>0</c:v>
                </c:pt>
                <c:pt idx="1062">
                  <c:v>0</c:v>
                </c:pt>
                <c:pt idx="1063">
                  <c:v>0</c:v>
                </c:pt>
                <c:pt idx="1064">
                  <c:v>0</c:v>
                </c:pt>
                <c:pt idx="1065">
                  <c:v>0</c:v>
                </c:pt>
                <c:pt idx="1066">
                  <c:v>0</c:v>
                </c:pt>
                <c:pt idx="1067">
                  <c:v>0</c:v>
                </c:pt>
                <c:pt idx="1068">
                  <c:v>0</c:v>
                </c:pt>
                <c:pt idx="1069">
                  <c:v>0</c:v>
                </c:pt>
                <c:pt idx="1070">
                  <c:v>0</c:v>
                </c:pt>
                <c:pt idx="1071">
                  <c:v>0</c:v>
                </c:pt>
                <c:pt idx="1072">
                  <c:v>0</c:v>
                </c:pt>
                <c:pt idx="1073">
                  <c:v>0</c:v>
                </c:pt>
                <c:pt idx="1074">
                  <c:v>0</c:v>
                </c:pt>
                <c:pt idx="1075">
                  <c:v>0</c:v>
                </c:pt>
                <c:pt idx="1076">
                  <c:v>0</c:v>
                </c:pt>
                <c:pt idx="1077">
                  <c:v>0</c:v>
                </c:pt>
                <c:pt idx="1078">
                  <c:v>0</c:v>
                </c:pt>
                <c:pt idx="1079">
                  <c:v>0</c:v>
                </c:pt>
                <c:pt idx="1080">
                  <c:v>0</c:v>
                </c:pt>
                <c:pt idx="1081">
                  <c:v>0</c:v>
                </c:pt>
                <c:pt idx="1082">
                  <c:v>0</c:v>
                </c:pt>
                <c:pt idx="1083">
                  <c:v>0</c:v>
                </c:pt>
                <c:pt idx="1084">
                  <c:v>0</c:v>
                </c:pt>
                <c:pt idx="1085">
                  <c:v>0</c:v>
                </c:pt>
                <c:pt idx="1086">
                  <c:v>0</c:v>
                </c:pt>
                <c:pt idx="1087">
                  <c:v>0</c:v>
                </c:pt>
                <c:pt idx="1088">
                  <c:v>0</c:v>
                </c:pt>
                <c:pt idx="1089">
                  <c:v>0</c:v>
                </c:pt>
                <c:pt idx="1090">
                  <c:v>0</c:v>
                </c:pt>
                <c:pt idx="1091">
                  <c:v>0</c:v>
                </c:pt>
                <c:pt idx="1092">
                  <c:v>0</c:v>
                </c:pt>
                <c:pt idx="1093">
                  <c:v>0</c:v>
                </c:pt>
                <c:pt idx="1094">
                  <c:v>0</c:v>
                </c:pt>
                <c:pt idx="1095">
                  <c:v>0</c:v>
                </c:pt>
                <c:pt idx="1096">
                  <c:v>0</c:v>
                </c:pt>
                <c:pt idx="1097">
                  <c:v>0</c:v>
                </c:pt>
                <c:pt idx="1098">
                  <c:v>0</c:v>
                </c:pt>
                <c:pt idx="1099">
                  <c:v>0</c:v>
                </c:pt>
                <c:pt idx="1100">
                  <c:v>0</c:v>
                </c:pt>
                <c:pt idx="1101">
                  <c:v>0</c:v>
                </c:pt>
                <c:pt idx="1102">
                  <c:v>0</c:v>
                </c:pt>
                <c:pt idx="1103">
                  <c:v>0</c:v>
                </c:pt>
                <c:pt idx="1104">
                  <c:v>0</c:v>
                </c:pt>
                <c:pt idx="1105">
                  <c:v>0</c:v>
                </c:pt>
                <c:pt idx="1106">
                  <c:v>0</c:v>
                </c:pt>
                <c:pt idx="1107">
                  <c:v>0</c:v>
                </c:pt>
                <c:pt idx="1108">
                  <c:v>0</c:v>
                </c:pt>
                <c:pt idx="1109">
                  <c:v>0</c:v>
                </c:pt>
                <c:pt idx="1110">
                  <c:v>0</c:v>
                </c:pt>
                <c:pt idx="1111">
                  <c:v>0</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0</c:v>
                </c:pt>
                <c:pt idx="1128">
                  <c:v>0</c:v>
                </c:pt>
                <c:pt idx="1129">
                  <c:v>0</c:v>
                </c:pt>
                <c:pt idx="1130">
                  <c:v>0</c:v>
                </c:pt>
                <c:pt idx="1131">
                  <c:v>0</c:v>
                </c:pt>
                <c:pt idx="1132">
                  <c:v>0</c:v>
                </c:pt>
                <c:pt idx="1133">
                  <c:v>0</c:v>
                </c:pt>
                <c:pt idx="1134">
                  <c:v>0</c:v>
                </c:pt>
                <c:pt idx="1135">
                  <c:v>0</c:v>
                </c:pt>
                <c:pt idx="1136">
                  <c:v>0</c:v>
                </c:pt>
                <c:pt idx="1137">
                  <c:v>0</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0</c:v>
                </c:pt>
                <c:pt idx="1184">
                  <c:v>0</c:v>
                </c:pt>
                <c:pt idx="1185">
                  <c:v>0</c:v>
                </c:pt>
                <c:pt idx="1186">
                  <c:v>0</c:v>
                </c:pt>
                <c:pt idx="1187">
                  <c:v>0</c:v>
                </c:pt>
                <c:pt idx="1188">
                  <c:v>0</c:v>
                </c:pt>
                <c:pt idx="1189">
                  <c:v>0</c:v>
                </c:pt>
                <c:pt idx="1190">
                  <c:v>0</c:v>
                </c:pt>
                <c:pt idx="1191">
                  <c:v>0</c:v>
                </c:pt>
                <c:pt idx="1192">
                  <c:v>0</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0</c:v>
                </c:pt>
                <c:pt idx="1233">
                  <c:v>0</c:v>
                </c:pt>
                <c:pt idx="1234">
                  <c:v>0</c:v>
                </c:pt>
                <c:pt idx="1235">
                  <c:v>0</c:v>
                </c:pt>
                <c:pt idx="1236">
                  <c:v>0</c:v>
                </c:pt>
                <c:pt idx="1237">
                  <c:v>0</c:v>
                </c:pt>
                <c:pt idx="1238">
                  <c:v>0</c:v>
                </c:pt>
                <c:pt idx="1239">
                  <c:v>0</c:v>
                </c:pt>
                <c:pt idx="1240">
                  <c:v>0</c:v>
                </c:pt>
                <c:pt idx="1241">
                  <c:v>0</c:v>
                </c:pt>
                <c:pt idx="1242">
                  <c:v>0</c:v>
                </c:pt>
                <c:pt idx="1243">
                  <c:v>0</c:v>
                </c:pt>
                <c:pt idx="1244">
                  <c:v>0</c:v>
                </c:pt>
                <c:pt idx="1245">
                  <c:v>0</c:v>
                </c:pt>
                <c:pt idx="1246">
                  <c:v>0</c:v>
                </c:pt>
                <c:pt idx="1247">
                  <c:v>0</c:v>
                </c:pt>
                <c:pt idx="1248">
                  <c:v>1</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0</c:v>
                </c:pt>
                <c:pt idx="1265">
                  <c:v>0</c:v>
                </c:pt>
                <c:pt idx="1266">
                  <c:v>0</c:v>
                </c:pt>
                <c:pt idx="1267">
                  <c:v>0</c:v>
                </c:pt>
                <c:pt idx="1268">
                  <c:v>0</c:v>
                </c:pt>
                <c:pt idx="1269">
                  <c:v>0</c:v>
                </c:pt>
                <c:pt idx="1270">
                  <c:v>0</c:v>
                </c:pt>
                <c:pt idx="1271">
                  <c:v>0</c:v>
                </c:pt>
                <c:pt idx="1272">
                  <c:v>0</c:v>
                </c:pt>
                <c:pt idx="1273">
                  <c:v>0</c:v>
                </c:pt>
                <c:pt idx="1274">
                  <c:v>0</c:v>
                </c:pt>
                <c:pt idx="1275">
                  <c:v>0</c:v>
                </c:pt>
                <c:pt idx="1276">
                  <c:v>0</c:v>
                </c:pt>
                <c:pt idx="1277">
                  <c:v>0</c:v>
                </c:pt>
                <c:pt idx="1278">
                  <c:v>0</c:v>
                </c:pt>
                <c:pt idx="1279">
                  <c:v>0</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0</c:v>
                </c:pt>
                <c:pt idx="1301">
                  <c:v>0</c:v>
                </c:pt>
                <c:pt idx="1302">
                  <c:v>0</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0</c:v>
                </c:pt>
                <c:pt idx="1335">
                  <c:v>0</c:v>
                </c:pt>
                <c:pt idx="1336">
                  <c:v>0</c:v>
                </c:pt>
                <c:pt idx="1337">
                  <c:v>0</c:v>
                </c:pt>
                <c:pt idx="1338">
                  <c:v>0</c:v>
                </c:pt>
                <c:pt idx="1339">
                  <c:v>0</c:v>
                </c:pt>
                <c:pt idx="1340">
                  <c:v>0</c:v>
                </c:pt>
                <c:pt idx="1341">
                  <c:v>0</c:v>
                </c:pt>
                <c:pt idx="1342">
                  <c:v>0</c:v>
                </c:pt>
                <c:pt idx="1343">
                  <c:v>0</c:v>
                </c:pt>
                <c:pt idx="1344">
                  <c:v>0</c:v>
                </c:pt>
                <c:pt idx="1345">
                  <c:v>0</c:v>
                </c:pt>
                <c:pt idx="1346">
                  <c:v>0</c:v>
                </c:pt>
                <c:pt idx="1347">
                  <c:v>0</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0</c:v>
                </c:pt>
                <c:pt idx="1381">
                  <c:v>0</c:v>
                </c:pt>
                <c:pt idx="1382">
                  <c:v>0</c:v>
                </c:pt>
                <c:pt idx="1383">
                  <c:v>0</c:v>
                </c:pt>
                <c:pt idx="1384">
                  <c:v>0</c:v>
                </c:pt>
                <c:pt idx="1385">
                  <c:v>0</c:v>
                </c:pt>
                <c:pt idx="1386">
                  <c:v>0</c:v>
                </c:pt>
                <c:pt idx="1387">
                  <c:v>0</c:v>
                </c:pt>
                <c:pt idx="1388">
                  <c:v>0</c:v>
                </c:pt>
                <c:pt idx="1389">
                  <c:v>0</c:v>
                </c:pt>
                <c:pt idx="1390">
                  <c:v>0</c:v>
                </c:pt>
                <c:pt idx="1391">
                  <c:v>0</c:v>
                </c:pt>
                <c:pt idx="1392">
                  <c:v>0</c:v>
                </c:pt>
                <c:pt idx="1393">
                  <c:v>0</c:v>
                </c:pt>
                <c:pt idx="1394">
                  <c:v>0</c:v>
                </c:pt>
                <c:pt idx="1395">
                  <c:v>0</c:v>
                </c:pt>
                <c:pt idx="1396">
                  <c:v>0</c:v>
                </c:pt>
                <c:pt idx="1397">
                  <c:v>0</c:v>
                </c:pt>
                <c:pt idx="1398">
                  <c:v>0</c:v>
                </c:pt>
                <c:pt idx="1399">
                  <c:v>0</c:v>
                </c:pt>
                <c:pt idx="1400">
                  <c:v>0</c:v>
                </c:pt>
                <c:pt idx="1401">
                  <c:v>0</c:v>
                </c:pt>
                <c:pt idx="1402">
                  <c:v>0</c:v>
                </c:pt>
                <c:pt idx="1403">
                  <c:v>0</c:v>
                </c:pt>
                <c:pt idx="1404">
                  <c:v>0</c:v>
                </c:pt>
                <c:pt idx="1405">
                  <c:v>0</c:v>
                </c:pt>
                <c:pt idx="1406">
                  <c:v>0</c:v>
                </c:pt>
                <c:pt idx="1407">
                  <c:v>0</c:v>
                </c:pt>
                <c:pt idx="1408">
                  <c:v>0</c:v>
                </c:pt>
                <c:pt idx="1409">
                  <c:v>0</c:v>
                </c:pt>
                <c:pt idx="1410">
                  <c:v>0</c:v>
                </c:pt>
                <c:pt idx="1411">
                  <c:v>0</c:v>
                </c:pt>
                <c:pt idx="1412">
                  <c:v>0</c:v>
                </c:pt>
                <c:pt idx="1413">
                  <c:v>0</c:v>
                </c:pt>
                <c:pt idx="1414">
                  <c:v>0</c:v>
                </c:pt>
                <c:pt idx="1415">
                  <c:v>0</c:v>
                </c:pt>
                <c:pt idx="1416">
                  <c:v>0</c:v>
                </c:pt>
                <c:pt idx="1417">
                  <c:v>0</c:v>
                </c:pt>
                <c:pt idx="1418">
                  <c:v>0</c:v>
                </c:pt>
                <c:pt idx="1419">
                  <c:v>0</c:v>
                </c:pt>
                <c:pt idx="1420">
                  <c:v>0</c:v>
                </c:pt>
                <c:pt idx="1421">
                  <c:v>0</c:v>
                </c:pt>
                <c:pt idx="1422">
                  <c:v>0</c:v>
                </c:pt>
                <c:pt idx="1423">
                  <c:v>0</c:v>
                </c:pt>
                <c:pt idx="1424">
                  <c:v>0</c:v>
                </c:pt>
                <c:pt idx="1425">
                  <c:v>0</c:v>
                </c:pt>
                <c:pt idx="1426">
                  <c:v>0</c:v>
                </c:pt>
                <c:pt idx="1427">
                  <c:v>0</c:v>
                </c:pt>
                <c:pt idx="1428">
                  <c:v>0</c:v>
                </c:pt>
                <c:pt idx="1429">
                  <c:v>0</c:v>
                </c:pt>
                <c:pt idx="1430">
                  <c:v>0</c:v>
                </c:pt>
                <c:pt idx="1431">
                  <c:v>0</c:v>
                </c:pt>
                <c:pt idx="1432">
                  <c:v>0</c:v>
                </c:pt>
                <c:pt idx="1433">
                  <c:v>0</c:v>
                </c:pt>
                <c:pt idx="1434">
                  <c:v>0</c:v>
                </c:pt>
                <c:pt idx="1435">
                  <c:v>0</c:v>
                </c:pt>
                <c:pt idx="1436">
                  <c:v>0</c:v>
                </c:pt>
                <c:pt idx="1437">
                  <c:v>0</c:v>
                </c:pt>
                <c:pt idx="1438">
                  <c:v>0</c:v>
                </c:pt>
                <c:pt idx="1439">
                  <c:v>0</c:v>
                </c:pt>
                <c:pt idx="1440">
                  <c:v>0</c:v>
                </c:pt>
                <c:pt idx="1441">
                  <c:v>0</c:v>
                </c:pt>
                <c:pt idx="1442">
                  <c:v>0</c:v>
                </c:pt>
                <c:pt idx="1443">
                  <c:v>0</c:v>
                </c:pt>
                <c:pt idx="1444">
                  <c:v>0</c:v>
                </c:pt>
                <c:pt idx="1445">
                  <c:v>0</c:v>
                </c:pt>
                <c:pt idx="1446">
                  <c:v>0</c:v>
                </c:pt>
                <c:pt idx="1447">
                  <c:v>0</c:v>
                </c:pt>
                <c:pt idx="1448">
                  <c:v>0</c:v>
                </c:pt>
                <c:pt idx="1449">
                  <c:v>0</c:v>
                </c:pt>
                <c:pt idx="1450">
                  <c:v>0</c:v>
                </c:pt>
                <c:pt idx="1451">
                  <c:v>0</c:v>
                </c:pt>
                <c:pt idx="1452">
                  <c:v>0</c:v>
                </c:pt>
                <c:pt idx="1453">
                  <c:v>0</c:v>
                </c:pt>
                <c:pt idx="1454">
                  <c:v>0</c:v>
                </c:pt>
                <c:pt idx="1455">
                  <c:v>0</c:v>
                </c:pt>
                <c:pt idx="1456">
                  <c:v>0</c:v>
                </c:pt>
                <c:pt idx="1457">
                  <c:v>0</c:v>
                </c:pt>
                <c:pt idx="1458">
                  <c:v>0</c:v>
                </c:pt>
                <c:pt idx="1459">
                  <c:v>0</c:v>
                </c:pt>
                <c:pt idx="1460">
                  <c:v>0</c:v>
                </c:pt>
                <c:pt idx="1461">
                  <c:v>0</c:v>
                </c:pt>
                <c:pt idx="1462">
                  <c:v>0</c:v>
                </c:pt>
                <c:pt idx="1463">
                  <c:v>0</c:v>
                </c:pt>
                <c:pt idx="1464">
                  <c:v>0</c:v>
                </c:pt>
                <c:pt idx="1465">
                  <c:v>0</c:v>
                </c:pt>
                <c:pt idx="1466">
                  <c:v>0</c:v>
                </c:pt>
                <c:pt idx="1467">
                  <c:v>0</c:v>
                </c:pt>
                <c:pt idx="1468">
                  <c:v>0</c:v>
                </c:pt>
                <c:pt idx="1469">
                  <c:v>0</c:v>
                </c:pt>
                <c:pt idx="1470">
                  <c:v>0</c:v>
                </c:pt>
                <c:pt idx="1471">
                  <c:v>0</c:v>
                </c:pt>
                <c:pt idx="1472">
                  <c:v>0</c:v>
                </c:pt>
                <c:pt idx="1473">
                  <c:v>0</c:v>
                </c:pt>
                <c:pt idx="1474">
                  <c:v>0</c:v>
                </c:pt>
                <c:pt idx="1475">
                  <c:v>0</c:v>
                </c:pt>
                <c:pt idx="1476">
                  <c:v>0</c:v>
                </c:pt>
                <c:pt idx="1477">
                  <c:v>0</c:v>
                </c:pt>
                <c:pt idx="1478">
                  <c:v>0</c:v>
                </c:pt>
                <c:pt idx="1479">
                  <c:v>0</c:v>
                </c:pt>
                <c:pt idx="1480">
                  <c:v>0</c:v>
                </c:pt>
                <c:pt idx="1481">
                  <c:v>0</c:v>
                </c:pt>
                <c:pt idx="1482">
                  <c:v>0</c:v>
                </c:pt>
                <c:pt idx="1483">
                  <c:v>0</c:v>
                </c:pt>
                <c:pt idx="1484">
                  <c:v>0</c:v>
                </c:pt>
                <c:pt idx="1485">
                  <c:v>0</c:v>
                </c:pt>
                <c:pt idx="1486">
                  <c:v>0</c:v>
                </c:pt>
                <c:pt idx="1487">
                  <c:v>0</c:v>
                </c:pt>
                <c:pt idx="1488">
                  <c:v>0</c:v>
                </c:pt>
                <c:pt idx="1489">
                  <c:v>0</c:v>
                </c:pt>
                <c:pt idx="1490">
                  <c:v>0</c:v>
                </c:pt>
                <c:pt idx="1491">
                  <c:v>0</c:v>
                </c:pt>
                <c:pt idx="1492">
                  <c:v>0</c:v>
                </c:pt>
                <c:pt idx="1493">
                  <c:v>0</c:v>
                </c:pt>
                <c:pt idx="1494">
                  <c:v>0</c:v>
                </c:pt>
                <c:pt idx="1495">
                  <c:v>0</c:v>
                </c:pt>
                <c:pt idx="1496">
                  <c:v>0</c:v>
                </c:pt>
                <c:pt idx="1497">
                  <c:v>0</c:v>
                </c:pt>
                <c:pt idx="1498">
                  <c:v>0</c:v>
                </c:pt>
                <c:pt idx="1499">
                  <c:v>0</c:v>
                </c:pt>
                <c:pt idx="1500">
                  <c:v>0</c:v>
                </c:pt>
                <c:pt idx="1501">
                  <c:v>0</c:v>
                </c:pt>
                <c:pt idx="1502">
                  <c:v>0</c:v>
                </c:pt>
                <c:pt idx="1503">
                  <c:v>0</c:v>
                </c:pt>
                <c:pt idx="1504">
                  <c:v>0</c:v>
                </c:pt>
                <c:pt idx="1505">
                  <c:v>0</c:v>
                </c:pt>
                <c:pt idx="1506">
                  <c:v>0</c:v>
                </c:pt>
                <c:pt idx="1507">
                  <c:v>0</c:v>
                </c:pt>
                <c:pt idx="1508">
                  <c:v>0</c:v>
                </c:pt>
                <c:pt idx="1509">
                  <c:v>0</c:v>
                </c:pt>
                <c:pt idx="1510">
                  <c:v>0</c:v>
                </c:pt>
                <c:pt idx="1511">
                  <c:v>0</c:v>
                </c:pt>
                <c:pt idx="1512">
                  <c:v>0</c:v>
                </c:pt>
                <c:pt idx="1513">
                  <c:v>0</c:v>
                </c:pt>
                <c:pt idx="1514">
                  <c:v>0</c:v>
                </c:pt>
                <c:pt idx="1515">
                  <c:v>0</c:v>
                </c:pt>
                <c:pt idx="1516">
                  <c:v>0</c:v>
                </c:pt>
                <c:pt idx="1517">
                  <c:v>0</c:v>
                </c:pt>
                <c:pt idx="1518">
                  <c:v>0</c:v>
                </c:pt>
                <c:pt idx="1519">
                  <c:v>0</c:v>
                </c:pt>
                <c:pt idx="1520">
                  <c:v>0</c:v>
                </c:pt>
                <c:pt idx="1521">
                  <c:v>0</c:v>
                </c:pt>
                <c:pt idx="1522">
                  <c:v>0</c:v>
                </c:pt>
                <c:pt idx="1523">
                  <c:v>0</c:v>
                </c:pt>
                <c:pt idx="1524">
                  <c:v>0</c:v>
                </c:pt>
                <c:pt idx="1525">
                  <c:v>0</c:v>
                </c:pt>
                <c:pt idx="1526">
                  <c:v>0</c:v>
                </c:pt>
                <c:pt idx="1527">
                  <c:v>0</c:v>
                </c:pt>
                <c:pt idx="1528">
                  <c:v>0</c:v>
                </c:pt>
                <c:pt idx="1529">
                  <c:v>0</c:v>
                </c:pt>
                <c:pt idx="1530">
                  <c:v>0</c:v>
                </c:pt>
                <c:pt idx="1531">
                  <c:v>0</c:v>
                </c:pt>
                <c:pt idx="1532">
                  <c:v>0</c:v>
                </c:pt>
                <c:pt idx="1533">
                  <c:v>0</c:v>
                </c:pt>
                <c:pt idx="1534">
                  <c:v>0</c:v>
                </c:pt>
                <c:pt idx="1535">
                  <c:v>0</c:v>
                </c:pt>
                <c:pt idx="1536">
                  <c:v>0</c:v>
                </c:pt>
                <c:pt idx="1537">
                  <c:v>0</c:v>
                </c:pt>
                <c:pt idx="1538">
                  <c:v>0</c:v>
                </c:pt>
                <c:pt idx="1539">
                  <c:v>0</c:v>
                </c:pt>
                <c:pt idx="1540">
                  <c:v>0</c:v>
                </c:pt>
                <c:pt idx="1541">
                  <c:v>0</c:v>
                </c:pt>
                <c:pt idx="1542">
                  <c:v>0</c:v>
                </c:pt>
                <c:pt idx="1543">
                  <c:v>0</c:v>
                </c:pt>
                <c:pt idx="1544">
                  <c:v>0</c:v>
                </c:pt>
                <c:pt idx="1545">
                  <c:v>0</c:v>
                </c:pt>
                <c:pt idx="1546">
                  <c:v>0</c:v>
                </c:pt>
                <c:pt idx="1547">
                  <c:v>0</c:v>
                </c:pt>
                <c:pt idx="1548">
                  <c:v>0</c:v>
                </c:pt>
                <c:pt idx="1549">
                  <c:v>0</c:v>
                </c:pt>
                <c:pt idx="1550">
                  <c:v>0</c:v>
                </c:pt>
                <c:pt idx="1551">
                  <c:v>0</c:v>
                </c:pt>
                <c:pt idx="1552">
                  <c:v>0</c:v>
                </c:pt>
                <c:pt idx="1553">
                  <c:v>0</c:v>
                </c:pt>
                <c:pt idx="1554">
                  <c:v>0</c:v>
                </c:pt>
                <c:pt idx="1555">
                  <c:v>0</c:v>
                </c:pt>
                <c:pt idx="1556">
                  <c:v>0</c:v>
                </c:pt>
                <c:pt idx="1557">
                  <c:v>0</c:v>
                </c:pt>
                <c:pt idx="1558">
                  <c:v>0</c:v>
                </c:pt>
                <c:pt idx="1559">
                  <c:v>0</c:v>
                </c:pt>
                <c:pt idx="1560">
                  <c:v>0</c:v>
                </c:pt>
                <c:pt idx="1561">
                  <c:v>0</c:v>
                </c:pt>
                <c:pt idx="1562">
                  <c:v>0</c:v>
                </c:pt>
                <c:pt idx="1563">
                  <c:v>0</c:v>
                </c:pt>
                <c:pt idx="1564">
                  <c:v>0</c:v>
                </c:pt>
                <c:pt idx="1565">
                  <c:v>0</c:v>
                </c:pt>
                <c:pt idx="1566">
                  <c:v>0</c:v>
                </c:pt>
                <c:pt idx="1567">
                  <c:v>0</c:v>
                </c:pt>
                <c:pt idx="1568">
                  <c:v>0</c:v>
                </c:pt>
                <c:pt idx="1569">
                  <c:v>0</c:v>
                </c:pt>
                <c:pt idx="1570">
                  <c:v>0</c:v>
                </c:pt>
                <c:pt idx="1571">
                  <c:v>0</c:v>
                </c:pt>
                <c:pt idx="1572">
                  <c:v>0</c:v>
                </c:pt>
                <c:pt idx="1573">
                  <c:v>0</c:v>
                </c:pt>
                <c:pt idx="1574">
                  <c:v>0</c:v>
                </c:pt>
                <c:pt idx="1575">
                  <c:v>0</c:v>
                </c:pt>
                <c:pt idx="1576">
                  <c:v>0</c:v>
                </c:pt>
                <c:pt idx="1577">
                  <c:v>0</c:v>
                </c:pt>
                <c:pt idx="1578">
                  <c:v>0</c:v>
                </c:pt>
                <c:pt idx="1579">
                  <c:v>0</c:v>
                </c:pt>
                <c:pt idx="1580">
                  <c:v>0</c:v>
                </c:pt>
                <c:pt idx="1581">
                  <c:v>0</c:v>
                </c:pt>
                <c:pt idx="1582">
                  <c:v>0</c:v>
                </c:pt>
                <c:pt idx="1583">
                  <c:v>0</c:v>
                </c:pt>
                <c:pt idx="1584">
                  <c:v>0</c:v>
                </c:pt>
                <c:pt idx="1585">
                  <c:v>0</c:v>
                </c:pt>
                <c:pt idx="1586">
                  <c:v>0</c:v>
                </c:pt>
                <c:pt idx="1587">
                  <c:v>0</c:v>
                </c:pt>
                <c:pt idx="1588">
                  <c:v>0</c:v>
                </c:pt>
                <c:pt idx="1589">
                  <c:v>0</c:v>
                </c:pt>
                <c:pt idx="1590">
                  <c:v>0</c:v>
                </c:pt>
                <c:pt idx="1591">
                  <c:v>0</c:v>
                </c:pt>
                <c:pt idx="1592">
                  <c:v>0</c:v>
                </c:pt>
                <c:pt idx="1593">
                  <c:v>0</c:v>
                </c:pt>
                <c:pt idx="1594">
                  <c:v>0</c:v>
                </c:pt>
                <c:pt idx="1595">
                  <c:v>0</c:v>
                </c:pt>
                <c:pt idx="1596">
                  <c:v>0</c:v>
                </c:pt>
                <c:pt idx="1597">
                  <c:v>0</c:v>
                </c:pt>
                <c:pt idx="1598">
                  <c:v>0</c:v>
                </c:pt>
                <c:pt idx="1599">
                  <c:v>0</c:v>
                </c:pt>
                <c:pt idx="1600">
                  <c:v>0</c:v>
                </c:pt>
                <c:pt idx="1601">
                  <c:v>0</c:v>
                </c:pt>
                <c:pt idx="1602">
                  <c:v>0</c:v>
                </c:pt>
                <c:pt idx="1603">
                  <c:v>0</c:v>
                </c:pt>
                <c:pt idx="1604">
                  <c:v>0</c:v>
                </c:pt>
                <c:pt idx="1605">
                  <c:v>0</c:v>
                </c:pt>
                <c:pt idx="1606">
                  <c:v>0</c:v>
                </c:pt>
                <c:pt idx="1607">
                  <c:v>0</c:v>
                </c:pt>
                <c:pt idx="1608">
                  <c:v>0</c:v>
                </c:pt>
                <c:pt idx="1609">
                  <c:v>0</c:v>
                </c:pt>
                <c:pt idx="1610">
                  <c:v>0</c:v>
                </c:pt>
                <c:pt idx="1611">
                  <c:v>0</c:v>
                </c:pt>
                <c:pt idx="1612">
                  <c:v>0</c:v>
                </c:pt>
                <c:pt idx="1613">
                  <c:v>0</c:v>
                </c:pt>
                <c:pt idx="1614">
                  <c:v>0</c:v>
                </c:pt>
                <c:pt idx="1615">
                  <c:v>0</c:v>
                </c:pt>
                <c:pt idx="1616">
                  <c:v>0</c:v>
                </c:pt>
                <c:pt idx="1617">
                  <c:v>0</c:v>
                </c:pt>
                <c:pt idx="1618">
                  <c:v>0</c:v>
                </c:pt>
                <c:pt idx="1619">
                  <c:v>0</c:v>
                </c:pt>
                <c:pt idx="1620">
                  <c:v>0</c:v>
                </c:pt>
                <c:pt idx="1621">
                  <c:v>0</c:v>
                </c:pt>
                <c:pt idx="1622">
                  <c:v>0</c:v>
                </c:pt>
                <c:pt idx="1623">
                  <c:v>0</c:v>
                </c:pt>
                <c:pt idx="1624">
                  <c:v>0</c:v>
                </c:pt>
                <c:pt idx="1625">
                  <c:v>0</c:v>
                </c:pt>
                <c:pt idx="1626">
                  <c:v>0</c:v>
                </c:pt>
                <c:pt idx="1627">
                  <c:v>0</c:v>
                </c:pt>
                <c:pt idx="1628">
                  <c:v>0</c:v>
                </c:pt>
                <c:pt idx="1629">
                  <c:v>0</c:v>
                </c:pt>
                <c:pt idx="1630">
                  <c:v>0</c:v>
                </c:pt>
                <c:pt idx="1631">
                  <c:v>0</c:v>
                </c:pt>
                <c:pt idx="1632">
                  <c:v>0</c:v>
                </c:pt>
                <c:pt idx="1633">
                  <c:v>0</c:v>
                </c:pt>
                <c:pt idx="1634">
                  <c:v>0</c:v>
                </c:pt>
                <c:pt idx="1635">
                  <c:v>0</c:v>
                </c:pt>
                <c:pt idx="1636">
                  <c:v>0</c:v>
                </c:pt>
                <c:pt idx="1637">
                  <c:v>0</c:v>
                </c:pt>
                <c:pt idx="1638">
                  <c:v>0</c:v>
                </c:pt>
                <c:pt idx="1639">
                  <c:v>0</c:v>
                </c:pt>
                <c:pt idx="1640">
                  <c:v>0</c:v>
                </c:pt>
                <c:pt idx="1641">
                  <c:v>0</c:v>
                </c:pt>
                <c:pt idx="1642">
                  <c:v>0</c:v>
                </c:pt>
                <c:pt idx="1643">
                  <c:v>0</c:v>
                </c:pt>
                <c:pt idx="1644">
                  <c:v>0</c:v>
                </c:pt>
                <c:pt idx="1645">
                  <c:v>0</c:v>
                </c:pt>
                <c:pt idx="1646">
                  <c:v>0</c:v>
                </c:pt>
                <c:pt idx="1647">
                  <c:v>0</c:v>
                </c:pt>
                <c:pt idx="1648">
                  <c:v>0</c:v>
                </c:pt>
                <c:pt idx="1649">
                  <c:v>0</c:v>
                </c:pt>
                <c:pt idx="1650">
                  <c:v>0</c:v>
                </c:pt>
                <c:pt idx="1651">
                  <c:v>0</c:v>
                </c:pt>
                <c:pt idx="1652">
                  <c:v>0</c:v>
                </c:pt>
                <c:pt idx="1653">
                  <c:v>0</c:v>
                </c:pt>
                <c:pt idx="1654">
                  <c:v>0</c:v>
                </c:pt>
                <c:pt idx="1655">
                  <c:v>0</c:v>
                </c:pt>
                <c:pt idx="1656">
                  <c:v>0</c:v>
                </c:pt>
                <c:pt idx="1657">
                  <c:v>0</c:v>
                </c:pt>
                <c:pt idx="1658">
                  <c:v>0</c:v>
                </c:pt>
                <c:pt idx="1659">
                  <c:v>0</c:v>
                </c:pt>
                <c:pt idx="1660">
                  <c:v>0</c:v>
                </c:pt>
                <c:pt idx="1661">
                  <c:v>0</c:v>
                </c:pt>
                <c:pt idx="1662">
                  <c:v>0</c:v>
                </c:pt>
                <c:pt idx="1663">
                  <c:v>0</c:v>
                </c:pt>
                <c:pt idx="1664">
                  <c:v>0</c:v>
                </c:pt>
                <c:pt idx="1665">
                  <c:v>0</c:v>
                </c:pt>
                <c:pt idx="1666">
                  <c:v>0</c:v>
                </c:pt>
                <c:pt idx="1667">
                  <c:v>0</c:v>
                </c:pt>
                <c:pt idx="1668">
                  <c:v>0</c:v>
                </c:pt>
                <c:pt idx="1669">
                  <c:v>0</c:v>
                </c:pt>
                <c:pt idx="1670">
                  <c:v>0</c:v>
                </c:pt>
                <c:pt idx="1671">
                  <c:v>0</c:v>
                </c:pt>
                <c:pt idx="1672">
                  <c:v>0</c:v>
                </c:pt>
                <c:pt idx="1673">
                  <c:v>0</c:v>
                </c:pt>
              </c:numCache>
            </c:numRef>
          </c:yVal>
          <c:smooth val="1"/>
        </c:ser>
        <c:dLbls>
          <c:showLegendKey val="0"/>
          <c:showVal val="0"/>
          <c:showCatName val="0"/>
          <c:showSerName val="0"/>
          <c:showPercent val="0"/>
          <c:showBubbleSize val="0"/>
        </c:dLbls>
        <c:axId val="42779776"/>
        <c:axId val="42780352"/>
      </c:scatterChart>
      <c:valAx>
        <c:axId val="42779776"/>
        <c:scaling>
          <c:orientation val="minMax"/>
          <c:max val="0.5"/>
          <c:min val="0"/>
        </c:scaling>
        <c:delete val="0"/>
        <c:axPos val="b"/>
        <c:numFmt formatCode="#,##0.00" sourceLinked="0"/>
        <c:majorTickMark val="out"/>
        <c:minorTickMark val="none"/>
        <c:tickLblPos val="nextTo"/>
        <c:crossAx val="42780352"/>
        <c:crosses val="autoZero"/>
        <c:crossBetween val="midCat"/>
      </c:valAx>
      <c:valAx>
        <c:axId val="42780352"/>
        <c:scaling>
          <c:orientation val="minMax"/>
          <c:min val="0"/>
        </c:scaling>
        <c:delete val="0"/>
        <c:axPos val="l"/>
        <c:majorGridlines/>
        <c:numFmt formatCode="General" sourceLinked="1"/>
        <c:majorTickMark val="out"/>
        <c:minorTickMark val="none"/>
        <c:tickLblPos val="nextTo"/>
        <c:crossAx val="42779776"/>
        <c:crosses val="autoZero"/>
        <c:crossBetween val="midCat"/>
      </c:valAx>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marker>
            <c:symbol val="none"/>
          </c:marker>
          <c:xVal>
            <c:numRef>
              <c:f>'C:\Users\LU\Fast Timing\04102012\Fe55-calib\[Fe55-1775V.xlsx]Fe55-1775V'!$A$1:$A$1902</c:f>
              <c:numCache>
                <c:formatCode>General</c:formatCode>
                <c:ptCount val="1902"/>
                <c:pt idx="0">
                  <c:v>-1.7441500000000001</c:v>
                </c:pt>
                <c:pt idx="1">
                  <c:v>-1.7418800000000001</c:v>
                </c:pt>
                <c:pt idx="2">
                  <c:v>-1.7396</c:v>
                </c:pt>
                <c:pt idx="3">
                  <c:v>-1.73733</c:v>
                </c:pt>
                <c:pt idx="4">
                  <c:v>-1.73506</c:v>
                </c:pt>
                <c:pt idx="5">
                  <c:v>-1.7327900000000001</c:v>
                </c:pt>
                <c:pt idx="6">
                  <c:v>-1.73051</c:v>
                </c:pt>
                <c:pt idx="7">
                  <c:v>-1.72824</c:v>
                </c:pt>
                <c:pt idx="8">
                  <c:v>-1.72597</c:v>
                </c:pt>
                <c:pt idx="9">
                  <c:v>-1.7237</c:v>
                </c:pt>
                <c:pt idx="10">
                  <c:v>-1.72142</c:v>
                </c:pt>
                <c:pt idx="11">
                  <c:v>-1.71915</c:v>
                </c:pt>
                <c:pt idx="12">
                  <c:v>-1.71688</c:v>
                </c:pt>
                <c:pt idx="13">
                  <c:v>-1.71461</c:v>
                </c:pt>
                <c:pt idx="14">
                  <c:v>-1.7123299999999999</c:v>
                </c:pt>
                <c:pt idx="15">
                  <c:v>-1.7100599999999999</c:v>
                </c:pt>
                <c:pt idx="16">
                  <c:v>-1.7077899999999999</c:v>
                </c:pt>
                <c:pt idx="17">
                  <c:v>-1.7055199999999999</c:v>
                </c:pt>
                <c:pt idx="18">
                  <c:v>-1.7032400000000001</c:v>
                </c:pt>
                <c:pt idx="19">
                  <c:v>-1.7009700000000001</c:v>
                </c:pt>
                <c:pt idx="20">
                  <c:v>-1.6987000000000001</c:v>
                </c:pt>
                <c:pt idx="21">
                  <c:v>-1.6964300000000001</c:v>
                </c:pt>
                <c:pt idx="22">
                  <c:v>-1.69415</c:v>
                </c:pt>
                <c:pt idx="23">
                  <c:v>-1.6918800000000001</c:v>
                </c:pt>
                <c:pt idx="24">
                  <c:v>-1.6896100000000001</c:v>
                </c:pt>
                <c:pt idx="25">
                  <c:v>-1.6873400000000001</c:v>
                </c:pt>
                <c:pt idx="26">
                  <c:v>-1.68506</c:v>
                </c:pt>
                <c:pt idx="27">
                  <c:v>-1.68279</c:v>
                </c:pt>
                <c:pt idx="28">
                  <c:v>-1.68052</c:v>
                </c:pt>
                <c:pt idx="29">
                  <c:v>-1.67825</c:v>
                </c:pt>
                <c:pt idx="30">
                  <c:v>-1.67597</c:v>
                </c:pt>
                <c:pt idx="31">
                  <c:v>-1.6737</c:v>
                </c:pt>
                <c:pt idx="32">
                  <c:v>-1.67143</c:v>
                </c:pt>
                <c:pt idx="33">
                  <c:v>-1.66916</c:v>
                </c:pt>
                <c:pt idx="34">
                  <c:v>-1.6668799999999999</c:v>
                </c:pt>
                <c:pt idx="35">
                  <c:v>-1.6646099999999999</c:v>
                </c:pt>
                <c:pt idx="36">
                  <c:v>-1.6623399999999999</c:v>
                </c:pt>
                <c:pt idx="37">
                  <c:v>-1.6600699999999999</c:v>
                </c:pt>
                <c:pt idx="38">
                  <c:v>-1.6577900000000001</c:v>
                </c:pt>
                <c:pt idx="39">
                  <c:v>-1.6555200000000001</c:v>
                </c:pt>
                <c:pt idx="40">
                  <c:v>-1.6532500000000001</c:v>
                </c:pt>
                <c:pt idx="41">
                  <c:v>-1.6509799999999999</c:v>
                </c:pt>
                <c:pt idx="42">
                  <c:v>-1.6487000000000001</c:v>
                </c:pt>
                <c:pt idx="43">
                  <c:v>-1.6464300000000001</c:v>
                </c:pt>
                <c:pt idx="44">
                  <c:v>-1.6441600000000001</c:v>
                </c:pt>
                <c:pt idx="45">
                  <c:v>-1.6418900000000001</c:v>
                </c:pt>
                <c:pt idx="46">
                  <c:v>-1.63961</c:v>
                </c:pt>
                <c:pt idx="47">
                  <c:v>-1.63734</c:v>
                </c:pt>
                <c:pt idx="48">
                  <c:v>-1.63507</c:v>
                </c:pt>
                <c:pt idx="49">
                  <c:v>-1.6328</c:v>
                </c:pt>
                <c:pt idx="50">
                  <c:v>-1.63052</c:v>
                </c:pt>
                <c:pt idx="51">
                  <c:v>-1.62825</c:v>
                </c:pt>
                <c:pt idx="52">
                  <c:v>-1.62598</c:v>
                </c:pt>
                <c:pt idx="53">
                  <c:v>-1.62371</c:v>
                </c:pt>
                <c:pt idx="54">
                  <c:v>-1.62144</c:v>
                </c:pt>
                <c:pt idx="55">
                  <c:v>-1.6191599999999999</c:v>
                </c:pt>
                <c:pt idx="56">
                  <c:v>-1.6168899999999999</c:v>
                </c:pt>
                <c:pt idx="57">
                  <c:v>-1.6146199999999999</c:v>
                </c:pt>
                <c:pt idx="58">
                  <c:v>-1.6123499999999999</c:v>
                </c:pt>
                <c:pt idx="59">
                  <c:v>-1.6100699999999999</c:v>
                </c:pt>
                <c:pt idx="60">
                  <c:v>-1.6077999999999999</c:v>
                </c:pt>
                <c:pt idx="61">
                  <c:v>-1.6055299999999999</c:v>
                </c:pt>
                <c:pt idx="62">
                  <c:v>-1.6032599999999999</c:v>
                </c:pt>
                <c:pt idx="63">
                  <c:v>-1.6009800000000001</c:v>
                </c:pt>
                <c:pt idx="64">
                  <c:v>-1.5987100000000001</c:v>
                </c:pt>
                <c:pt idx="65">
                  <c:v>-1.5964400000000001</c:v>
                </c:pt>
                <c:pt idx="66">
                  <c:v>-1.5941700000000001</c:v>
                </c:pt>
                <c:pt idx="67">
                  <c:v>-1.59189</c:v>
                </c:pt>
                <c:pt idx="68">
                  <c:v>-1.58962</c:v>
                </c:pt>
                <c:pt idx="69">
                  <c:v>-1.58735</c:v>
                </c:pt>
                <c:pt idx="70">
                  <c:v>-1.58508</c:v>
                </c:pt>
                <c:pt idx="71">
                  <c:v>-1.5828</c:v>
                </c:pt>
                <c:pt idx="72">
                  <c:v>-1.58053</c:v>
                </c:pt>
                <c:pt idx="73">
                  <c:v>-1.57826</c:v>
                </c:pt>
                <c:pt idx="74">
                  <c:v>-1.57599</c:v>
                </c:pt>
                <c:pt idx="75">
                  <c:v>-1.5737099999999999</c:v>
                </c:pt>
                <c:pt idx="76">
                  <c:v>-1.5714399999999999</c:v>
                </c:pt>
                <c:pt idx="77">
                  <c:v>-1.56917</c:v>
                </c:pt>
                <c:pt idx="78">
                  <c:v>-1.5669</c:v>
                </c:pt>
                <c:pt idx="79">
                  <c:v>-1.5646199999999999</c:v>
                </c:pt>
                <c:pt idx="80">
                  <c:v>-1.5623499999999999</c:v>
                </c:pt>
                <c:pt idx="81">
                  <c:v>-1.5600799999999999</c:v>
                </c:pt>
                <c:pt idx="82">
                  <c:v>-1.5578099999999999</c:v>
                </c:pt>
                <c:pt idx="83">
                  <c:v>-1.5555300000000001</c:v>
                </c:pt>
                <c:pt idx="84">
                  <c:v>-1.5532600000000001</c:v>
                </c:pt>
                <c:pt idx="85">
                  <c:v>-1.5509900000000001</c:v>
                </c:pt>
                <c:pt idx="86">
                  <c:v>-1.5487200000000001</c:v>
                </c:pt>
                <c:pt idx="87">
                  <c:v>-1.54644</c:v>
                </c:pt>
                <c:pt idx="88">
                  <c:v>-1.54417</c:v>
                </c:pt>
                <c:pt idx="89">
                  <c:v>-1.5419</c:v>
                </c:pt>
                <c:pt idx="90">
                  <c:v>-1.5396300000000001</c:v>
                </c:pt>
                <c:pt idx="91">
                  <c:v>-1.53735</c:v>
                </c:pt>
                <c:pt idx="92">
                  <c:v>-1.53508</c:v>
                </c:pt>
                <c:pt idx="93">
                  <c:v>-1.53281</c:v>
                </c:pt>
                <c:pt idx="94">
                  <c:v>-1.53054</c:v>
                </c:pt>
                <c:pt idx="95">
                  <c:v>-1.52826</c:v>
                </c:pt>
                <c:pt idx="96">
                  <c:v>-1.52599</c:v>
                </c:pt>
                <c:pt idx="97">
                  <c:v>-1.52372</c:v>
                </c:pt>
                <c:pt idx="98">
                  <c:v>-1.52145</c:v>
                </c:pt>
                <c:pt idx="99">
                  <c:v>-1.5191699999999999</c:v>
                </c:pt>
                <c:pt idx="100">
                  <c:v>-1.5168999999999999</c:v>
                </c:pt>
                <c:pt idx="101">
                  <c:v>-1.5146299999999999</c:v>
                </c:pt>
                <c:pt idx="102">
                  <c:v>-1.5123599999999999</c:v>
                </c:pt>
                <c:pt idx="103">
                  <c:v>-1.5100800000000001</c:v>
                </c:pt>
                <c:pt idx="104">
                  <c:v>-1.5078100000000001</c:v>
                </c:pt>
                <c:pt idx="105">
                  <c:v>-1.5055400000000001</c:v>
                </c:pt>
                <c:pt idx="106">
                  <c:v>-1.5032700000000001</c:v>
                </c:pt>
                <c:pt idx="107">
                  <c:v>-1.50099</c:v>
                </c:pt>
                <c:pt idx="108">
                  <c:v>-1.4987200000000001</c:v>
                </c:pt>
                <c:pt idx="109">
                  <c:v>-1.4964500000000001</c:v>
                </c:pt>
                <c:pt idx="110">
                  <c:v>-1.4941800000000001</c:v>
                </c:pt>
                <c:pt idx="111">
                  <c:v>-1.4919</c:v>
                </c:pt>
                <c:pt idx="112">
                  <c:v>-1.48963</c:v>
                </c:pt>
                <c:pt idx="113">
                  <c:v>-1.48736</c:v>
                </c:pt>
                <c:pt idx="114">
                  <c:v>-1.48509</c:v>
                </c:pt>
                <c:pt idx="115">
                  <c:v>-1.48281</c:v>
                </c:pt>
                <c:pt idx="116">
                  <c:v>-1.48054</c:v>
                </c:pt>
                <c:pt idx="117">
                  <c:v>-1.47827</c:v>
                </c:pt>
                <c:pt idx="118">
                  <c:v>-1.476</c:v>
                </c:pt>
                <c:pt idx="119">
                  <c:v>-1.47373</c:v>
                </c:pt>
                <c:pt idx="120">
                  <c:v>-1.4714499999999999</c:v>
                </c:pt>
                <c:pt idx="121">
                  <c:v>-1.4691799999999999</c:v>
                </c:pt>
                <c:pt idx="122">
                  <c:v>-1.4669099999999999</c:v>
                </c:pt>
                <c:pt idx="123">
                  <c:v>-1.4646399999999999</c:v>
                </c:pt>
                <c:pt idx="124">
                  <c:v>-1.4623600000000001</c:v>
                </c:pt>
                <c:pt idx="125">
                  <c:v>-1.4600900000000001</c:v>
                </c:pt>
                <c:pt idx="126">
                  <c:v>-1.4578199999999999</c:v>
                </c:pt>
                <c:pt idx="127">
                  <c:v>-1.4555499999999999</c:v>
                </c:pt>
                <c:pt idx="128">
                  <c:v>-1.4532700000000001</c:v>
                </c:pt>
                <c:pt idx="129">
                  <c:v>-1.4510000000000001</c:v>
                </c:pt>
                <c:pt idx="130">
                  <c:v>-1.4487300000000001</c:v>
                </c:pt>
                <c:pt idx="131">
                  <c:v>-1.4464600000000001</c:v>
                </c:pt>
                <c:pt idx="132">
                  <c:v>-1.44418</c:v>
                </c:pt>
                <c:pt idx="133">
                  <c:v>-1.44191</c:v>
                </c:pt>
                <c:pt idx="134">
                  <c:v>-1.43964</c:v>
                </c:pt>
                <c:pt idx="135">
                  <c:v>-1.43737</c:v>
                </c:pt>
                <c:pt idx="136">
                  <c:v>-1.43509</c:v>
                </c:pt>
                <c:pt idx="137">
                  <c:v>-1.43282</c:v>
                </c:pt>
                <c:pt idx="138">
                  <c:v>-1.43055</c:v>
                </c:pt>
                <c:pt idx="139">
                  <c:v>-1.42828</c:v>
                </c:pt>
                <c:pt idx="140">
                  <c:v>-1.4259999999999999</c:v>
                </c:pt>
                <c:pt idx="141">
                  <c:v>-1.4237299999999999</c:v>
                </c:pt>
                <c:pt idx="142">
                  <c:v>-1.4214599999999999</c:v>
                </c:pt>
                <c:pt idx="143">
                  <c:v>-1.41919</c:v>
                </c:pt>
                <c:pt idx="144">
                  <c:v>-1.4169099999999999</c:v>
                </c:pt>
                <c:pt idx="145">
                  <c:v>-1.4146399999999999</c:v>
                </c:pt>
                <c:pt idx="146">
                  <c:v>-1.4123699999999999</c:v>
                </c:pt>
                <c:pt idx="147">
                  <c:v>-1.4100999999999999</c:v>
                </c:pt>
                <c:pt idx="148">
                  <c:v>-1.4078200000000001</c:v>
                </c:pt>
                <c:pt idx="149">
                  <c:v>-1.4055500000000001</c:v>
                </c:pt>
                <c:pt idx="150">
                  <c:v>-1.4032800000000001</c:v>
                </c:pt>
                <c:pt idx="151">
                  <c:v>-1.4010100000000001</c:v>
                </c:pt>
                <c:pt idx="152">
                  <c:v>-1.39873</c:v>
                </c:pt>
                <c:pt idx="153">
                  <c:v>-1.39646</c:v>
                </c:pt>
                <c:pt idx="154">
                  <c:v>-1.39419</c:v>
                </c:pt>
                <c:pt idx="155">
                  <c:v>-1.39192</c:v>
                </c:pt>
                <c:pt idx="156">
                  <c:v>-1.38964</c:v>
                </c:pt>
                <c:pt idx="157">
                  <c:v>-1.38737</c:v>
                </c:pt>
                <c:pt idx="158">
                  <c:v>-1.3851</c:v>
                </c:pt>
                <c:pt idx="159">
                  <c:v>-1.38283</c:v>
                </c:pt>
                <c:pt idx="160">
                  <c:v>-1.3805499999999999</c:v>
                </c:pt>
                <c:pt idx="161">
                  <c:v>-1.3782799999999999</c:v>
                </c:pt>
                <c:pt idx="162">
                  <c:v>-1.37601</c:v>
                </c:pt>
                <c:pt idx="163">
                  <c:v>-1.37374</c:v>
                </c:pt>
                <c:pt idx="164">
                  <c:v>-1.3714599999999999</c:v>
                </c:pt>
                <c:pt idx="165">
                  <c:v>-1.3691899999999999</c:v>
                </c:pt>
                <c:pt idx="166">
                  <c:v>-1.3669199999999999</c:v>
                </c:pt>
                <c:pt idx="167">
                  <c:v>-1.3646499999999999</c:v>
                </c:pt>
                <c:pt idx="168">
                  <c:v>-1.3623700000000001</c:v>
                </c:pt>
                <c:pt idx="169">
                  <c:v>-1.3601000000000001</c:v>
                </c:pt>
                <c:pt idx="170">
                  <c:v>-1.3578300000000001</c:v>
                </c:pt>
                <c:pt idx="171">
                  <c:v>-1.3555600000000001</c:v>
                </c:pt>
                <c:pt idx="172">
                  <c:v>-1.35328</c:v>
                </c:pt>
                <c:pt idx="173">
                  <c:v>-1.35101</c:v>
                </c:pt>
                <c:pt idx="174">
                  <c:v>-1.34874</c:v>
                </c:pt>
                <c:pt idx="175">
                  <c:v>-1.3464700000000001</c:v>
                </c:pt>
                <c:pt idx="176">
                  <c:v>-1.34419</c:v>
                </c:pt>
                <c:pt idx="177">
                  <c:v>-1.34192</c:v>
                </c:pt>
                <c:pt idx="178">
                  <c:v>-1.33965</c:v>
                </c:pt>
                <c:pt idx="179">
                  <c:v>-1.33738</c:v>
                </c:pt>
                <c:pt idx="180">
                  <c:v>-1.33511</c:v>
                </c:pt>
                <c:pt idx="181">
                  <c:v>-1.33283</c:v>
                </c:pt>
                <c:pt idx="182">
                  <c:v>-1.33056</c:v>
                </c:pt>
                <c:pt idx="183">
                  <c:v>-1.32829</c:v>
                </c:pt>
                <c:pt idx="184">
                  <c:v>-1.32602</c:v>
                </c:pt>
                <c:pt idx="185">
                  <c:v>-1.3237399999999999</c:v>
                </c:pt>
                <c:pt idx="186">
                  <c:v>-1.3214699999999999</c:v>
                </c:pt>
                <c:pt idx="187">
                  <c:v>-1.3191999999999999</c:v>
                </c:pt>
                <c:pt idx="188">
                  <c:v>-1.3169299999999999</c:v>
                </c:pt>
                <c:pt idx="189">
                  <c:v>-1.3146500000000001</c:v>
                </c:pt>
                <c:pt idx="190">
                  <c:v>-1.3123800000000001</c:v>
                </c:pt>
                <c:pt idx="191">
                  <c:v>-1.3101100000000001</c:v>
                </c:pt>
                <c:pt idx="192">
                  <c:v>-1.3078399999999999</c:v>
                </c:pt>
                <c:pt idx="193">
                  <c:v>-1.3055600000000001</c:v>
                </c:pt>
                <c:pt idx="194">
                  <c:v>-1.3032900000000001</c:v>
                </c:pt>
                <c:pt idx="195">
                  <c:v>-1.3010200000000001</c:v>
                </c:pt>
                <c:pt idx="196">
                  <c:v>-1.2987500000000001</c:v>
                </c:pt>
                <c:pt idx="197">
                  <c:v>-1.29647</c:v>
                </c:pt>
                <c:pt idx="198">
                  <c:v>-1.2942</c:v>
                </c:pt>
                <c:pt idx="199">
                  <c:v>-1.29193</c:v>
                </c:pt>
                <c:pt idx="200">
                  <c:v>-1.28966</c:v>
                </c:pt>
                <c:pt idx="201">
                  <c:v>-1.28738</c:v>
                </c:pt>
                <c:pt idx="202">
                  <c:v>-1.28511</c:v>
                </c:pt>
                <c:pt idx="203">
                  <c:v>-1.28284</c:v>
                </c:pt>
                <c:pt idx="204">
                  <c:v>-1.28057</c:v>
                </c:pt>
                <c:pt idx="205">
                  <c:v>-1.2782899999999999</c:v>
                </c:pt>
                <c:pt idx="206">
                  <c:v>-1.2760199999999999</c:v>
                </c:pt>
                <c:pt idx="207">
                  <c:v>-1.2737499999999999</c:v>
                </c:pt>
                <c:pt idx="208">
                  <c:v>-1.2714799999999999</c:v>
                </c:pt>
                <c:pt idx="209">
                  <c:v>-1.2692000000000001</c:v>
                </c:pt>
                <c:pt idx="210">
                  <c:v>-1.2669299999999999</c:v>
                </c:pt>
                <c:pt idx="211">
                  <c:v>-1.2646599999999999</c:v>
                </c:pt>
                <c:pt idx="212">
                  <c:v>-1.2623899999999999</c:v>
                </c:pt>
                <c:pt idx="213">
                  <c:v>-1.2601100000000001</c:v>
                </c:pt>
                <c:pt idx="214">
                  <c:v>-1.2578400000000001</c:v>
                </c:pt>
                <c:pt idx="215">
                  <c:v>-1.2555700000000001</c:v>
                </c:pt>
                <c:pt idx="216">
                  <c:v>-1.2533000000000001</c:v>
                </c:pt>
                <c:pt idx="217">
                  <c:v>-1.25102</c:v>
                </c:pt>
                <c:pt idx="218">
                  <c:v>-1.24875</c:v>
                </c:pt>
                <c:pt idx="219">
                  <c:v>-1.24648</c:v>
                </c:pt>
                <c:pt idx="220">
                  <c:v>-1.24421</c:v>
                </c:pt>
                <c:pt idx="221">
                  <c:v>-1.24193</c:v>
                </c:pt>
                <c:pt idx="222">
                  <c:v>-1.23966</c:v>
                </c:pt>
                <c:pt idx="223">
                  <c:v>-1.23739</c:v>
                </c:pt>
                <c:pt idx="224">
                  <c:v>-1.23512</c:v>
                </c:pt>
                <c:pt idx="225">
                  <c:v>-1.2328399999999999</c:v>
                </c:pt>
                <c:pt idx="226">
                  <c:v>-1.2305699999999999</c:v>
                </c:pt>
                <c:pt idx="227">
                  <c:v>-1.2282999999999999</c:v>
                </c:pt>
                <c:pt idx="228">
                  <c:v>-1.22603</c:v>
                </c:pt>
                <c:pt idx="229">
                  <c:v>-1.2237499999999999</c:v>
                </c:pt>
                <c:pt idx="230">
                  <c:v>-1.2214799999999999</c:v>
                </c:pt>
                <c:pt idx="231">
                  <c:v>-1.2192099999999999</c:v>
                </c:pt>
                <c:pt idx="232">
                  <c:v>-1.2169399999999999</c:v>
                </c:pt>
                <c:pt idx="233">
                  <c:v>-1.2146600000000001</c:v>
                </c:pt>
                <c:pt idx="234">
                  <c:v>-1.2123900000000001</c:v>
                </c:pt>
                <c:pt idx="235">
                  <c:v>-1.2101200000000001</c:v>
                </c:pt>
                <c:pt idx="236">
                  <c:v>-1.2078500000000001</c:v>
                </c:pt>
                <c:pt idx="237">
                  <c:v>-1.20557</c:v>
                </c:pt>
                <c:pt idx="238">
                  <c:v>-1.2033</c:v>
                </c:pt>
                <c:pt idx="239">
                  <c:v>-1.20103</c:v>
                </c:pt>
                <c:pt idx="240">
                  <c:v>-1.19876</c:v>
                </c:pt>
                <c:pt idx="241">
                  <c:v>-1.19648</c:v>
                </c:pt>
                <c:pt idx="242">
                  <c:v>-1.19421</c:v>
                </c:pt>
                <c:pt idx="243">
                  <c:v>-1.19194</c:v>
                </c:pt>
                <c:pt idx="244">
                  <c:v>-1.18967</c:v>
                </c:pt>
                <c:pt idx="245">
                  <c:v>-1.1874</c:v>
                </c:pt>
                <c:pt idx="246">
                  <c:v>-1.18512</c:v>
                </c:pt>
                <c:pt idx="247">
                  <c:v>-1.18285</c:v>
                </c:pt>
                <c:pt idx="248">
                  <c:v>-1.18058</c:v>
                </c:pt>
                <c:pt idx="249">
                  <c:v>-1.17831</c:v>
                </c:pt>
                <c:pt idx="250">
                  <c:v>-1.1760299999999999</c:v>
                </c:pt>
                <c:pt idx="251">
                  <c:v>-1.1737599999999999</c:v>
                </c:pt>
                <c:pt idx="252">
                  <c:v>-1.1714899999999999</c:v>
                </c:pt>
                <c:pt idx="253">
                  <c:v>-1.1692199999999999</c:v>
                </c:pt>
                <c:pt idx="254">
                  <c:v>-1.1669400000000001</c:v>
                </c:pt>
                <c:pt idx="255">
                  <c:v>-1.1646700000000001</c:v>
                </c:pt>
                <c:pt idx="256">
                  <c:v>-1.1624000000000001</c:v>
                </c:pt>
                <c:pt idx="257">
                  <c:v>-1.1601300000000001</c:v>
                </c:pt>
                <c:pt idx="258">
                  <c:v>-1.15785</c:v>
                </c:pt>
                <c:pt idx="259">
                  <c:v>-1.1555800000000001</c:v>
                </c:pt>
                <c:pt idx="260">
                  <c:v>-1.1533100000000001</c:v>
                </c:pt>
                <c:pt idx="261">
                  <c:v>-1.1510400000000001</c:v>
                </c:pt>
                <c:pt idx="262">
                  <c:v>-1.14876</c:v>
                </c:pt>
                <c:pt idx="263">
                  <c:v>-1.14649</c:v>
                </c:pt>
                <c:pt idx="264">
                  <c:v>-1.14422</c:v>
                </c:pt>
                <c:pt idx="265">
                  <c:v>-1.14195</c:v>
                </c:pt>
                <c:pt idx="266">
                  <c:v>-1.13967</c:v>
                </c:pt>
                <c:pt idx="267">
                  <c:v>-1.1374</c:v>
                </c:pt>
                <c:pt idx="268">
                  <c:v>-1.13513</c:v>
                </c:pt>
                <c:pt idx="269">
                  <c:v>-1.13286</c:v>
                </c:pt>
                <c:pt idx="270">
                  <c:v>-1.1305799999999999</c:v>
                </c:pt>
                <c:pt idx="271">
                  <c:v>-1.1283099999999999</c:v>
                </c:pt>
                <c:pt idx="272">
                  <c:v>-1.1260399999999999</c:v>
                </c:pt>
                <c:pt idx="273">
                  <c:v>-1.1237699999999999</c:v>
                </c:pt>
                <c:pt idx="274">
                  <c:v>-1.1214900000000001</c:v>
                </c:pt>
                <c:pt idx="275">
                  <c:v>-1.1192200000000001</c:v>
                </c:pt>
                <c:pt idx="276">
                  <c:v>-1.1169500000000001</c:v>
                </c:pt>
                <c:pt idx="277">
                  <c:v>-1.1146799999999999</c:v>
                </c:pt>
                <c:pt idx="278">
                  <c:v>-1.1124000000000001</c:v>
                </c:pt>
                <c:pt idx="279">
                  <c:v>-1.1101300000000001</c:v>
                </c:pt>
                <c:pt idx="280">
                  <c:v>-1.1078600000000001</c:v>
                </c:pt>
                <c:pt idx="281">
                  <c:v>-1.1055900000000001</c:v>
                </c:pt>
                <c:pt idx="282">
                  <c:v>-1.10331</c:v>
                </c:pt>
                <c:pt idx="283">
                  <c:v>-1.10104</c:v>
                </c:pt>
                <c:pt idx="284">
                  <c:v>-1.09877</c:v>
                </c:pt>
                <c:pt idx="285">
                  <c:v>-1.0965</c:v>
                </c:pt>
                <c:pt idx="286">
                  <c:v>-1.09422</c:v>
                </c:pt>
                <c:pt idx="287">
                  <c:v>-1.09195</c:v>
                </c:pt>
                <c:pt idx="288">
                  <c:v>-1.08968</c:v>
                </c:pt>
                <c:pt idx="289">
                  <c:v>-1.08741</c:v>
                </c:pt>
                <c:pt idx="290">
                  <c:v>-1.0851299999999999</c:v>
                </c:pt>
                <c:pt idx="291">
                  <c:v>-1.0828599999999999</c:v>
                </c:pt>
                <c:pt idx="292">
                  <c:v>-1.0805899999999999</c:v>
                </c:pt>
                <c:pt idx="293">
                  <c:v>-1.0783199999999999</c:v>
                </c:pt>
                <c:pt idx="294">
                  <c:v>-1.0760400000000001</c:v>
                </c:pt>
                <c:pt idx="295">
                  <c:v>-1.0737699999999999</c:v>
                </c:pt>
                <c:pt idx="296">
                  <c:v>-1.0714999999999999</c:v>
                </c:pt>
                <c:pt idx="297">
                  <c:v>-1.0692299999999999</c:v>
                </c:pt>
                <c:pt idx="298">
                  <c:v>-1.0669500000000001</c:v>
                </c:pt>
                <c:pt idx="299">
                  <c:v>-1.0646800000000001</c:v>
                </c:pt>
                <c:pt idx="300">
                  <c:v>-1.0624100000000001</c:v>
                </c:pt>
                <c:pt idx="301">
                  <c:v>-1.0601400000000001</c:v>
                </c:pt>
                <c:pt idx="302">
                  <c:v>-1.05786</c:v>
                </c:pt>
                <c:pt idx="303">
                  <c:v>-1.05559</c:v>
                </c:pt>
                <c:pt idx="304">
                  <c:v>-1.05332</c:v>
                </c:pt>
                <c:pt idx="305">
                  <c:v>-1.05105</c:v>
                </c:pt>
                <c:pt idx="306">
                  <c:v>-1.04877</c:v>
                </c:pt>
                <c:pt idx="307">
                  <c:v>-1.0465</c:v>
                </c:pt>
                <c:pt idx="308">
                  <c:v>-1.04423</c:v>
                </c:pt>
                <c:pt idx="309">
                  <c:v>-1.04196</c:v>
                </c:pt>
                <c:pt idx="310">
                  <c:v>-1.03969</c:v>
                </c:pt>
                <c:pt idx="311">
                  <c:v>-1.0374099999999999</c:v>
                </c:pt>
                <c:pt idx="312">
                  <c:v>-1.0351399999999999</c:v>
                </c:pt>
                <c:pt idx="313">
                  <c:v>-1.03287</c:v>
                </c:pt>
                <c:pt idx="314">
                  <c:v>-1.0306</c:v>
                </c:pt>
                <c:pt idx="315">
                  <c:v>-1.0283199999999999</c:v>
                </c:pt>
                <c:pt idx="316">
                  <c:v>-1.0260499999999999</c:v>
                </c:pt>
                <c:pt idx="317">
                  <c:v>-1.0237799999999999</c:v>
                </c:pt>
                <c:pt idx="318">
                  <c:v>-1.0215099999999999</c:v>
                </c:pt>
                <c:pt idx="319">
                  <c:v>-1.0192300000000001</c:v>
                </c:pt>
                <c:pt idx="320">
                  <c:v>-1.0169600000000001</c:v>
                </c:pt>
                <c:pt idx="321">
                  <c:v>-1.0146900000000001</c:v>
                </c:pt>
                <c:pt idx="322">
                  <c:v>-1.0124200000000001</c:v>
                </c:pt>
                <c:pt idx="323">
                  <c:v>-1.01014</c:v>
                </c:pt>
                <c:pt idx="324">
                  <c:v>-1.00787</c:v>
                </c:pt>
                <c:pt idx="325">
                  <c:v>-1.0056</c:v>
                </c:pt>
                <c:pt idx="326">
                  <c:v>-1.0033300000000001</c:v>
                </c:pt>
                <c:pt idx="327">
                  <c:v>-1.00105</c:v>
                </c:pt>
                <c:pt idx="328">
                  <c:v>-0.99878</c:v>
                </c:pt>
                <c:pt idx="329">
                  <c:v>-0.99651000000000001</c:v>
                </c:pt>
                <c:pt idx="330">
                  <c:v>-0.99424000000000001</c:v>
                </c:pt>
                <c:pt idx="331">
                  <c:v>-0.99195999999999995</c:v>
                </c:pt>
                <c:pt idx="332">
                  <c:v>-0.98968999999999996</c:v>
                </c:pt>
                <c:pt idx="333">
                  <c:v>-0.98741999999999996</c:v>
                </c:pt>
                <c:pt idx="334">
                  <c:v>-0.98514999999999997</c:v>
                </c:pt>
                <c:pt idx="335">
                  <c:v>-0.98287000000000002</c:v>
                </c:pt>
                <c:pt idx="336">
                  <c:v>-0.98060000000000003</c:v>
                </c:pt>
                <c:pt idx="337">
                  <c:v>-0.97833000000000003</c:v>
                </c:pt>
                <c:pt idx="338">
                  <c:v>-0.97606000000000004</c:v>
                </c:pt>
                <c:pt idx="339">
                  <c:v>-0.97377999999999998</c:v>
                </c:pt>
                <c:pt idx="340">
                  <c:v>-0.97150999999999998</c:v>
                </c:pt>
                <c:pt idx="341">
                  <c:v>-0.96923999999999999</c:v>
                </c:pt>
                <c:pt idx="342">
                  <c:v>-0.96697</c:v>
                </c:pt>
                <c:pt idx="343">
                  <c:v>-0.96469000000000005</c:v>
                </c:pt>
                <c:pt idx="344">
                  <c:v>-0.96242000000000005</c:v>
                </c:pt>
                <c:pt idx="345">
                  <c:v>-0.96014999999999995</c:v>
                </c:pt>
                <c:pt idx="346">
                  <c:v>-0.95787999999999995</c:v>
                </c:pt>
                <c:pt idx="347">
                  <c:v>-0.9556</c:v>
                </c:pt>
                <c:pt idx="348">
                  <c:v>-0.95333000000000001</c:v>
                </c:pt>
                <c:pt idx="349">
                  <c:v>-0.95106000000000002</c:v>
                </c:pt>
                <c:pt idx="350">
                  <c:v>-0.94879000000000002</c:v>
                </c:pt>
                <c:pt idx="351">
                  <c:v>-0.94650999999999996</c:v>
                </c:pt>
                <c:pt idx="352">
                  <c:v>-0.94423999999999997</c:v>
                </c:pt>
                <c:pt idx="353">
                  <c:v>-0.94196999999999997</c:v>
                </c:pt>
                <c:pt idx="354">
                  <c:v>-0.93969999999999998</c:v>
                </c:pt>
                <c:pt idx="355">
                  <c:v>-0.93742000000000003</c:v>
                </c:pt>
                <c:pt idx="356">
                  <c:v>-0.93515000000000004</c:v>
                </c:pt>
                <c:pt idx="357">
                  <c:v>-0.93288000000000004</c:v>
                </c:pt>
                <c:pt idx="358">
                  <c:v>-0.93061000000000005</c:v>
                </c:pt>
                <c:pt idx="359">
                  <c:v>-0.92832999999999999</c:v>
                </c:pt>
                <c:pt idx="360">
                  <c:v>-0.92605999999999999</c:v>
                </c:pt>
                <c:pt idx="361">
                  <c:v>-0.92379</c:v>
                </c:pt>
                <c:pt idx="362">
                  <c:v>-0.92152000000000001</c:v>
                </c:pt>
                <c:pt idx="363">
                  <c:v>-0.91923999999999995</c:v>
                </c:pt>
                <c:pt idx="364">
                  <c:v>-0.91696999999999995</c:v>
                </c:pt>
                <c:pt idx="365">
                  <c:v>-0.91469999999999996</c:v>
                </c:pt>
                <c:pt idx="366">
                  <c:v>-0.91242999999999996</c:v>
                </c:pt>
                <c:pt idx="367">
                  <c:v>-0.91015000000000001</c:v>
                </c:pt>
                <c:pt idx="368">
                  <c:v>-0.90788000000000002</c:v>
                </c:pt>
                <c:pt idx="369">
                  <c:v>-0.90561000000000003</c:v>
                </c:pt>
                <c:pt idx="370">
                  <c:v>-0.90334000000000003</c:v>
                </c:pt>
                <c:pt idx="371">
                  <c:v>-0.90105999999999997</c:v>
                </c:pt>
                <c:pt idx="372">
                  <c:v>-0.89878999999999998</c:v>
                </c:pt>
                <c:pt idx="373">
                  <c:v>-0.89651999999999998</c:v>
                </c:pt>
                <c:pt idx="374">
                  <c:v>-0.89424999999999999</c:v>
                </c:pt>
                <c:pt idx="375">
                  <c:v>-0.89198</c:v>
                </c:pt>
                <c:pt idx="376">
                  <c:v>-0.88970000000000005</c:v>
                </c:pt>
                <c:pt idx="377">
                  <c:v>-0.88743000000000005</c:v>
                </c:pt>
                <c:pt idx="378">
                  <c:v>-0.88515999999999995</c:v>
                </c:pt>
                <c:pt idx="379">
                  <c:v>-0.88288999999999995</c:v>
                </c:pt>
                <c:pt idx="380">
                  <c:v>-0.88061</c:v>
                </c:pt>
                <c:pt idx="381">
                  <c:v>-0.87834000000000001</c:v>
                </c:pt>
                <c:pt idx="382">
                  <c:v>-0.87607000000000002</c:v>
                </c:pt>
                <c:pt idx="383">
                  <c:v>-0.87380000000000002</c:v>
                </c:pt>
                <c:pt idx="384">
                  <c:v>-0.87151999999999996</c:v>
                </c:pt>
                <c:pt idx="385">
                  <c:v>-0.86924999999999997</c:v>
                </c:pt>
                <c:pt idx="386">
                  <c:v>-0.86697999999999997</c:v>
                </c:pt>
                <c:pt idx="387">
                  <c:v>-0.86470999999999998</c:v>
                </c:pt>
                <c:pt idx="388">
                  <c:v>-0.86243000000000003</c:v>
                </c:pt>
                <c:pt idx="389">
                  <c:v>-0.86016000000000004</c:v>
                </c:pt>
                <c:pt idx="390">
                  <c:v>-0.85789000000000004</c:v>
                </c:pt>
                <c:pt idx="391">
                  <c:v>-0.85562000000000005</c:v>
                </c:pt>
                <c:pt idx="392">
                  <c:v>-0.85333999999999999</c:v>
                </c:pt>
                <c:pt idx="393">
                  <c:v>-0.85106999999999999</c:v>
                </c:pt>
                <c:pt idx="394">
                  <c:v>-0.8488</c:v>
                </c:pt>
                <c:pt idx="395">
                  <c:v>-0.84653</c:v>
                </c:pt>
                <c:pt idx="396">
                  <c:v>-0.84424999999999994</c:v>
                </c:pt>
                <c:pt idx="397">
                  <c:v>-0.84197999999999995</c:v>
                </c:pt>
                <c:pt idx="398">
                  <c:v>-0.83970999999999996</c:v>
                </c:pt>
                <c:pt idx="399">
                  <c:v>-0.83743999999999996</c:v>
                </c:pt>
                <c:pt idx="400">
                  <c:v>-0.83516000000000001</c:v>
                </c:pt>
                <c:pt idx="401">
                  <c:v>-0.83289000000000002</c:v>
                </c:pt>
                <c:pt idx="402">
                  <c:v>-0.83062000000000002</c:v>
                </c:pt>
                <c:pt idx="403">
                  <c:v>-0.82835000000000003</c:v>
                </c:pt>
                <c:pt idx="404">
                  <c:v>-0.82606999999999997</c:v>
                </c:pt>
                <c:pt idx="405">
                  <c:v>-0.82379999999999998</c:v>
                </c:pt>
                <c:pt idx="406">
                  <c:v>-0.82152999999999998</c:v>
                </c:pt>
                <c:pt idx="407">
                  <c:v>-0.81925999999999999</c:v>
                </c:pt>
                <c:pt idx="408">
                  <c:v>-0.81698000000000004</c:v>
                </c:pt>
                <c:pt idx="409">
                  <c:v>-0.81471000000000005</c:v>
                </c:pt>
                <c:pt idx="410">
                  <c:v>-0.81244000000000005</c:v>
                </c:pt>
                <c:pt idx="411">
                  <c:v>-0.81016999999999995</c:v>
                </c:pt>
                <c:pt idx="412">
                  <c:v>-0.80789</c:v>
                </c:pt>
                <c:pt idx="413">
                  <c:v>-0.80562</c:v>
                </c:pt>
                <c:pt idx="414">
                  <c:v>-0.80335000000000001</c:v>
                </c:pt>
                <c:pt idx="415">
                  <c:v>-0.80108000000000001</c:v>
                </c:pt>
                <c:pt idx="416">
                  <c:v>-0.79879999999999995</c:v>
                </c:pt>
                <c:pt idx="417">
                  <c:v>-0.79652999999999996</c:v>
                </c:pt>
                <c:pt idx="418">
                  <c:v>-0.79425999999999997</c:v>
                </c:pt>
                <c:pt idx="419">
                  <c:v>-0.79198999999999997</c:v>
                </c:pt>
                <c:pt idx="420">
                  <c:v>-0.78971000000000002</c:v>
                </c:pt>
                <c:pt idx="421">
                  <c:v>-0.78744000000000003</c:v>
                </c:pt>
                <c:pt idx="422">
                  <c:v>-0.78517000000000003</c:v>
                </c:pt>
                <c:pt idx="423">
                  <c:v>-0.78290000000000004</c:v>
                </c:pt>
                <c:pt idx="424">
                  <c:v>-0.78061999999999998</c:v>
                </c:pt>
                <c:pt idx="425">
                  <c:v>-0.77834999999999999</c:v>
                </c:pt>
                <c:pt idx="426">
                  <c:v>-0.77607999999999999</c:v>
                </c:pt>
                <c:pt idx="427">
                  <c:v>-0.77381</c:v>
                </c:pt>
                <c:pt idx="428">
                  <c:v>-0.77153000000000005</c:v>
                </c:pt>
                <c:pt idx="429">
                  <c:v>-0.76926000000000005</c:v>
                </c:pt>
                <c:pt idx="430">
                  <c:v>-0.76698999999999995</c:v>
                </c:pt>
                <c:pt idx="431">
                  <c:v>-0.76471999999999996</c:v>
                </c:pt>
                <c:pt idx="432">
                  <c:v>-0.76244000000000001</c:v>
                </c:pt>
                <c:pt idx="433">
                  <c:v>-0.76017000000000001</c:v>
                </c:pt>
                <c:pt idx="434">
                  <c:v>-0.75790000000000002</c:v>
                </c:pt>
                <c:pt idx="435">
                  <c:v>-0.75563000000000002</c:v>
                </c:pt>
                <c:pt idx="436">
                  <c:v>-0.75334999999999996</c:v>
                </c:pt>
                <c:pt idx="437">
                  <c:v>-0.75107999999999997</c:v>
                </c:pt>
                <c:pt idx="438">
                  <c:v>-0.74880999999999998</c:v>
                </c:pt>
                <c:pt idx="439">
                  <c:v>-0.74653999999999998</c:v>
                </c:pt>
                <c:pt idx="440">
                  <c:v>-0.74426999999999999</c:v>
                </c:pt>
                <c:pt idx="441">
                  <c:v>-0.74199000000000004</c:v>
                </c:pt>
                <c:pt idx="442">
                  <c:v>-0.73972000000000004</c:v>
                </c:pt>
                <c:pt idx="443">
                  <c:v>-0.73745000000000005</c:v>
                </c:pt>
                <c:pt idx="444">
                  <c:v>-0.73517999999999994</c:v>
                </c:pt>
                <c:pt idx="445">
                  <c:v>-0.7329</c:v>
                </c:pt>
                <c:pt idx="446">
                  <c:v>-0.73063</c:v>
                </c:pt>
                <c:pt idx="447">
                  <c:v>-0.72836000000000001</c:v>
                </c:pt>
                <c:pt idx="448">
                  <c:v>-0.72609000000000001</c:v>
                </c:pt>
                <c:pt idx="449">
                  <c:v>-0.72380999999999995</c:v>
                </c:pt>
                <c:pt idx="450">
                  <c:v>-0.72153999999999996</c:v>
                </c:pt>
                <c:pt idx="451">
                  <c:v>-0.71926999999999996</c:v>
                </c:pt>
                <c:pt idx="452">
                  <c:v>-0.71699999999999997</c:v>
                </c:pt>
                <c:pt idx="453">
                  <c:v>-0.71472000000000002</c:v>
                </c:pt>
                <c:pt idx="454">
                  <c:v>-0.71245000000000003</c:v>
                </c:pt>
                <c:pt idx="455">
                  <c:v>-0.71018000000000003</c:v>
                </c:pt>
                <c:pt idx="456">
                  <c:v>-0.70791000000000004</c:v>
                </c:pt>
                <c:pt idx="457">
                  <c:v>-0.70562999999999998</c:v>
                </c:pt>
                <c:pt idx="458">
                  <c:v>-0.70335999999999999</c:v>
                </c:pt>
                <c:pt idx="459">
                  <c:v>-0.70108999999999999</c:v>
                </c:pt>
                <c:pt idx="460">
                  <c:v>-0.69882</c:v>
                </c:pt>
                <c:pt idx="461">
                  <c:v>-0.69654000000000005</c:v>
                </c:pt>
                <c:pt idx="462">
                  <c:v>-0.69427000000000005</c:v>
                </c:pt>
                <c:pt idx="463">
                  <c:v>-0.69199999999999995</c:v>
                </c:pt>
                <c:pt idx="464">
                  <c:v>-0.68972999999999995</c:v>
                </c:pt>
                <c:pt idx="465">
                  <c:v>-0.68745000000000001</c:v>
                </c:pt>
                <c:pt idx="466">
                  <c:v>-0.68518000000000001</c:v>
                </c:pt>
                <c:pt idx="467">
                  <c:v>-0.68291000000000002</c:v>
                </c:pt>
                <c:pt idx="468">
                  <c:v>-0.68064000000000002</c:v>
                </c:pt>
                <c:pt idx="469">
                  <c:v>-0.67835999999999996</c:v>
                </c:pt>
                <c:pt idx="470">
                  <c:v>-0.67608999999999997</c:v>
                </c:pt>
                <c:pt idx="471">
                  <c:v>-0.67381999999999997</c:v>
                </c:pt>
                <c:pt idx="472">
                  <c:v>-0.67154999999999998</c:v>
                </c:pt>
                <c:pt idx="473">
                  <c:v>-0.66927000000000003</c:v>
                </c:pt>
                <c:pt idx="474">
                  <c:v>-0.66700000000000004</c:v>
                </c:pt>
                <c:pt idx="475">
                  <c:v>-0.66473000000000004</c:v>
                </c:pt>
                <c:pt idx="476">
                  <c:v>-0.66246000000000005</c:v>
                </c:pt>
                <c:pt idx="477">
                  <c:v>-0.66017999999999999</c:v>
                </c:pt>
                <c:pt idx="478">
                  <c:v>-0.65790999999999999</c:v>
                </c:pt>
                <c:pt idx="479">
                  <c:v>-0.65564</c:v>
                </c:pt>
                <c:pt idx="480">
                  <c:v>-0.65337000000000001</c:v>
                </c:pt>
                <c:pt idx="481">
                  <c:v>-0.65108999999999995</c:v>
                </c:pt>
                <c:pt idx="482">
                  <c:v>-0.64881999999999995</c:v>
                </c:pt>
                <c:pt idx="483">
                  <c:v>-0.64654999999999996</c:v>
                </c:pt>
                <c:pt idx="484">
                  <c:v>-0.64427999999999996</c:v>
                </c:pt>
                <c:pt idx="485">
                  <c:v>-0.64200000000000002</c:v>
                </c:pt>
                <c:pt idx="486">
                  <c:v>-0.63973000000000002</c:v>
                </c:pt>
                <c:pt idx="487">
                  <c:v>-0.63746000000000003</c:v>
                </c:pt>
                <c:pt idx="488">
                  <c:v>-0.63519000000000003</c:v>
                </c:pt>
                <c:pt idx="489">
                  <c:v>-0.63290999999999997</c:v>
                </c:pt>
                <c:pt idx="490">
                  <c:v>-0.63063999999999998</c:v>
                </c:pt>
                <c:pt idx="491">
                  <c:v>-0.62836999999999998</c:v>
                </c:pt>
                <c:pt idx="492">
                  <c:v>-0.62609999999999999</c:v>
                </c:pt>
                <c:pt idx="493">
                  <c:v>-0.62382000000000004</c:v>
                </c:pt>
                <c:pt idx="494">
                  <c:v>-0.62155000000000005</c:v>
                </c:pt>
                <c:pt idx="495">
                  <c:v>-0.61928000000000005</c:v>
                </c:pt>
                <c:pt idx="496">
                  <c:v>-0.61700999999999995</c:v>
                </c:pt>
                <c:pt idx="497">
                  <c:v>-0.61473</c:v>
                </c:pt>
                <c:pt idx="498">
                  <c:v>-0.61246</c:v>
                </c:pt>
                <c:pt idx="499">
                  <c:v>-0.61019000000000001</c:v>
                </c:pt>
                <c:pt idx="500">
                  <c:v>-0.60792000000000002</c:v>
                </c:pt>
                <c:pt idx="501">
                  <c:v>-0.60565000000000002</c:v>
                </c:pt>
                <c:pt idx="502">
                  <c:v>-0.60336999999999996</c:v>
                </c:pt>
                <c:pt idx="503">
                  <c:v>-0.60109999999999997</c:v>
                </c:pt>
                <c:pt idx="504">
                  <c:v>-0.59882999999999997</c:v>
                </c:pt>
                <c:pt idx="505">
                  <c:v>-0.59655999999999998</c:v>
                </c:pt>
                <c:pt idx="506">
                  <c:v>-0.59428000000000003</c:v>
                </c:pt>
                <c:pt idx="507">
                  <c:v>-0.59201000000000004</c:v>
                </c:pt>
                <c:pt idx="508">
                  <c:v>-0.58974000000000004</c:v>
                </c:pt>
                <c:pt idx="509">
                  <c:v>-0.58747000000000005</c:v>
                </c:pt>
                <c:pt idx="510">
                  <c:v>-0.58518999999999999</c:v>
                </c:pt>
                <c:pt idx="511">
                  <c:v>-0.58291999999999999</c:v>
                </c:pt>
                <c:pt idx="512">
                  <c:v>-0.58065</c:v>
                </c:pt>
                <c:pt idx="513">
                  <c:v>-0.57838000000000001</c:v>
                </c:pt>
                <c:pt idx="514">
                  <c:v>-0.57609999999999995</c:v>
                </c:pt>
                <c:pt idx="515">
                  <c:v>-0.57382999999999995</c:v>
                </c:pt>
                <c:pt idx="516">
                  <c:v>-0.57155999999999996</c:v>
                </c:pt>
                <c:pt idx="517">
                  <c:v>-0.56928999999999996</c:v>
                </c:pt>
                <c:pt idx="518">
                  <c:v>-0.56701000000000001</c:v>
                </c:pt>
                <c:pt idx="519">
                  <c:v>-0.56474000000000002</c:v>
                </c:pt>
                <c:pt idx="520">
                  <c:v>-0.56247000000000003</c:v>
                </c:pt>
                <c:pt idx="521">
                  <c:v>-0.56020000000000003</c:v>
                </c:pt>
                <c:pt idx="522">
                  <c:v>-0.55791999999999997</c:v>
                </c:pt>
                <c:pt idx="523">
                  <c:v>-0.55564999999999998</c:v>
                </c:pt>
                <c:pt idx="524">
                  <c:v>-0.55337999999999998</c:v>
                </c:pt>
                <c:pt idx="525">
                  <c:v>-0.55110999999999999</c:v>
                </c:pt>
                <c:pt idx="526">
                  <c:v>-0.54883000000000004</c:v>
                </c:pt>
                <c:pt idx="527">
                  <c:v>-0.54656000000000005</c:v>
                </c:pt>
                <c:pt idx="528">
                  <c:v>-0.54429000000000005</c:v>
                </c:pt>
                <c:pt idx="529">
                  <c:v>-0.54201999999999995</c:v>
                </c:pt>
                <c:pt idx="530">
                  <c:v>-0.53974</c:v>
                </c:pt>
                <c:pt idx="531">
                  <c:v>-0.53747</c:v>
                </c:pt>
                <c:pt idx="532">
                  <c:v>-0.53520000000000001</c:v>
                </c:pt>
                <c:pt idx="533">
                  <c:v>-0.53293000000000001</c:v>
                </c:pt>
                <c:pt idx="534">
                  <c:v>-0.53064999999999996</c:v>
                </c:pt>
                <c:pt idx="535">
                  <c:v>-0.52837999999999996</c:v>
                </c:pt>
                <c:pt idx="536">
                  <c:v>-0.52610999999999997</c:v>
                </c:pt>
                <c:pt idx="537">
                  <c:v>-0.52383999999999997</c:v>
                </c:pt>
                <c:pt idx="538">
                  <c:v>-0.52156000000000002</c:v>
                </c:pt>
                <c:pt idx="539">
                  <c:v>-0.51929000000000003</c:v>
                </c:pt>
                <c:pt idx="540">
                  <c:v>-0.51702000000000004</c:v>
                </c:pt>
                <c:pt idx="541">
                  <c:v>-0.51475000000000004</c:v>
                </c:pt>
                <c:pt idx="542">
                  <c:v>-0.51246999999999998</c:v>
                </c:pt>
                <c:pt idx="543">
                  <c:v>-0.51019999999999999</c:v>
                </c:pt>
                <c:pt idx="544">
                  <c:v>-0.50792999999999999</c:v>
                </c:pt>
                <c:pt idx="545">
                  <c:v>-0.50566</c:v>
                </c:pt>
                <c:pt idx="546">
                  <c:v>-0.50338000000000005</c:v>
                </c:pt>
                <c:pt idx="547">
                  <c:v>-0.50111000000000006</c:v>
                </c:pt>
                <c:pt idx="548">
                  <c:v>-0.49884000000000001</c:v>
                </c:pt>
                <c:pt idx="549">
                  <c:v>-0.49657000000000001</c:v>
                </c:pt>
                <c:pt idx="550">
                  <c:v>-0.49429000000000001</c:v>
                </c:pt>
                <c:pt idx="551">
                  <c:v>-0.49202000000000001</c:v>
                </c:pt>
                <c:pt idx="552">
                  <c:v>-0.48975000000000002</c:v>
                </c:pt>
                <c:pt idx="553">
                  <c:v>-0.48748000000000002</c:v>
                </c:pt>
                <c:pt idx="554">
                  <c:v>-0.48520000000000002</c:v>
                </c:pt>
                <c:pt idx="555">
                  <c:v>-0.48293000000000003</c:v>
                </c:pt>
                <c:pt idx="556">
                  <c:v>-0.48065999999999998</c:v>
                </c:pt>
                <c:pt idx="557">
                  <c:v>-0.47838999999999998</c:v>
                </c:pt>
                <c:pt idx="558">
                  <c:v>-0.47610999999999998</c:v>
                </c:pt>
                <c:pt idx="559">
                  <c:v>-0.47383999999999998</c:v>
                </c:pt>
                <c:pt idx="560">
                  <c:v>-0.47156999999999999</c:v>
                </c:pt>
                <c:pt idx="561">
                  <c:v>-0.46929999999999999</c:v>
                </c:pt>
                <c:pt idx="562">
                  <c:v>-0.46701999999999999</c:v>
                </c:pt>
                <c:pt idx="563">
                  <c:v>-0.46475</c:v>
                </c:pt>
                <c:pt idx="564">
                  <c:v>-0.46248</c:v>
                </c:pt>
                <c:pt idx="565">
                  <c:v>-0.46021000000000001</c:v>
                </c:pt>
                <c:pt idx="566">
                  <c:v>-0.45794000000000001</c:v>
                </c:pt>
                <c:pt idx="567">
                  <c:v>-0.45566000000000001</c:v>
                </c:pt>
                <c:pt idx="568">
                  <c:v>-0.45339000000000002</c:v>
                </c:pt>
                <c:pt idx="569">
                  <c:v>-0.45112000000000002</c:v>
                </c:pt>
                <c:pt idx="570">
                  <c:v>-0.44885000000000003</c:v>
                </c:pt>
                <c:pt idx="571">
                  <c:v>-0.44657000000000002</c:v>
                </c:pt>
                <c:pt idx="572">
                  <c:v>-0.44429999999999997</c:v>
                </c:pt>
                <c:pt idx="573">
                  <c:v>-0.44202999999999998</c:v>
                </c:pt>
                <c:pt idx="574">
                  <c:v>-0.43975999999999998</c:v>
                </c:pt>
                <c:pt idx="575">
                  <c:v>-0.43747999999999998</c:v>
                </c:pt>
                <c:pt idx="576">
                  <c:v>-0.43520999999999999</c:v>
                </c:pt>
                <c:pt idx="577">
                  <c:v>-0.43293999999999999</c:v>
                </c:pt>
                <c:pt idx="578">
                  <c:v>-0.43067</c:v>
                </c:pt>
                <c:pt idx="579">
                  <c:v>-0.42838999999999999</c:v>
                </c:pt>
                <c:pt idx="580">
                  <c:v>-0.42612</c:v>
                </c:pt>
                <c:pt idx="581">
                  <c:v>-0.42385</c:v>
                </c:pt>
                <c:pt idx="582">
                  <c:v>-0.42158000000000001</c:v>
                </c:pt>
                <c:pt idx="583">
                  <c:v>-0.41930000000000001</c:v>
                </c:pt>
                <c:pt idx="584">
                  <c:v>-0.41703000000000001</c:v>
                </c:pt>
                <c:pt idx="585">
                  <c:v>-0.41476000000000002</c:v>
                </c:pt>
                <c:pt idx="586">
                  <c:v>-0.41249000000000002</c:v>
                </c:pt>
                <c:pt idx="587">
                  <c:v>-0.41021000000000002</c:v>
                </c:pt>
                <c:pt idx="588">
                  <c:v>-0.40794000000000002</c:v>
                </c:pt>
                <c:pt idx="589">
                  <c:v>-0.40566999999999998</c:v>
                </c:pt>
                <c:pt idx="590">
                  <c:v>-0.40339999999999998</c:v>
                </c:pt>
                <c:pt idx="591">
                  <c:v>-0.40111999999999998</c:v>
                </c:pt>
                <c:pt idx="592">
                  <c:v>-0.39884999999999998</c:v>
                </c:pt>
                <c:pt idx="593">
                  <c:v>-0.39657999999999999</c:v>
                </c:pt>
                <c:pt idx="594">
                  <c:v>-0.39430999999999999</c:v>
                </c:pt>
                <c:pt idx="595">
                  <c:v>-0.39202999999999999</c:v>
                </c:pt>
                <c:pt idx="596">
                  <c:v>-0.38976</c:v>
                </c:pt>
                <c:pt idx="597">
                  <c:v>-0.38749</c:v>
                </c:pt>
                <c:pt idx="598">
                  <c:v>-0.38522000000000001</c:v>
                </c:pt>
                <c:pt idx="599">
                  <c:v>-0.38294</c:v>
                </c:pt>
                <c:pt idx="600">
                  <c:v>-0.38067000000000001</c:v>
                </c:pt>
                <c:pt idx="601">
                  <c:v>-0.37840000000000001</c:v>
                </c:pt>
                <c:pt idx="602">
                  <c:v>-0.37613000000000002</c:v>
                </c:pt>
                <c:pt idx="603">
                  <c:v>-0.37385000000000002</c:v>
                </c:pt>
                <c:pt idx="604">
                  <c:v>-0.37158000000000002</c:v>
                </c:pt>
                <c:pt idx="605">
                  <c:v>-0.36931000000000003</c:v>
                </c:pt>
                <c:pt idx="606">
                  <c:v>-0.36703999999999998</c:v>
                </c:pt>
                <c:pt idx="607">
                  <c:v>-0.36475999999999997</c:v>
                </c:pt>
                <c:pt idx="608">
                  <c:v>-0.36248999999999998</c:v>
                </c:pt>
                <c:pt idx="609">
                  <c:v>-0.36021999999999998</c:v>
                </c:pt>
                <c:pt idx="610">
                  <c:v>-0.35794999999999999</c:v>
                </c:pt>
                <c:pt idx="611">
                  <c:v>-0.35566999999999999</c:v>
                </c:pt>
                <c:pt idx="612">
                  <c:v>-0.35339999999999999</c:v>
                </c:pt>
                <c:pt idx="613">
                  <c:v>-0.35113</c:v>
                </c:pt>
                <c:pt idx="614">
                  <c:v>-0.34886</c:v>
                </c:pt>
                <c:pt idx="615">
                  <c:v>-0.34658</c:v>
                </c:pt>
                <c:pt idx="616">
                  <c:v>-0.34431</c:v>
                </c:pt>
                <c:pt idx="617">
                  <c:v>-0.34204000000000001</c:v>
                </c:pt>
                <c:pt idx="618">
                  <c:v>-0.33977000000000002</c:v>
                </c:pt>
                <c:pt idx="619">
                  <c:v>-0.33749000000000001</c:v>
                </c:pt>
                <c:pt idx="620">
                  <c:v>-0.33522000000000002</c:v>
                </c:pt>
                <c:pt idx="621">
                  <c:v>-0.33295000000000002</c:v>
                </c:pt>
                <c:pt idx="622">
                  <c:v>-0.33067999999999997</c:v>
                </c:pt>
                <c:pt idx="623">
                  <c:v>-0.32840000000000003</c:v>
                </c:pt>
                <c:pt idx="624">
                  <c:v>-0.32612999999999998</c:v>
                </c:pt>
                <c:pt idx="625">
                  <c:v>-0.32385999999999998</c:v>
                </c:pt>
                <c:pt idx="626">
                  <c:v>-0.32158999999999999</c:v>
                </c:pt>
                <c:pt idx="627">
                  <c:v>-0.31930999999999998</c:v>
                </c:pt>
                <c:pt idx="628">
                  <c:v>-0.31703999999999999</c:v>
                </c:pt>
                <c:pt idx="629">
                  <c:v>-0.31476999999999999</c:v>
                </c:pt>
                <c:pt idx="630">
                  <c:v>-0.3125</c:v>
                </c:pt>
                <c:pt idx="631">
                  <c:v>-0.31023000000000001</c:v>
                </c:pt>
                <c:pt idx="632">
                  <c:v>-0.30795</c:v>
                </c:pt>
                <c:pt idx="633">
                  <c:v>-0.30568000000000001</c:v>
                </c:pt>
                <c:pt idx="634">
                  <c:v>-0.30341000000000001</c:v>
                </c:pt>
                <c:pt idx="635">
                  <c:v>-0.30114000000000002</c:v>
                </c:pt>
                <c:pt idx="636">
                  <c:v>-0.29886000000000001</c:v>
                </c:pt>
                <c:pt idx="637">
                  <c:v>-0.29659000000000002</c:v>
                </c:pt>
                <c:pt idx="638">
                  <c:v>-0.29432000000000003</c:v>
                </c:pt>
                <c:pt idx="639">
                  <c:v>-0.29204999999999998</c:v>
                </c:pt>
                <c:pt idx="640">
                  <c:v>-0.28977000000000003</c:v>
                </c:pt>
                <c:pt idx="641">
                  <c:v>-0.28749999999999998</c:v>
                </c:pt>
                <c:pt idx="642">
                  <c:v>-0.28522999999999998</c:v>
                </c:pt>
                <c:pt idx="643">
                  <c:v>-0.28295999999999999</c:v>
                </c:pt>
                <c:pt idx="644">
                  <c:v>-0.28067999999999999</c:v>
                </c:pt>
                <c:pt idx="645">
                  <c:v>-0.27840999999999999</c:v>
                </c:pt>
                <c:pt idx="646">
                  <c:v>-0.27614</c:v>
                </c:pt>
                <c:pt idx="647">
                  <c:v>-0.27387</c:v>
                </c:pt>
                <c:pt idx="648">
                  <c:v>-0.27159</c:v>
                </c:pt>
                <c:pt idx="649">
                  <c:v>-0.26932</c:v>
                </c:pt>
                <c:pt idx="650">
                  <c:v>-0.26705000000000001</c:v>
                </c:pt>
                <c:pt idx="651">
                  <c:v>-0.26478000000000002</c:v>
                </c:pt>
                <c:pt idx="652">
                  <c:v>-0.26250000000000001</c:v>
                </c:pt>
                <c:pt idx="653">
                  <c:v>-0.26023000000000002</c:v>
                </c:pt>
                <c:pt idx="654">
                  <c:v>-0.25796000000000002</c:v>
                </c:pt>
                <c:pt idx="655">
                  <c:v>-0.25568999999999997</c:v>
                </c:pt>
                <c:pt idx="656">
                  <c:v>-0.25341000000000002</c:v>
                </c:pt>
                <c:pt idx="657">
                  <c:v>-0.25113999999999997</c:v>
                </c:pt>
                <c:pt idx="658">
                  <c:v>-0.24887000000000001</c:v>
                </c:pt>
                <c:pt idx="659">
                  <c:v>-0.24660000000000001</c:v>
                </c:pt>
                <c:pt idx="660">
                  <c:v>-0.24432000000000001</c:v>
                </c:pt>
                <c:pt idx="661">
                  <c:v>-0.24204999999999999</c:v>
                </c:pt>
                <c:pt idx="662">
                  <c:v>-0.23977999999999999</c:v>
                </c:pt>
                <c:pt idx="663">
                  <c:v>-0.23751</c:v>
                </c:pt>
                <c:pt idx="664">
                  <c:v>-0.23522999999999999</c:v>
                </c:pt>
                <c:pt idx="665">
                  <c:v>-0.23296</c:v>
                </c:pt>
                <c:pt idx="666">
                  <c:v>-0.23069000000000001</c:v>
                </c:pt>
                <c:pt idx="667">
                  <c:v>-0.22842000000000001</c:v>
                </c:pt>
                <c:pt idx="668">
                  <c:v>-0.22614000000000001</c:v>
                </c:pt>
                <c:pt idx="669">
                  <c:v>-0.22387000000000001</c:v>
                </c:pt>
                <c:pt idx="670">
                  <c:v>-0.22159999999999999</c:v>
                </c:pt>
                <c:pt idx="671">
                  <c:v>-0.21933</c:v>
                </c:pt>
                <c:pt idx="672">
                  <c:v>-0.21704999999999999</c:v>
                </c:pt>
                <c:pt idx="673">
                  <c:v>-0.21478</c:v>
                </c:pt>
                <c:pt idx="674">
                  <c:v>-0.21251</c:v>
                </c:pt>
                <c:pt idx="675">
                  <c:v>-0.21024000000000001</c:v>
                </c:pt>
                <c:pt idx="676">
                  <c:v>-0.20796000000000001</c:v>
                </c:pt>
                <c:pt idx="677">
                  <c:v>-0.20569000000000001</c:v>
                </c:pt>
                <c:pt idx="678">
                  <c:v>-0.20341999999999999</c:v>
                </c:pt>
                <c:pt idx="679">
                  <c:v>-0.20115</c:v>
                </c:pt>
                <c:pt idx="680">
                  <c:v>-0.19886999999999999</c:v>
                </c:pt>
                <c:pt idx="681">
                  <c:v>-0.1966</c:v>
                </c:pt>
                <c:pt idx="682">
                  <c:v>-0.19433</c:v>
                </c:pt>
                <c:pt idx="683">
                  <c:v>-0.19206000000000001</c:v>
                </c:pt>
                <c:pt idx="684">
                  <c:v>-0.18978</c:v>
                </c:pt>
                <c:pt idx="685">
                  <c:v>-0.18751000000000001</c:v>
                </c:pt>
                <c:pt idx="686">
                  <c:v>-0.18523999999999999</c:v>
                </c:pt>
                <c:pt idx="687">
                  <c:v>-0.18296999999999999</c:v>
                </c:pt>
                <c:pt idx="688">
                  <c:v>-0.18068999999999999</c:v>
                </c:pt>
                <c:pt idx="689">
                  <c:v>-0.17842</c:v>
                </c:pt>
                <c:pt idx="690">
                  <c:v>-0.17615</c:v>
                </c:pt>
                <c:pt idx="691">
                  <c:v>-0.17388000000000001</c:v>
                </c:pt>
                <c:pt idx="692">
                  <c:v>-0.1716</c:v>
                </c:pt>
                <c:pt idx="693">
                  <c:v>-0.16933000000000001</c:v>
                </c:pt>
                <c:pt idx="694">
                  <c:v>-0.16705999999999999</c:v>
                </c:pt>
                <c:pt idx="695">
                  <c:v>-0.16478999999999999</c:v>
                </c:pt>
                <c:pt idx="696">
                  <c:v>-0.16252</c:v>
                </c:pt>
                <c:pt idx="697">
                  <c:v>-0.16023999999999999</c:v>
                </c:pt>
                <c:pt idx="698">
                  <c:v>-0.15797</c:v>
                </c:pt>
                <c:pt idx="699">
                  <c:v>-0.15570000000000001</c:v>
                </c:pt>
                <c:pt idx="700">
                  <c:v>-0.15343000000000001</c:v>
                </c:pt>
                <c:pt idx="701">
                  <c:v>-0.15115000000000001</c:v>
                </c:pt>
                <c:pt idx="702">
                  <c:v>-0.14888000000000001</c:v>
                </c:pt>
                <c:pt idx="703">
                  <c:v>-0.14660999999999999</c:v>
                </c:pt>
                <c:pt idx="704">
                  <c:v>-0.14434</c:v>
                </c:pt>
                <c:pt idx="705">
                  <c:v>-0.14205999999999999</c:v>
                </c:pt>
                <c:pt idx="706">
                  <c:v>-0.13979</c:v>
                </c:pt>
                <c:pt idx="707">
                  <c:v>-0.13752</c:v>
                </c:pt>
                <c:pt idx="708">
                  <c:v>-0.13525000000000001</c:v>
                </c:pt>
                <c:pt idx="709">
                  <c:v>-0.13297</c:v>
                </c:pt>
                <c:pt idx="710">
                  <c:v>-0.13070000000000001</c:v>
                </c:pt>
                <c:pt idx="711">
                  <c:v>-0.12842999999999999</c:v>
                </c:pt>
                <c:pt idx="712">
                  <c:v>-0.12615999999999999</c:v>
                </c:pt>
                <c:pt idx="713">
                  <c:v>-0.12388</c:v>
                </c:pt>
                <c:pt idx="714">
                  <c:v>-0.12161</c:v>
                </c:pt>
                <c:pt idx="715">
                  <c:v>-0.11934</c:v>
                </c:pt>
                <c:pt idx="716">
                  <c:v>-0.11706999999999999</c:v>
                </c:pt>
                <c:pt idx="717">
                  <c:v>-0.11479</c:v>
                </c:pt>
                <c:pt idx="718">
                  <c:v>-0.11252</c:v>
                </c:pt>
                <c:pt idx="719">
                  <c:v>-0.11025</c:v>
                </c:pt>
                <c:pt idx="720">
                  <c:v>-0.10798000000000001</c:v>
                </c:pt>
                <c:pt idx="721">
                  <c:v>-0.1057</c:v>
                </c:pt>
                <c:pt idx="722">
                  <c:v>-0.10342999999999999</c:v>
                </c:pt>
                <c:pt idx="723">
                  <c:v>-0.10116</c:v>
                </c:pt>
                <c:pt idx="724">
                  <c:v>-9.8890000000000006E-2</c:v>
                </c:pt>
                <c:pt idx="725">
                  <c:v>-9.6610000000000001E-2</c:v>
                </c:pt>
                <c:pt idx="726">
                  <c:v>-9.4339999999999993E-2</c:v>
                </c:pt>
                <c:pt idx="727">
                  <c:v>-9.2069999999999999E-2</c:v>
                </c:pt>
                <c:pt idx="728">
                  <c:v>-8.9800000000000005E-2</c:v>
                </c:pt>
                <c:pt idx="729">
                  <c:v>-8.7520000000000001E-2</c:v>
                </c:pt>
                <c:pt idx="730">
                  <c:v>-8.5250000000000006E-2</c:v>
                </c:pt>
                <c:pt idx="731">
                  <c:v>-8.2979999999999998E-2</c:v>
                </c:pt>
                <c:pt idx="732">
                  <c:v>-8.0710000000000004E-2</c:v>
                </c:pt>
                <c:pt idx="733">
                  <c:v>-7.843E-2</c:v>
                </c:pt>
                <c:pt idx="734">
                  <c:v>-7.6160000000000005E-2</c:v>
                </c:pt>
                <c:pt idx="735">
                  <c:v>-7.3889999999999997E-2</c:v>
                </c:pt>
                <c:pt idx="736">
                  <c:v>-7.1620000000000003E-2</c:v>
                </c:pt>
                <c:pt idx="737">
                  <c:v>-6.9339999999999999E-2</c:v>
                </c:pt>
                <c:pt idx="738">
                  <c:v>-6.7070000000000005E-2</c:v>
                </c:pt>
                <c:pt idx="739">
                  <c:v>-6.4799999999999996E-2</c:v>
                </c:pt>
                <c:pt idx="740">
                  <c:v>-6.2530000000000002E-2</c:v>
                </c:pt>
                <c:pt idx="741">
                  <c:v>-6.0249999999999998E-2</c:v>
                </c:pt>
                <c:pt idx="742">
                  <c:v>-5.7979999999999997E-2</c:v>
                </c:pt>
                <c:pt idx="743">
                  <c:v>-5.5710000000000003E-2</c:v>
                </c:pt>
                <c:pt idx="744">
                  <c:v>-5.3440000000000001E-2</c:v>
                </c:pt>
                <c:pt idx="745">
                  <c:v>-5.1159999999999997E-2</c:v>
                </c:pt>
                <c:pt idx="746">
                  <c:v>-4.8890000000000003E-2</c:v>
                </c:pt>
                <c:pt idx="747">
                  <c:v>-4.6620000000000002E-2</c:v>
                </c:pt>
                <c:pt idx="748">
                  <c:v>-4.4350000000000001E-2</c:v>
                </c:pt>
                <c:pt idx="749">
                  <c:v>-4.2070000000000003E-2</c:v>
                </c:pt>
                <c:pt idx="750">
                  <c:v>-3.9800000000000002E-2</c:v>
                </c:pt>
                <c:pt idx="751">
                  <c:v>-3.7530000000000001E-2</c:v>
                </c:pt>
                <c:pt idx="752">
                  <c:v>-3.526E-2</c:v>
                </c:pt>
                <c:pt idx="753">
                  <c:v>-3.2980000000000002E-2</c:v>
                </c:pt>
                <c:pt idx="754">
                  <c:v>-3.0710000000000001E-2</c:v>
                </c:pt>
                <c:pt idx="755">
                  <c:v>-2.844E-2</c:v>
                </c:pt>
                <c:pt idx="756">
                  <c:v>-2.6169999999999999E-2</c:v>
                </c:pt>
                <c:pt idx="757">
                  <c:v>-2.3890000000000002E-2</c:v>
                </c:pt>
                <c:pt idx="758">
                  <c:v>-2.162E-2</c:v>
                </c:pt>
                <c:pt idx="759">
                  <c:v>-1.9349999999999999E-2</c:v>
                </c:pt>
                <c:pt idx="760">
                  <c:v>-1.7080000000000001E-2</c:v>
                </c:pt>
                <c:pt idx="761">
                  <c:v>-1.481E-2</c:v>
                </c:pt>
                <c:pt idx="762">
                  <c:v>-1.2529999999999999E-2</c:v>
                </c:pt>
                <c:pt idx="763">
                  <c:v>-1.026E-2</c:v>
                </c:pt>
                <c:pt idx="764">
                  <c:v>-7.9900000000000006E-3</c:v>
                </c:pt>
                <c:pt idx="765">
                  <c:v>-5.7200000000000003E-3</c:v>
                </c:pt>
                <c:pt idx="766">
                  <c:v>-3.4399999999999999E-3</c:v>
                </c:pt>
                <c:pt idx="767">
                  <c:v>-1.17E-3</c:v>
                </c:pt>
                <c:pt idx="768">
                  <c:v>1.1000000000000001E-3</c:v>
                </c:pt>
                <c:pt idx="769">
                  <c:v>3.3700000000000002E-3</c:v>
                </c:pt>
                <c:pt idx="770">
                  <c:v>5.6499999999999996E-3</c:v>
                </c:pt>
                <c:pt idx="771">
                  <c:v>7.92E-3</c:v>
                </c:pt>
                <c:pt idx="772">
                  <c:v>1.0189999999999999E-2</c:v>
                </c:pt>
                <c:pt idx="773">
                  <c:v>1.2460000000000001E-2</c:v>
                </c:pt>
                <c:pt idx="774">
                  <c:v>1.474E-2</c:v>
                </c:pt>
                <c:pt idx="775">
                  <c:v>1.7010000000000001E-2</c:v>
                </c:pt>
                <c:pt idx="776">
                  <c:v>1.9279999999999999E-2</c:v>
                </c:pt>
                <c:pt idx="777">
                  <c:v>2.155E-2</c:v>
                </c:pt>
                <c:pt idx="778">
                  <c:v>2.383E-2</c:v>
                </c:pt>
                <c:pt idx="779">
                  <c:v>2.6100000000000002E-2</c:v>
                </c:pt>
                <c:pt idx="780">
                  <c:v>2.8369999999999999E-2</c:v>
                </c:pt>
                <c:pt idx="781">
                  <c:v>3.0640000000000001E-2</c:v>
                </c:pt>
                <c:pt idx="782">
                  <c:v>3.2919999999999998E-2</c:v>
                </c:pt>
                <c:pt idx="783">
                  <c:v>3.5189999999999999E-2</c:v>
                </c:pt>
                <c:pt idx="784">
                  <c:v>3.746E-2</c:v>
                </c:pt>
                <c:pt idx="785">
                  <c:v>3.9730000000000001E-2</c:v>
                </c:pt>
                <c:pt idx="786">
                  <c:v>4.2009999999999999E-2</c:v>
                </c:pt>
                <c:pt idx="787">
                  <c:v>4.428E-2</c:v>
                </c:pt>
                <c:pt idx="788">
                  <c:v>4.6550000000000001E-2</c:v>
                </c:pt>
                <c:pt idx="789">
                  <c:v>4.8820000000000002E-2</c:v>
                </c:pt>
                <c:pt idx="790">
                  <c:v>5.11E-2</c:v>
                </c:pt>
                <c:pt idx="791">
                  <c:v>5.3370000000000001E-2</c:v>
                </c:pt>
                <c:pt idx="792">
                  <c:v>5.5640000000000002E-2</c:v>
                </c:pt>
                <c:pt idx="793">
                  <c:v>5.7910000000000003E-2</c:v>
                </c:pt>
                <c:pt idx="794">
                  <c:v>6.019E-2</c:v>
                </c:pt>
                <c:pt idx="795">
                  <c:v>6.2460000000000002E-2</c:v>
                </c:pt>
                <c:pt idx="796">
                  <c:v>6.4729999999999996E-2</c:v>
                </c:pt>
                <c:pt idx="797">
                  <c:v>6.7000000000000004E-2</c:v>
                </c:pt>
                <c:pt idx="798">
                  <c:v>6.9279999999999994E-2</c:v>
                </c:pt>
                <c:pt idx="799">
                  <c:v>7.1550000000000002E-2</c:v>
                </c:pt>
                <c:pt idx="800">
                  <c:v>7.3819999999999997E-2</c:v>
                </c:pt>
                <c:pt idx="801">
                  <c:v>7.6090000000000005E-2</c:v>
                </c:pt>
                <c:pt idx="802">
                  <c:v>7.8369999999999995E-2</c:v>
                </c:pt>
                <c:pt idx="803">
                  <c:v>8.0640000000000003E-2</c:v>
                </c:pt>
                <c:pt idx="804">
                  <c:v>8.2909999999999998E-2</c:v>
                </c:pt>
                <c:pt idx="805">
                  <c:v>8.5180000000000006E-2</c:v>
                </c:pt>
                <c:pt idx="806">
                  <c:v>8.7459999999999996E-2</c:v>
                </c:pt>
                <c:pt idx="807">
                  <c:v>8.9730000000000004E-2</c:v>
                </c:pt>
                <c:pt idx="808">
                  <c:v>9.1999999999999998E-2</c:v>
                </c:pt>
                <c:pt idx="809">
                  <c:v>9.4270000000000007E-2</c:v>
                </c:pt>
                <c:pt idx="810">
                  <c:v>9.6549999999999997E-2</c:v>
                </c:pt>
                <c:pt idx="811">
                  <c:v>9.8820000000000005E-2</c:v>
                </c:pt>
                <c:pt idx="812">
                  <c:v>0.10109</c:v>
                </c:pt>
                <c:pt idx="813">
                  <c:v>0.10335999999999999</c:v>
                </c:pt>
                <c:pt idx="814">
                  <c:v>0.10564</c:v>
                </c:pt>
                <c:pt idx="815">
                  <c:v>0.10791000000000001</c:v>
                </c:pt>
                <c:pt idx="816">
                  <c:v>0.11018</c:v>
                </c:pt>
                <c:pt idx="817">
                  <c:v>0.11244999999999999</c:v>
                </c:pt>
                <c:pt idx="818">
                  <c:v>0.11473</c:v>
                </c:pt>
                <c:pt idx="819">
                  <c:v>0.11700000000000001</c:v>
                </c:pt>
                <c:pt idx="820">
                  <c:v>0.11927</c:v>
                </c:pt>
                <c:pt idx="821">
                  <c:v>0.12154</c:v>
                </c:pt>
                <c:pt idx="822">
                  <c:v>0.12381</c:v>
                </c:pt>
                <c:pt idx="823">
                  <c:v>0.12609000000000001</c:v>
                </c:pt>
                <c:pt idx="824">
                  <c:v>0.12836</c:v>
                </c:pt>
                <c:pt idx="825">
                  <c:v>0.13063</c:v>
                </c:pt>
                <c:pt idx="826">
                  <c:v>0.13289999999999999</c:v>
                </c:pt>
                <c:pt idx="827">
                  <c:v>0.13517999999999999</c:v>
                </c:pt>
                <c:pt idx="828">
                  <c:v>0.13744999999999999</c:v>
                </c:pt>
                <c:pt idx="829">
                  <c:v>0.13972000000000001</c:v>
                </c:pt>
                <c:pt idx="830">
                  <c:v>0.14199000000000001</c:v>
                </c:pt>
                <c:pt idx="831">
                  <c:v>0.14427000000000001</c:v>
                </c:pt>
                <c:pt idx="832">
                  <c:v>0.14654</c:v>
                </c:pt>
                <c:pt idx="833">
                  <c:v>0.14881</c:v>
                </c:pt>
                <c:pt idx="834">
                  <c:v>0.15107999999999999</c:v>
                </c:pt>
                <c:pt idx="835">
                  <c:v>0.15336</c:v>
                </c:pt>
                <c:pt idx="836">
                  <c:v>0.15562999999999999</c:v>
                </c:pt>
                <c:pt idx="837">
                  <c:v>0.15790000000000001</c:v>
                </c:pt>
                <c:pt idx="838">
                  <c:v>0.16017000000000001</c:v>
                </c:pt>
                <c:pt idx="839">
                  <c:v>0.16245000000000001</c:v>
                </c:pt>
                <c:pt idx="840">
                  <c:v>0.16472000000000001</c:v>
                </c:pt>
                <c:pt idx="841">
                  <c:v>0.16699</c:v>
                </c:pt>
                <c:pt idx="842">
                  <c:v>0.16925999999999999</c:v>
                </c:pt>
                <c:pt idx="843">
                  <c:v>0.17154</c:v>
                </c:pt>
                <c:pt idx="844">
                  <c:v>0.17380999999999999</c:v>
                </c:pt>
                <c:pt idx="845">
                  <c:v>0.17607999999999999</c:v>
                </c:pt>
                <c:pt idx="846">
                  <c:v>0.17835000000000001</c:v>
                </c:pt>
                <c:pt idx="847">
                  <c:v>0.18063000000000001</c:v>
                </c:pt>
                <c:pt idx="848">
                  <c:v>0.18290000000000001</c:v>
                </c:pt>
                <c:pt idx="849">
                  <c:v>0.18517</c:v>
                </c:pt>
                <c:pt idx="850">
                  <c:v>0.18744</c:v>
                </c:pt>
                <c:pt idx="851">
                  <c:v>0.18972</c:v>
                </c:pt>
                <c:pt idx="852">
                  <c:v>0.19198999999999999</c:v>
                </c:pt>
                <c:pt idx="853">
                  <c:v>0.19425999999999999</c:v>
                </c:pt>
                <c:pt idx="854">
                  <c:v>0.19653000000000001</c:v>
                </c:pt>
                <c:pt idx="855">
                  <c:v>0.19880999999999999</c:v>
                </c:pt>
                <c:pt idx="856">
                  <c:v>0.20108000000000001</c:v>
                </c:pt>
                <c:pt idx="857">
                  <c:v>0.20335</c:v>
                </c:pt>
                <c:pt idx="858">
                  <c:v>0.20562</c:v>
                </c:pt>
                <c:pt idx="859">
                  <c:v>0.2079</c:v>
                </c:pt>
                <c:pt idx="860">
                  <c:v>0.21017</c:v>
                </c:pt>
                <c:pt idx="861">
                  <c:v>0.21243999999999999</c:v>
                </c:pt>
                <c:pt idx="862">
                  <c:v>0.21471000000000001</c:v>
                </c:pt>
                <c:pt idx="863">
                  <c:v>0.21698999999999999</c:v>
                </c:pt>
                <c:pt idx="864">
                  <c:v>0.21926000000000001</c:v>
                </c:pt>
                <c:pt idx="865">
                  <c:v>0.22153</c:v>
                </c:pt>
                <c:pt idx="866">
                  <c:v>0.2238</c:v>
                </c:pt>
                <c:pt idx="867">
                  <c:v>0.22608</c:v>
                </c:pt>
                <c:pt idx="868">
                  <c:v>0.22835</c:v>
                </c:pt>
                <c:pt idx="869">
                  <c:v>0.23061999999999999</c:v>
                </c:pt>
                <c:pt idx="870">
                  <c:v>0.23289000000000001</c:v>
                </c:pt>
                <c:pt idx="871">
                  <c:v>0.23516999999999999</c:v>
                </c:pt>
                <c:pt idx="872">
                  <c:v>0.23744000000000001</c:v>
                </c:pt>
                <c:pt idx="873">
                  <c:v>0.23971000000000001</c:v>
                </c:pt>
                <c:pt idx="874">
                  <c:v>0.24198</c:v>
                </c:pt>
                <c:pt idx="875">
                  <c:v>0.24426</c:v>
                </c:pt>
                <c:pt idx="876">
                  <c:v>0.24653</c:v>
                </c:pt>
                <c:pt idx="877">
                  <c:v>0.24879999999999999</c:v>
                </c:pt>
                <c:pt idx="878">
                  <c:v>0.25107000000000002</c:v>
                </c:pt>
                <c:pt idx="879">
                  <c:v>0.25335000000000002</c:v>
                </c:pt>
                <c:pt idx="880">
                  <c:v>0.25562000000000001</c:v>
                </c:pt>
                <c:pt idx="881">
                  <c:v>0.25789000000000001</c:v>
                </c:pt>
                <c:pt idx="882">
                  <c:v>0.26016</c:v>
                </c:pt>
                <c:pt idx="883">
                  <c:v>0.26244000000000001</c:v>
                </c:pt>
                <c:pt idx="884">
                  <c:v>0.26471</c:v>
                </c:pt>
                <c:pt idx="885">
                  <c:v>0.26698</c:v>
                </c:pt>
                <c:pt idx="886">
                  <c:v>0.26924999999999999</c:v>
                </c:pt>
                <c:pt idx="887">
                  <c:v>0.27151999999999998</c:v>
                </c:pt>
                <c:pt idx="888">
                  <c:v>0.27379999999999999</c:v>
                </c:pt>
                <c:pt idx="889">
                  <c:v>0.27606999999999998</c:v>
                </c:pt>
                <c:pt idx="890">
                  <c:v>0.27833999999999998</c:v>
                </c:pt>
                <c:pt idx="891">
                  <c:v>0.28061000000000003</c:v>
                </c:pt>
                <c:pt idx="892">
                  <c:v>0.28288999999999997</c:v>
                </c:pt>
                <c:pt idx="893">
                  <c:v>0.28516000000000002</c:v>
                </c:pt>
                <c:pt idx="894">
                  <c:v>0.28743000000000002</c:v>
                </c:pt>
                <c:pt idx="895">
                  <c:v>0.28970000000000001</c:v>
                </c:pt>
                <c:pt idx="896">
                  <c:v>0.29198000000000002</c:v>
                </c:pt>
                <c:pt idx="897">
                  <c:v>0.29425000000000001</c:v>
                </c:pt>
                <c:pt idx="898">
                  <c:v>0.29652000000000001</c:v>
                </c:pt>
                <c:pt idx="899">
                  <c:v>0.29879</c:v>
                </c:pt>
                <c:pt idx="900">
                  <c:v>0.30107</c:v>
                </c:pt>
                <c:pt idx="901">
                  <c:v>0.30334</c:v>
                </c:pt>
                <c:pt idx="902">
                  <c:v>0.30560999999999999</c:v>
                </c:pt>
                <c:pt idx="903">
                  <c:v>0.30787999999999999</c:v>
                </c:pt>
                <c:pt idx="904">
                  <c:v>0.31015999999999999</c:v>
                </c:pt>
                <c:pt idx="905">
                  <c:v>0.31242999999999999</c:v>
                </c:pt>
                <c:pt idx="906">
                  <c:v>0.31469999999999998</c:v>
                </c:pt>
                <c:pt idx="907">
                  <c:v>0.31696999999999997</c:v>
                </c:pt>
                <c:pt idx="908">
                  <c:v>0.31924999999999998</c:v>
                </c:pt>
                <c:pt idx="909">
                  <c:v>0.32151999999999997</c:v>
                </c:pt>
                <c:pt idx="910">
                  <c:v>0.32379000000000002</c:v>
                </c:pt>
                <c:pt idx="911">
                  <c:v>0.32606000000000002</c:v>
                </c:pt>
                <c:pt idx="912">
                  <c:v>0.32834000000000002</c:v>
                </c:pt>
                <c:pt idx="913">
                  <c:v>0.33061000000000001</c:v>
                </c:pt>
                <c:pt idx="914">
                  <c:v>0.33288000000000001</c:v>
                </c:pt>
                <c:pt idx="915">
                  <c:v>0.33515</c:v>
                </c:pt>
                <c:pt idx="916">
                  <c:v>0.33743000000000001</c:v>
                </c:pt>
                <c:pt idx="917">
                  <c:v>0.3397</c:v>
                </c:pt>
                <c:pt idx="918">
                  <c:v>0.34197</c:v>
                </c:pt>
                <c:pt idx="919">
                  <c:v>0.34423999999999999</c:v>
                </c:pt>
                <c:pt idx="920">
                  <c:v>0.34651999999999999</c:v>
                </c:pt>
                <c:pt idx="921">
                  <c:v>0.34878999999999999</c:v>
                </c:pt>
                <c:pt idx="922">
                  <c:v>0.35105999999999998</c:v>
                </c:pt>
                <c:pt idx="923">
                  <c:v>0.35332999999999998</c:v>
                </c:pt>
                <c:pt idx="924">
                  <c:v>0.35560999999999998</c:v>
                </c:pt>
                <c:pt idx="925">
                  <c:v>0.35787999999999998</c:v>
                </c:pt>
                <c:pt idx="926">
                  <c:v>0.36015000000000003</c:v>
                </c:pt>
                <c:pt idx="927">
                  <c:v>0.36242000000000002</c:v>
                </c:pt>
                <c:pt idx="928">
                  <c:v>0.36470000000000002</c:v>
                </c:pt>
                <c:pt idx="929">
                  <c:v>0.36697000000000002</c:v>
                </c:pt>
                <c:pt idx="930">
                  <c:v>0.36924000000000001</c:v>
                </c:pt>
                <c:pt idx="931">
                  <c:v>0.37151000000000001</c:v>
                </c:pt>
                <c:pt idx="932">
                  <c:v>0.37379000000000001</c:v>
                </c:pt>
                <c:pt idx="933">
                  <c:v>0.37606000000000001</c:v>
                </c:pt>
                <c:pt idx="934">
                  <c:v>0.37833</c:v>
                </c:pt>
                <c:pt idx="935">
                  <c:v>0.38059999999999999</c:v>
                </c:pt>
                <c:pt idx="936">
                  <c:v>0.38288</c:v>
                </c:pt>
                <c:pt idx="937">
                  <c:v>0.38514999999999999</c:v>
                </c:pt>
                <c:pt idx="938">
                  <c:v>0.38741999999999999</c:v>
                </c:pt>
                <c:pt idx="939">
                  <c:v>0.38968999999999998</c:v>
                </c:pt>
                <c:pt idx="940">
                  <c:v>0.39196999999999999</c:v>
                </c:pt>
                <c:pt idx="941">
                  <c:v>0.39423999999999998</c:v>
                </c:pt>
                <c:pt idx="942">
                  <c:v>0.39650999999999997</c:v>
                </c:pt>
                <c:pt idx="943">
                  <c:v>0.39878000000000002</c:v>
                </c:pt>
                <c:pt idx="944">
                  <c:v>0.40106000000000003</c:v>
                </c:pt>
                <c:pt idx="945">
                  <c:v>0.40333000000000002</c:v>
                </c:pt>
                <c:pt idx="946">
                  <c:v>0.40560000000000002</c:v>
                </c:pt>
                <c:pt idx="947">
                  <c:v>0.40787000000000001</c:v>
                </c:pt>
                <c:pt idx="948">
                  <c:v>0.41015000000000001</c:v>
                </c:pt>
                <c:pt idx="949">
                  <c:v>0.41242000000000001</c:v>
                </c:pt>
                <c:pt idx="950">
                  <c:v>0.41469</c:v>
                </c:pt>
                <c:pt idx="951">
                  <c:v>0.41696</c:v>
                </c:pt>
                <c:pt idx="952">
                  <c:v>0.41922999999999999</c:v>
                </c:pt>
                <c:pt idx="953">
                  <c:v>0.42151</c:v>
                </c:pt>
                <c:pt idx="954">
                  <c:v>0.42377999999999999</c:v>
                </c:pt>
                <c:pt idx="955">
                  <c:v>0.42604999999999998</c:v>
                </c:pt>
                <c:pt idx="956">
                  <c:v>0.42831999999999998</c:v>
                </c:pt>
                <c:pt idx="957">
                  <c:v>0.43059999999999998</c:v>
                </c:pt>
                <c:pt idx="958">
                  <c:v>0.43286999999999998</c:v>
                </c:pt>
                <c:pt idx="959">
                  <c:v>0.43514000000000003</c:v>
                </c:pt>
                <c:pt idx="960">
                  <c:v>0.43741000000000002</c:v>
                </c:pt>
                <c:pt idx="961">
                  <c:v>0.43969000000000003</c:v>
                </c:pt>
                <c:pt idx="962">
                  <c:v>0.44196000000000002</c:v>
                </c:pt>
                <c:pt idx="963">
                  <c:v>0.44423000000000001</c:v>
                </c:pt>
                <c:pt idx="964">
                  <c:v>0.44650000000000001</c:v>
                </c:pt>
                <c:pt idx="965">
                  <c:v>0.44878000000000001</c:v>
                </c:pt>
                <c:pt idx="966">
                  <c:v>0.45105000000000001</c:v>
                </c:pt>
                <c:pt idx="967">
                  <c:v>0.45332</c:v>
                </c:pt>
                <c:pt idx="968">
                  <c:v>0.45558999999999999</c:v>
                </c:pt>
                <c:pt idx="969">
                  <c:v>0.45787</c:v>
                </c:pt>
                <c:pt idx="970">
                  <c:v>0.46013999999999999</c:v>
                </c:pt>
                <c:pt idx="971">
                  <c:v>0.46240999999999999</c:v>
                </c:pt>
                <c:pt idx="972">
                  <c:v>0.46467999999999998</c:v>
                </c:pt>
                <c:pt idx="973">
                  <c:v>0.46695999999999999</c:v>
                </c:pt>
                <c:pt idx="974">
                  <c:v>0.46922999999999998</c:v>
                </c:pt>
                <c:pt idx="975">
                  <c:v>0.47149999999999997</c:v>
                </c:pt>
                <c:pt idx="976">
                  <c:v>0.47377000000000002</c:v>
                </c:pt>
                <c:pt idx="977">
                  <c:v>0.47604999999999997</c:v>
                </c:pt>
                <c:pt idx="978">
                  <c:v>0.47832000000000002</c:v>
                </c:pt>
                <c:pt idx="979">
                  <c:v>0.48059000000000002</c:v>
                </c:pt>
                <c:pt idx="980">
                  <c:v>0.48286000000000001</c:v>
                </c:pt>
                <c:pt idx="981">
                  <c:v>0.48514000000000002</c:v>
                </c:pt>
                <c:pt idx="982">
                  <c:v>0.48741000000000001</c:v>
                </c:pt>
                <c:pt idx="983">
                  <c:v>0.48968</c:v>
                </c:pt>
                <c:pt idx="984">
                  <c:v>0.49195</c:v>
                </c:pt>
                <c:pt idx="985">
                  <c:v>0.49423</c:v>
                </c:pt>
                <c:pt idx="986">
                  <c:v>0.4965</c:v>
                </c:pt>
                <c:pt idx="987">
                  <c:v>0.49876999999999999</c:v>
                </c:pt>
                <c:pt idx="988">
                  <c:v>0.50104000000000004</c:v>
                </c:pt>
                <c:pt idx="989">
                  <c:v>0.50331999999999999</c:v>
                </c:pt>
                <c:pt idx="990">
                  <c:v>0.50558999999999998</c:v>
                </c:pt>
                <c:pt idx="991">
                  <c:v>0.50785999999999998</c:v>
                </c:pt>
                <c:pt idx="992">
                  <c:v>0.51012999999999997</c:v>
                </c:pt>
                <c:pt idx="993">
                  <c:v>0.51241000000000003</c:v>
                </c:pt>
                <c:pt idx="994">
                  <c:v>0.51468000000000003</c:v>
                </c:pt>
                <c:pt idx="995">
                  <c:v>0.51695000000000002</c:v>
                </c:pt>
                <c:pt idx="996">
                  <c:v>0.51922000000000001</c:v>
                </c:pt>
                <c:pt idx="997">
                  <c:v>0.52149999999999996</c:v>
                </c:pt>
                <c:pt idx="998">
                  <c:v>0.52376999999999996</c:v>
                </c:pt>
                <c:pt idx="999">
                  <c:v>0.52603999999999995</c:v>
                </c:pt>
                <c:pt idx="1000">
                  <c:v>0.52830999999999995</c:v>
                </c:pt>
                <c:pt idx="1001">
                  <c:v>0.53059000000000001</c:v>
                </c:pt>
                <c:pt idx="1002">
                  <c:v>0.53286</c:v>
                </c:pt>
                <c:pt idx="1003">
                  <c:v>0.53512999999999999</c:v>
                </c:pt>
                <c:pt idx="1004">
                  <c:v>0.53739999999999999</c:v>
                </c:pt>
                <c:pt idx="1005">
                  <c:v>0.53968000000000005</c:v>
                </c:pt>
                <c:pt idx="1006">
                  <c:v>0.54195000000000004</c:v>
                </c:pt>
                <c:pt idx="1007">
                  <c:v>0.54422000000000004</c:v>
                </c:pt>
                <c:pt idx="1008">
                  <c:v>0.54649000000000003</c:v>
                </c:pt>
                <c:pt idx="1009">
                  <c:v>0.54876999999999998</c:v>
                </c:pt>
                <c:pt idx="1010">
                  <c:v>0.55103999999999997</c:v>
                </c:pt>
                <c:pt idx="1011">
                  <c:v>0.55330999999999997</c:v>
                </c:pt>
                <c:pt idx="1012">
                  <c:v>0.55557999999999996</c:v>
                </c:pt>
                <c:pt idx="1013">
                  <c:v>0.55786000000000002</c:v>
                </c:pt>
                <c:pt idx="1014">
                  <c:v>0.56013000000000002</c:v>
                </c:pt>
                <c:pt idx="1015">
                  <c:v>0.56240000000000001</c:v>
                </c:pt>
                <c:pt idx="1016">
                  <c:v>0.56467000000000001</c:v>
                </c:pt>
                <c:pt idx="1017">
                  <c:v>0.56694</c:v>
                </c:pt>
                <c:pt idx="1018">
                  <c:v>0.56921999999999995</c:v>
                </c:pt>
                <c:pt idx="1019">
                  <c:v>0.57149000000000005</c:v>
                </c:pt>
                <c:pt idx="1020">
                  <c:v>0.57376000000000005</c:v>
                </c:pt>
                <c:pt idx="1021">
                  <c:v>0.57603000000000004</c:v>
                </c:pt>
                <c:pt idx="1022">
                  <c:v>0.57830999999999999</c:v>
                </c:pt>
                <c:pt idx="1023">
                  <c:v>0.58057999999999998</c:v>
                </c:pt>
                <c:pt idx="1024">
                  <c:v>0.58284999999999998</c:v>
                </c:pt>
                <c:pt idx="1025">
                  <c:v>0.58511999999999997</c:v>
                </c:pt>
                <c:pt idx="1026">
                  <c:v>0.58740000000000003</c:v>
                </c:pt>
                <c:pt idx="1027">
                  <c:v>0.58967000000000003</c:v>
                </c:pt>
                <c:pt idx="1028">
                  <c:v>0.59194000000000002</c:v>
                </c:pt>
                <c:pt idx="1029">
                  <c:v>0.59421000000000002</c:v>
                </c:pt>
                <c:pt idx="1030">
                  <c:v>0.59648999999999996</c:v>
                </c:pt>
                <c:pt idx="1031">
                  <c:v>0.59875999999999996</c:v>
                </c:pt>
                <c:pt idx="1032">
                  <c:v>0.60102999999999995</c:v>
                </c:pt>
                <c:pt idx="1033">
                  <c:v>0.60329999999999995</c:v>
                </c:pt>
                <c:pt idx="1034">
                  <c:v>0.60558000000000001</c:v>
                </c:pt>
                <c:pt idx="1035">
                  <c:v>0.60785</c:v>
                </c:pt>
                <c:pt idx="1036">
                  <c:v>0.61012</c:v>
                </c:pt>
                <c:pt idx="1037">
                  <c:v>0.61238999999999999</c:v>
                </c:pt>
                <c:pt idx="1038">
                  <c:v>0.61467000000000005</c:v>
                </c:pt>
                <c:pt idx="1039">
                  <c:v>0.61694000000000004</c:v>
                </c:pt>
                <c:pt idx="1040">
                  <c:v>0.61921000000000004</c:v>
                </c:pt>
                <c:pt idx="1041">
                  <c:v>0.62148000000000003</c:v>
                </c:pt>
                <c:pt idx="1042">
                  <c:v>0.62375999999999998</c:v>
                </c:pt>
                <c:pt idx="1043">
                  <c:v>0.62602999999999998</c:v>
                </c:pt>
                <c:pt idx="1044">
                  <c:v>0.62829999999999997</c:v>
                </c:pt>
                <c:pt idx="1045">
                  <c:v>0.63056999999999996</c:v>
                </c:pt>
                <c:pt idx="1046">
                  <c:v>0.63285000000000002</c:v>
                </c:pt>
                <c:pt idx="1047">
                  <c:v>0.63512000000000002</c:v>
                </c:pt>
                <c:pt idx="1048">
                  <c:v>0.63739000000000001</c:v>
                </c:pt>
                <c:pt idx="1049">
                  <c:v>0.63966000000000001</c:v>
                </c:pt>
                <c:pt idx="1050">
                  <c:v>0.64193999999999996</c:v>
                </c:pt>
                <c:pt idx="1051">
                  <c:v>0.64420999999999995</c:v>
                </c:pt>
                <c:pt idx="1052">
                  <c:v>0.64648000000000005</c:v>
                </c:pt>
                <c:pt idx="1053">
                  <c:v>0.64875000000000005</c:v>
                </c:pt>
                <c:pt idx="1054">
                  <c:v>0.65103</c:v>
                </c:pt>
                <c:pt idx="1055">
                  <c:v>0.65329999999999999</c:v>
                </c:pt>
                <c:pt idx="1056">
                  <c:v>0.65556999999999999</c:v>
                </c:pt>
                <c:pt idx="1057">
                  <c:v>0.65783999999999998</c:v>
                </c:pt>
                <c:pt idx="1058">
                  <c:v>0.66012000000000004</c:v>
                </c:pt>
                <c:pt idx="1059">
                  <c:v>0.66239000000000003</c:v>
                </c:pt>
                <c:pt idx="1060">
                  <c:v>0.66466000000000003</c:v>
                </c:pt>
                <c:pt idx="1061">
                  <c:v>0.66693000000000002</c:v>
                </c:pt>
                <c:pt idx="1062">
                  <c:v>0.66920999999999997</c:v>
                </c:pt>
                <c:pt idx="1063">
                  <c:v>0.67147999999999997</c:v>
                </c:pt>
                <c:pt idx="1064">
                  <c:v>0.67374999999999996</c:v>
                </c:pt>
                <c:pt idx="1065">
                  <c:v>0.67601999999999995</c:v>
                </c:pt>
                <c:pt idx="1066">
                  <c:v>0.67830000000000001</c:v>
                </c:pt>
                <c:pt idx="1067">
                  <c:v>0.68057000000000001</c:v>
                </c:pt>
                <c:pt idx="1068">
                  <c:v>0.68284</c:v>
                </c:pt>
                <c:pt idx="1069">
                  <c:v>0.68511</c:v>
                </c:pt>
                <c:pt idx="1070">
                  <c:v>0.68738999999999995</c:v>
                </c:pt>
                <c:pt idx="1071">
                  <c:v>0.68966000000000005</c:v>
                </c:pt>
                <c:pt idx="1072">
                  <c:v>0.69193000000000005</c:v>
                </c:pt>
                <c:pt idx="1073">
                  <c:v>0.69420000000000004</c:v>
                </c:pt>
                <c:pt idx="1074">
                  <c:v>0.69647999999999999</c:v>
                </c:pt>
                <c:pt idx="1075">
                  <c:v>0.69874999999999998</c:v>
                </c:pt>
                <c:pt idx="1076">
                  <c:v>0.70101999999999998</c:v>
                </c:pt>
                <c:pt idx="1077">
                  <c:v>0.70328999999999997</c:v>
                </c:pt>
                <c:pt idx="1078">
                  <c:v>0.70557000000000003</c:v>
                </c:pt>
                <c:pt idx="1079">
                  <c:v>0.70784000000000002</c:v>
                </c:pt>
                <c:pt idx="1080">
                  <c:v>0.71011000000000002</c:v>
                </c:pt>
                <c:pt idx="1081">
                  <c:v>0.71238000000000001</c:v>
                </c:pt>
                <c:pt idx="1082">
                  <c:v>0.71465000000000001</c:v>
                </c:pt>
                <c:pt idx="1083">
                  <c:v>0.71692999999999996</c:v>
                </c:pt>
                <c:pt idx="1084">
                  <c:v>0.71919999999999995</c:v>
                </c:pt>
                <c:pt idx="1085">
                  <c:v>0.72146999999999994</c:v>
                </c:pt>
                <c:pt idx="1086">
                  <c:v>0.72374000000000005</c:v>
                </c:pt>
                <c:pt idx="1087">
                  <c:v>0.72602</c:v>
                </c:pt>
                <c:pt idx="1088">
                  <c:v>0.72828999999999999</c:v>
                </c:pt>
                <c:pt idx="1089">
                  <c:v>0.73055999999999999</c:v>
                </c:pt>
                <c:pt idx="1090">
                  <c:v>0.73282999999999998</c:v>
                </c:pt>
                <c:pt idx="1091">
                  <c:v>0.73511000000000004</c:v>
                </c:pt>
                <c:pt idx="1092">
                  <c:v>0.73738000000000004</c:v>
                </c:pt>
                <c:pt idx="1093">
                  <c:v>0.73965000000000003</c:v>
                </c:pt>
                <c:pt idx="1094">
                  <c:v>0.74192000000000002</c:v>
                </c:pt>
                <c:pt idx="1095">
                  <c:v>0.74419999999999997</c:v>
                </c:pt>
                <c:pt idx="1096">
                  <c:v>0.74646999999999997</c:v>
                </c:pt>
                <c:pt idx="1097">
                  <c:v>0.74873999999999996</c:v>
                </c:pt>
                <c:pt idx="1098">
                  <c:v>0.75100999999999996</c:v>
                </c:pt>
                <c:pt idx="1099">
                  <c:v>0.75329000000000002</c:v>
                </c:pt>
                <c:pt idx="1100">
                  <c:v>0.75556000000000001</c:v>
                </c:pt>
                <c:pt idx="1101">
                  <c:v>0.75783</c:v>
                </c:pt>
                <c:pt idx="1102">
                  <c:v>0.7601</c:v>
                </c:pt>
                <c:pt idx="1103">
                  <c:v>0.76237999999999995</c:v>
                </c:pt>
                <c:pt idx="1104">
                  <c:v>0.76465000000000005</c:v>
                </c:pt>
                <c:pt idx="1105">
                  <c:v>0.76692000000000005</c:v>
                </c:pt>
                <c:pt idx="1106">
                  <c:v>0.76919000000000004</c:v>
                </c:pt>
                <c:pt idx="1107">
                  <c:v>0.77146999999999999</c:v>
                </c:pt>
                <c:pt idx="1108">
                  <c:v>0.77373999999999998</c:v>
                </c:pt>
                <c:pt idx="1109">
                  <c:v>0.77600999999999998</c:v>
                </c:pt>
                <c:pt idx="1110">
                  <c:v>0.77827999999999997</c:v>
                </c:pt>
                <c:pt idx="1111">
                  <c:v>0.78056000000000003</c:v>
                </c:pt>
                <c:pt idx="1112">
                  <c:v>0.78283000000000003</c:v>
                </c:pt>
                <c:pt idx="1113">
                  <c:v>0.78510000000000002</c:v>
                </c:pt>
                <c:pt idx="1114">
                  <c:v>0.78737000000000001</c:v>
                </c:pt>
                <c:pt idx="1115">
                  <c:v>0.78964999999999996</c:v>
                </c:pt>
                <c:pt idx="1116">
                  <c:v>0.79191999999999996</c:v>
                </c:pt>
                <c:pt idx="1117">
                  <c:v>0.79418999999999995</c:v>
                </c:pt>
                <c:pt idx="1118">
                  <c:v>0.79645999999999995</c:v>
                </c:pt>
                <c:pt idx="1119">
                  <c:v>0.79874000000000001</c:v>
                </c:pt>
                <c:pt idx="1120">
                  <c:v>0.80101</c:v>
                </c:pt>
                <c:pt idx="1121">
                  <c:v>0.80327999999999999</c:v>
                </c:pt>
                <c:pt idx="1122">
                  <c:v>0.80554999999999999</c:v>
                </c:pt>
                <c:pt idx="1123">
                  <c:v>0.80783000000000005</c:v>
                </c:pt>
                <c:pt idx="1124">
                  <c:v>0.81010000000000004</c:v>
                </c:pt>
                <c:pt idx="1125">
                  <c:v>0.81237000000000004</c:v>
                </c:pt>
                <c:pt idx="1126">
                  <c:v>0.81464000000000003</c:v>
                </c:pt>
                <c:pt idx="1127">
                  <c:v>0.81691999999999998</c:v>
                </c:pt>
                <c:pt idx="1128">
                  <c:v>0.81918999999999997</c:v>
                </c:pt>
                <c:pt idx="1129">
                  <c:v>0.82145999999999997</c:v>
                </c:pt>
                <c:pt idx="1130">
                  <c:v>0.82372999999999996</c:v>
                </c:pt>
                <c:pt idx="1131">
                  <c:v>0.82601000000000002</c:v>
                </c:pt>
                <c:pt idx="1132">
                  <c:v>0.82828000000000002</c:v>
                </c:pt>
                <c:pt idx="1133">
                  <c:v>0.83055000000000001</c:v>
                </c:pt>
                <c:pt idx="1134">
                  <c:v>0.83282</c:v>
                </c:pt>
                <c:pt idx="1135">
                  <c:v>0.83509999999999995</c:v>
                </c:pt>
                <c:pt idx="1136">
                  <c:v>0.83736999999999995</c:v>
                </c:pt>
                <c:pt idx="1137">
                  <c:v>0.83964000000000005</c:v>
                </c:pt>
                <c:pt idx="1138">
                  <c:v>0.84191000000000005</c:v>
                </c:pt>
                <c:pt idx="1139">
                  <c:v>0.84419</c:v>
                </c:pt>
                <c:pt idx="1140">
                  <c:v>0.84645999999999999</c:v>
                </c:pt>
                <c:pt idx="1141">
                  <c:v>0.84872999999999998</c:v>
                </c:pt>
                <c:pt idx="1142">
                  <c:v>0.85099999999999998</c:v>
                </c:pt>
                <c:pt idx="1143">
                  <c:v>0.85328000000000004</c:v>
                </c:pt>
                <c:pt idx="1144">
                  <c:v>0.85555000000000003</c:v>
                </c:pt>
                <c:pt idx="1145">
                  <c:v>0.85782000000000003</c:v>
                </c:pt>
                <c:pt idx="1146">
                  <c:v>0.86009000000000002</c:v>
                </c:pt>
                <c:pt idx="1147">
                  <c:v>0.86236000000000002</c:v>
                </c:pt>
                <c:pt idx="1148">
                  <c:v>0.86463999999999996</c:v>
                </c:pt>
                <c:pt idx="1149">
                  <c:v>0.86690999999999996</c:v>
                </c:pt>
                <c:pt idx="1150">
                  <c:v>0.86917999999999995</c:v>
                </c:pt>
                <c:pt idx="1151">
                  <c:v>0.87144999999999995</c:v>
                </c:pt>
                <c:pt idx="1152">
                  <c:v>0.87373000000000001</c:v>
                </c:pt>
                <c:pt idx="1153">
                  <c:v>0.876</c:v>
                </c:pt>
                <c:pt idx="1154">
                  <c:v>0.87827</c:v>
                </c:pt>
                <c:pt idx="1155">
                  <c:v>0.88053999999999999</c:v>
                </c:pt>
                <c:pt idx="1156">
                  <c:v>0.88282000000000005</c:v>
                </c:pt>
                <c:pt idx="1157">
                  <c:v>0.88509000000000004</c:v>
                </c:pt>
                <c:pt idx="1158">
                  <c:v>0.88736000000000004</c:v>
                </c:pt>
                <c:pt idx="1159">
                  <c:v>0.88963000000000003</c:v>
                </c:pt>
                <c:pt idx="1160">
                  <c:v>0.89190999999999998</c:v>
                </c:pt>
                <c:pt idx="1161">
                  <c:v>0.89417999999999997</c:v>
                </c:pt>
                <c:pt idx="1162">
                  <c:v>0.89644999999999997</c:v>
                </c:pt>
                <c:pt idx="1163">
                  <c:v>0.89871999999999996</c:v>
                </c:pt>
                <c:pt idx="1164">
                  <c:v>0.90100000000000002</c:v>
                </c:pt>
                <c:pt idx="1165">
                  <c:v>0.90327000000000002</c:v>
                </c:pt>
                <c:pt idx="1166">
                  <c:v>0.90554000000000001</c:v>
                </c:pt>
                <c:pt idx="1167">
                  <c:v>0.90781000000000001</c:v>
                </c:pt>
                <c:pt idx="1168">
                  <c:v>0.91008999999999995</c:v>
                </c:pt>
                <c:pt idx="1169">
                  <c:v>0.91235999999999995</c:v>
                </c:pt>
                <c:pt idx="1170">
                  <c:v>0.91463000000000005</c:v>
                </c:pt>
                <c:pt idx="1171">
                  <c:v>0.91690000000000005</c:v>
                </c:pt>
                <c:pt idx="1172">
                  <c:v>0.91918</c:v>
                </c:pt>
                <c:pt idx="1173">
                  <c:v>0.92144999999999999</c:v>
                </c:pt>
                <c:pt idx="1174">
                  <c:v>0.92371999999999999</c:v>
                </c:pt>
                <c:pt idx="1175">
                  <c:v>0.92598999999999998</c:v>
                </c:pt>
                <c:pt idx="1176">
                  <c:v>0.92827000000000004</c:v>
                </c:pt>
                <c:pt idx="1177">
                  <c:v>0.93054000000000003</c:v>
                </c:pt>
                <c:pt idx="1178">
                  <c:v>0.93281000000000003</c:v>
                </c:pt>
                <c:pt idx="1179">
                  <c:v>0.93508000000000002</c:v>
                </c:pt>
                <c:pt idx="1180">
                  <c:v>0.93735999999999997</c:v>
                </c:pt>
                <c:pt idx="1181">
                  <c:v>0.93962999999999997</c:v>
                </c:pt>
                <c:pt idx="1182">
                  <c:v>0.94189999999999996</c:v>
                </c:pt>
                <c:pt idx="1183">
                  <c:v>0.94416999999999995</c:v>
                </c:pt>
                <c:pt idx="1184">
                  <c:v>0.94645000000000001</c:v>
                </c:pt>
                <c:pt idx="1185">
                  <c:v>0.94872000000000001</c:v>
                </c:pt>
                <c:pt idx="1186">
                  <c:v>0.95099</c:v>
                </c:pt>
                <c:pt idx="1187">
                  <c:v>0.95326</c:v>
                </c:pt>
                <c:pt idx="1188">
                  <c:v>0.95553999999999994</c:v>
                </c:pt>
                <c:pt idx="1189">
                  <c:v>0.95781000000000005</c:v>
                </c:pt>
                <c:pt idx="1190">
                  <c:v>0.96008000000000004</c:v>
                </c:pt>
                <c:pt idx="1191">
                  <c:v>0.96235000000000004</c:v>
                </c:pt>
                <c:pt idx="1192">
                  <c:v>0.96462999999999999</c:v>
                </c:pt>
                <c:pt idx="1193">
                  <c:v>0.96689999999999998</c:v>
                </c:pt>
                <c:pt idx="1194">
                  <c:v>0.96916999999999998</c:v>
                </c:pt>
                <c:pt idx="1195">
                  <c:v>0.97143999999999997</c:v>
                </c:pt>
                <c:pt idx="1196">
                  <c:v>0.97372000000000003</c:v>
                </c:pt>
                <c:pt idx="1197">
                  <c:v>0.97599000000000002</c:v>
                </c:pt>
                <c:pt idx="1198">
                  <c:v>0.97826000000000002</c:v>
                </c:pt>
                <c:pt idx="1199">
                  <c:v>0.98053000000000001</c:v>
                </c:pt>
                <c:pt idx="1200">
                  <c:v>0.98280999999999996</c:v>
                </c:pt>
                <c:pt idx="1201">
                  <c:v>0.98507999999999996</c:v>
                </c:pt>
                <c:pt idx="1202">
                  <c:v>0.98734999999999995</c:v>
                </c:pt>
                <c:pt idx="1203">
                  <c:v>0.98962000000000006</c:v>
                </c:pt>
                <c:pt idx="1204">
                  <c:v>0.9919</c:v>
                </c:pt>
                <c:pt idx="1205">
                  <c:v>0.99417</c:v>
                </c:pt>
                <c:pt idx="1206">
                  <c:v>0.99643999999999999</c:v>
                </c:pt>
                <c:pt idx="1207">
                  <c:v>0.99870999999999999</c:v>
                </c:pt>
                <c:pt idx="1208">
                  <c:v>1.00098</c:v>
                </c:pt>
                <c:pt idx="1209">
                  <c:v>1.00326</c:v>
                </c:pt>
                <c:pt idx="1210">
                  <c:v>1.00553</c:v>
                </c:pt>
                <c:pt idx="1211">
                  <c:v>1.0078</c:v>
                </c:pt>
                <c:pt idx="1212">
                  <c:v>1.01007</c:v>
                </c:pt>
                <c:pt idx="1213">
                  <c:v>1.0123500000000001</c:v>
                </c:pt>
                <c:pt idx="1214">
                  <c:v>1.0146200000000001</c:v>
                </c:pt>
                <c:pt idx="1215">
                  <c:v>1.0168900000000001</c:v>
                </c:pt>
                <c:pt idx="1216">
                  <c:v>1.0191600000000001</c:v>
                </c:pt>
                <c:pt idx="1217">
                  <c:v>1.0214399999999999</c:v>
                </c:pt>
                <c:pt idx="1218">
                  <c:v>1.0237099999999999</c:v>
                </c:pt>
                <c:pt idx="1219">
                  <c:v>1.0259799999999999</c:v>
                </c:pt>
                <c:pt idx="1220">
                  <c:v>1.0282500000000001</c:v>
                </c:pt>
                <c:pt idx="1221">
                  <c:v>1.0305299999999999</c:v>
                </c:pt>
                <c:pt idx="1222">
                  <c:v>1.0327999999999999</c:v>
                </c:pt>
                <c:pt idx="1223">
                  <c:v>1.0350699999999999</c:v>
                </c:pt>
                <c:pt idx="1224">
                  <c:v>1.0373399999999999</c:v>
                </c:pt>
                <c:pt idx="1225">
                  <c:v>1.03962</c:v>
                </c:pt>
                <c:pt idx="1226">
                  <c:v>1.04189</c:v>
                </c:pt>
                <c:pt idx="1227">
                  <c:v>1.04416</c:v>
                </c:pt>
                <c:pt idx="1228">
                  <c:v>1.04643</c:v>
                </c:pt>
                <c:pt idx="1229">
                  <c:v>1.04871</c:v>
                </c:pt>
                <c:pt idx="1230">
                  <c:v>1.05098</c:v>
                </c:pt>
                <c:pt idx="1231">
                  <c:v>1.05325</c:v>
                </c:pt>
                <c:pt idx="1232">
                  <c:v>1.05552</c:v>
                </c:pt>
                <c:pt idx="1233">
                  <c:v>1.0578000000000001</c:v>
                </c:pt>
                <c:pt idx="1234">
                  <c:v>1.0600700000000001</c:v>
                </c:pt>
                <c:pt idx="1235">
                  <c:v>1.0623400000000001</c:v>
                </c:pt>
                <c:pt idx="1236">
                  <c:v>1.0646100000000001</c:v>
                </c:pt>
                <c:pt idx="1237">
                  <c:v>1.0668899999999999</c:v>
                </c:pt>
                <c:pt idx="1238">
                  <c:v>1.0691600000000001</c:v>
                </c:pt>
                <c:pt idx="1239">
                  <c:v>1.0714300000000001</c:v>
                </c:pt>
                <c:pt idx="1240">
                  <c:v>1.0737000000000001</c:v>
                </c:pt>
                <c:pt idx="1241">
                  <c:v>1.0759799999999999</c:v>
                </c:pt>
                <c:pt idx="1242">
                  <c:v>1.0782499999999999</c:v>
                </c:pt>
                <c:pt idx="1243">
                  <c:v>1.0805199999999999</c:v>
                </c:pt>
                <c:pt idx="1244">
                  <c:v>1.0827899999999999</c:v>
                </c:pt>
                <c:pt idx="1245">
                  <c:v>1.08507</c:v>
                </c:pt>
                <c:pt idx="1246">
                  <c:v>1.08734</c:v>
                </c:pt>
                <c:pt idx="1247">
                  <c:v>1.08961</c:v>
                </c:pt>
                <c:pt idx="1248">
                  <c:v>1.09188</c:v>
                </c:pt>
                <c:pt idx="1249">
                  <c:v>1.09416</c:v>
                </c:pt>
                <c:pt idx="1250">
                  <c:v>1.09643</c:v>
                </c:pt>
                <c:pt idx="1251">
                  <c:v>1.0987</c:v>
                </c:pt>
                <c:pt idx="1252">
                  <c:v>1.10097</c:v>
                </c:pt>
                <c:pt idx="1253">
                  <c:v>1.1032500000000001</c:v>
                </c:pt>
                <c:pt idx="1254">
                  <c:v>1.1055200000000001</c:v>
                </c:pt>
                <c:pt idx="1255">
                  <c:v>1.1077900000000001</c:v>
                </c:pt>
                <c:pt idx="1256">
                  <c:v>1.11006</c:v>
                </c:pt>
                <c:pt idx="1257">
                  <c:v>1.1123400000000001</c:v>
                </c:pt>
                <c:pt idx="1258">
                  <c:v>1.1146100000000001</c:v>
                </c:pt>
                <c:pt idx="1259">
                  <c:v>1.1168800000000001</c:v>
                </c:pt>
                <c:pt idx="1260">
                  <c:v>1.1191500000000001</c:v>
                </c:pt>
                <c:pt idx="1261">
                  <c:v>1.1214299999999999</c:v>
                </c:pt>
                <c:pt idx="1262">
                  <c:v>1.1236999999999999</c:v>
                </c:pt>
                <c:pt idx="1263">
                  <c:v>1.1259699999999999</c:v>
                </c:pt>
                <c:pt idx="1264">
                  <c:v>1.1282399999999999</c:v>
                </c:pt>
                <c:pt idx="1265">
                  <c:v>1.13052</c:v>
                </c:pt>
                <c:pt idx="1266">
                  <c:v>1.13279</c:v>
                </c:pt>
                <c:pt idx="1267">
                  <c:v>1.13506</c:v>
                </c:pt>
                <c:pt idx="1268">
                  <c:v>1.13733</c:v>
                </c:pt>
                <c:pt idx="1269">
                  <c:v>1.13961</c:v>
                </c:pt>
                <c:pt idx="1270">
                  <c:v>1.14188</c:v>
                </c:pt>
                <c:pt idx="1271">
                  <c:v>1.14415</c:v>
                </c:pt>
                <c:pt idx="1272">
                  <c:v>1.14642</c:v>
                </c:pt>
                <c:pt idx="1273">
                  <c:v>1.14869</c:v>
                </c:pt>
                <c:pt idx="1274">
                  <c:v>1.15097</c:v>
                </c:pt>
                <c:pt idx="1275">
                  <c:v>1.15324</c:v>
                </c:pt>
                <c:pt idx="1276">
                  <c:v>1.15551</c:v>
                </c:pt>
                <c:pt idx="1277">
                  <c:v>1.15778</c:v>
                </c:pt>
                <c:pt idx="1278">
                  <c:v>1.1600600000000001</c:v>
                </c:pt>
                <c:pt idx="1279">
                  <c:v>1.1623300000000001</c:v>
                </c:pt>
                <c:pt idx="1280">
                  <c:v>1.1646000000000001</c:v>
                </c:pt>
                <c:pt idx="1281">
                  <c:v>1.1668700000000001</c:v>
                </c:pt>
                <c:pt idx="1282">
                  <c:v>1.1691499999999999</c:v>
                </c:pt>
                <c:pt idx="1283">
                  <c:v>1.1714199999999999</c:v>
                </c:pt>
                <c:pt idx="1284">
                  <c:v>1.1736899999999999</c:v>
                </c:pt>
                <c:pt idx="1285">
                  <c:v>1.1759599999999999</c:v>
                </c:pt>
                <c:pt idx="1286">
                  <c:v>1.17824</c:v>
                </c:pt>
                <c:pt idx="1287">
                  <c:v>1.1805099999999999</c:v>
                </c:pt>
                <c:pt idx="1288">
                  <c:v>1.1827799999999999</c:v>
                </c:pt>
                <c:pt idx="1289">
                  <c:v>1.1850499999999999</c:v>
                </c:pt>
                <c:pt idx="1290">
                  <c:v>1.18733</c:v>
                </c:pt>
                <c:pt idx="1291">
                  <c:v>1.1896</c:v>
                </c:pt>
                <c:pt idx="1292">
                  <c:v>1.19187</c:v>
                </c:pt>
                <c:pt idx="1293">
                  <c:v>1.19414</c:v>
                </c:pt>
                <c:pt idx="1294">
                  <c:v>1.19642</c:v>
                </c:pt>
                <c:pt idx="1295">
                  <c:v>1.19869</c:v>
                </c:pt>
                <c:pt idx="1296">
                  <c:v>1.20096</c:v>
                </c:pt>
                <c:pt idx="1297">
                  <c:v>1.20323</c:v>
                </c:pt>
                <c:pt idx="1298">
                  <c:v>1.2055100000000001</c:v>
                </c:pt>
                <c:pt idx="1299">
                  <c:v>1.2077800000000001</c:v>
                </c:pt>
                <c:pt idx="1300">
                  <c:v>1.2100500000000001</c:v>
                </c:pt>
                <c:pt idx="1301">
                  <c:v>1.2123200000000001</c:v>
                </c:pt>
                <c:pt idx="1302">
                  <c:v>1.2145999999999999</c:v>
                </c:pt>
                <c:pt idx="1303">
                  <c:v>1.2168699999999999</c:v>
                </c:pt>
                <c:pt idx="1304">
                  <c:v>1.2191399999999999</c:v>
                </c:pt>
                <c:pt idx="1305">
                  <c:v>1.2214100000000001</c:v>
                </c:pt>
                <c:pt idx="1306">
                  <c:v>1.2236899999999999</c:v>
                </c:pt>
                <c:pt idx="1307">
                  <c:v>1.2259599999999999</c:v>
                </c:pt>
                <c:pt idx="1308">
                  <c:v>1.2282299999999999</c:v>
                </c:pt>
                <c:pt idx="1309">
                  <c:v>1.2304999999999999</c:v>
                </c:pt>
                <c:pt idx="1310">
                  <c:v>1.23278</c:v>
                </c:pt>
                <c:pt idx="1311">
                  <c:v>1.23505</c:v>
                </c:pt>
                <c:pt idx="1312">
                  <c:v>1.23732</c:v>
                </c:pt>
                <c:pt idx="1313">
                  <c:v>1.23959</c:v>
                </c:pt>
                <c:pt idx="1314">
                  <c:v>1.24187</c:v>
                </c:pt>
                <c:pt idx="1315">
                  <c:v>1.24414</c:v>
                </c:pt>
                <c:pt idx="1316">
                  <c:v>1.24641</c:v>
                </c:pt>
                <c:pt idx="1317">
                  <c:v>1.24868</c:v>
                </c:pt>
                <c:pt idx="1318">
                  <c:v>1.2509600000000001</c:v>
                </c:pt>
                <c:pt idx="1319">
                  <c:v>1.2532300000000001</c:v>
                </c:pt>
                <c:pt idx="1320">
                  <c:v>1.2555000000000001</c:v>
                </c:pt>
                <c:pt idx="1321">
                  <c:v>1.2577700000000001</c:v>
                </c:pt>
                <c:pt idx="1322">
                  <c:v>1.2600499999999999</c:v>
                </c:pt>
                <c:pt idx="1323">
                  <c:v>1.2623200000000001</c:v>
                </c:pt>
                <c:pt idx="1324">
                  <c:v>1.2645900000000001</c:v>
                </c:pt>
                <c:pt idx="1325">
                  <c:v>1.2668600000000001</c:v>
                </c:pt>
                <c:pt idx="1326">
                  <c:v>1.2691399999999999</c:v>
                </c:pt>
                <c:pt idx="1327">
                  <c:v>1.2714099999999999</c:v>
                </c:pt>
                <c:pt idx="1328">
                  <c:v>1.2736799999999999</c:v>
                </c:pt>
                <c:pt idx="1329">
                  <c:v>1.2759499999999999</c:v>
                </c:pt>
                <c:pt idx="1330">
                  <c:v>1.27823</c:v>
                </c:pt>
                <c:pt idx="1331">
                  <c:v>1.2805</c:v>
                </c:pt>
                <c:pt idx="1332">
                  <c:v>1.28277</c:v>
                </c:pt>
                <c:pt idx="1333">
                  <c:v>1.28504</c:v>
                </c:pt>
                <c:pt idx="1334">
                  <c:v>1.28732</c:v>
                </c:pt>
                <c:pt idx="1335">
                  <c:v>1.28959</c:v>
                </c:pt>
                <c:pt idx="1336">
                  <c:v>1.29186</c:v>
                </c:pt>
                <c:pt idx="1337">
                  <c:v>1.29413</c:v>
                </c:pt>
                <c:pt idx="1338">
                  <c:v>1.2964</c:v>
                </c:pt>
                <c:pt idx="1339">
                  <c:v>1.2986800000000001</c:v>
                </c:pt>
                <c:pt idx="1340">
                  <c:v>1.3009500000000001</c:v>
                </c:pt>
                <c:pt idx="1341">
                  <c:v>1.30322</c:v>
                </c:pt>
                <c:pt idx="1342">
                  <c:v>1.30549</c:v>
                </c:pt>
                <c:pt idx="1343">
                  <c:v>1.3077700000000001</c:v>
                </c:pt>
                <c:pt idx="1344">
                  <c:v>1.3100400000000001</c:v>
                </c:pt>
                <c:pt idx="1345">
                  <c:v>1.3123100000000001</c:v>
                </c:pt>
                <c:pt idx="1346">
                  <c:v>1.3145800000000001</c:v>
                </c:pt>
                <c:pt idx="1347">
                  <c:v>1.3168599999999999</c:v>
                </c:pt>
                <c:pt idx="1348">
                  <c:v>1.3191299999999999</c:v>
                </c:pt>
                <c:pt idx="1349">
                  <c:v>1.3213999999999999</c:v>
                </c:pt>
                <c:pt idx="1350">
                  <c:v>1.3236699999999999</c:v>
                </c:pt>
                <c:pt idx="1351">
                  <c:v>1.32595</c:v>
                </c:pt>
                <c:pt idx="1352">
                  <c:v>1.32822</c:v>
                </c:pt>
                <c:pt idx="1353">
                  <c:v>1.33049</c:v>
                </c:pt>
                <c:pt idx="1354">
                  <c:v>1.3327599999999999</c:v>
                </c:pt>
                <c:pt idx="1355">
                  <c:v>1.33504</c:v>
                </c:pt>
                <c:pt idx="1356">
                  <c:v>1.33731</c:v>
                </c:pt>
                <c:pt idx="1357">
                  <c:v>1.33958</c:v>
                </c:pt>
                <c:pt idx="1358">
                  <c:v>1.34185</c:v>
                </c:pt>
                <c:pt idx="1359">
                  <c:v>1.34413</c:v>
                </c:pt>
                <c:pt idx="1360">
                  <c:v>1.3464</c:v>
                </c:pt>
                <c:pt idx="1361">
                  <c:v>1.34867</c:v>
                </c:pt>
                <c:pt idx="1362">
                  <c:v>1.35094</c:v>
                </c:pt>
                <c:pt idx="1363">
                  <c:v>1.3532200000000001</c:v>
                </c:pt>
                <c:pt idx="1364">
                  <c:v>1.3554900000000001</c:v>
                </c:pt>
                <c:pt idx="1365">
                  <c:v>1.3577600000000001</c:v>
                </c:pt>
                <c:pt idx="1366">
                  <c:v>1.3600300000000001</c:v>
                </c:pt>
                <c:pt idx="1367">
                  <c:v>1.3623099999999999</c:v>
                </c:pt>
                <c:pt idx="1368">
                  <c:v>1.3645799999999999</c:v>
                </c:pt>
                <c:pt idx="1369">
                  <c:v>1.3668499999999999</c:v>
                </c:pt>
                <c:pt idx="1370">
                  <c:v>1.3691199999999999</c:v>
                </c:pt>
                <c:pt idx="1371">
                  <c:v>1.3714</c:v>
                </c:pt>
                <c:pt idx="1372">
                  <c:v>1.3736699999999999</c:v>
                </c:pt>
                <c:pt idx="1373">
                  <c:v>1.3759399999999999</c:v>
                </c:pt>
                <c:pt idx="1374">
                  <c:v>1.3782099999999999</c:v>
                </c:pt>
                <c:pt idx="1375">
                  <c:v>1.38049</c:v>
                </c:pt>
                <c:pt idx="1376">
                  <c:v>1.38276</c:v>
                </c:pt>
                <c:pt idx="1377">
                  <c:v>1.38503</c:v>
                </c:pt>
                <c:pt idx="1378">
                  <c:v>1.3873</c:v>
                </c:pt>
                <c:pt idx="1379">
                  <c:v>1.38958</c:v>
                </c:pt>
                <c:pt idx="1380">
                  <c:v>1.39185</c:v>
                </c:pt>
                <c:pt idx="1381">
                  <c:v>1.39412</c:v>
                </c:pt>
                <c:pt idx="1382">
                  <c:v>1.39639</c:v>
                </c:pt>
                <c:pt idx="1383">
                  <c:v>1.3986700000000001</c:v>
                </c:pt>
                <c:pt idx="1384">
                  <c:v>1.4009400000000001</c:v>
                </c:pt>
                <c:pt idx="1385">
                  <c:v>1.4032100000000001</c:v>
                </c:pt>
                <c:pt idx="1386">
                  <c:v>1.4054800000000001</c:v>
                </c:pt>
                <c:pt idx="1387">
                  <c:v>1.4077599999999999</c:v>
                </c:pt>
                <c:pt idx="1388">
                  <c:v>1.4100299999999999</c:v>
                </c:pt>
                <c:pt idx="1389">
                  <c:v>1.4123000000000001</c:v>
                </c:pt>
                <c:pt idx="1390">
                  <c:v>1.4145700000000001</c:v>
                </c:pt>
                <c:pt idx="1391">
                  <c:v>1.4168499999999999</c:v>
                </c:pt>
                <c:pt idx="1392">
                  <c:v>1.4191199999999999</c:v>
                </c:pt>
                <c:pt idx="1393">
                  <c:v>1.4213899999999999</c:v>
                </c:pt>
                <c:pt idx="1394">
                  <c:v>1.4236599999999999</c:v>
                </c:pt>
                <c:pt idx="1395">
                  <c:v>1.42594</c:v>
                </c:pt>
                <c:pt idx="1396">
                  <c:v>1.42821</c:v>
                </c:pt>
                <c:pt idx="1397">
                  <c:v>1.43048</c:v>
                </c:pt>
                <c:pt idx="1398">
                  <c:v>1.43275</c:v>
                </c:pt>
                <c:pt idx="1399">
                  <c:v>1.43503</c:v>
                </c:pt>
                <c:pt idx="1400">
                  <c:v>1.4373</c:v>
                </c:pt>
                <c:pt idx="1401">
                  <c:v>1.43957</c:v>
                </c:pt>
                <c:pt idx="1402">
                  <c:v>1.44184</c:v>
                </c:pt>
                <c:pt idx="1403">
                  <c:v>1.44411</c:v>
                </c:pt>
                <c:pt idx="1404">
                  <c:v>1.4463900000000001</c:v>
                </c:pt>
                <c:pt idx="1405">
                  <c:v>1.4486600000000001</c:v>
                </c:pt>
                <c:pt idx="1406">
                  <c:v>1.4509300000000001</c:v>
                </c:pt>
                <c:pt idx="1407">
                  <c:v>1.4532</c:v>
                </c:pt>
                <c:pt idx="1408">
                  <c:v>1.4554800000000001</c:v>
                </c:pt>
                <c:pt idx="1409">
                  <c:v>1.4577500000000001</c:v>
                </c:pt>
                <c:pt idx="1410">
                  <c:v>1.4600200000000001</c:v>
                </c:pt>
                <c:pt idx="1411">
                  <c:v>1.4622900000000001</c:v>
                </c:pt>
                <c:pt idx="1412">
                  <c:v>1.4645699999999999</c:v>
                </c:pt>
                <c:pt idx="1413">
                  <c:v>1.4668399999999999</c:v>
                </c:pt>
                <c:pt idx="1414">
                  <c:v>1.4691099999999999</c:v>
                </c:pt>
                <c:pt idx="1415">
                  <c:v>1.4713799999999999</c:v>
                </c:pt>
                <c:pt idx="1416">
                  <c:v>1.47366</c:v>
                </c:pt>
                <c:pt idx="1417">
                  <c:v>1.47593</c:v>
                </c:pt>
                <c:pt idx="1418">
                  <c:v>1.4782</c:v>
                </c:pt>
                <c:pt idx="1419">
                  <c:v>1.48047</c:v>
                </c:pt>
                <c:pt idx="1420">
                  <c:v>1.48275</c:v>
                </c:pt>
                <c:pt idx="1421">
                  <c:v>1.48502</c:v>
                </c:pt>
                <c:pt idx="1422">
                  <c:v>1.48729</c:v>
                </c:pt>
                <c:pt idx="1423">
                  <c:v>1.48956</c:v>
                </c:pt>
                <c:pt idx="1424">
                  <c:v>1.4918400000000001</c:v>
                </c:pt>
                <c:pt idx="1425">
                  <c:v>1.49411</c:v>
                </c:pt>
                <c:pt idx="1426">
                  <c:v>1.49638</c:v>
                </c:pt>
                <c:pt idx="1427">
                  <c:v>1.49865</c:v>
                </c:pt>
                <c:pt idx="1428">
                  <c:v>1.5009300000000001</c:v>
                </c:pt>
                <c:pt idx="1429">
                  <c:v>1.5032000000000001</c:v>
                </c:pt>
                <c:pt idx="1430">
                  <c:v>1.5054700000000001</c:v>
                </c:pt>
                <c:pt idx="1431">
                  <c:v>1.5077400000000001</c:v>
                </c:pt>
                <c:pt idx="1432">
                  <c:v>1.5100199999999999</c:v>
                </c:pt>
                <c:pt idx="1433">
                  <c:v>1.5122899999999999</c:v>
                </c:pt>
                <c:pt idx="1434">
                  <c:v>1.5145599999999999</c:v>
                </c:pt>
                <c:pt idx="1435">
                  <c:v>1.5168299999999999</c:v>
                </c:pt>
                <c:pt idx="1436">
                  <c:v>1.51911</c:v>
                </c:pt>
                <c:pt idx="1437">
                  <c:v>1.52138</c:v>
                </c:pt>
                <c:pt idx="1438">
                  <c:v>1.5236499999999999</c:v>
                </c:pt>
                <c:pt idx="1439">
                  <c:v>1.5259199999999999</c:v>
                </c:pt>
                <c:pt idx="1440">
                  <c:v>1.5282</c:v>
                </c:pt>
                <c:pt idx="1441">
                  <c:v>1.53047</c:v>
                </c:pt>
                <c:pt idx="1442">
                  <c:v>1.53274</c:v>
                </c:pt>
                <c:pt idx="1443">
                  <c:v>1.53501</c:v>
                </c:pt>
                <c:pt idx="1444">
                  <c:v>1.53729</c:v>
                </c:pt>
                <c:pt idx="1445">
                  <c:v>1.53956</c:v>
                </c:pt>
                <c:pt idx="1446">
                  <c:v>1.54183</c:v>
                </c:pt>
                <c:pt idx="1447">
                  <c:v>1.5441</c:v>
                </c:pt>
                <c:pt idx="1448">
                  <c:v>1.5463800000000001</c:v>
                </c:pt>
                <c:pt idx="1449">
                  <c:v>1.5486500000000001</c:v>
                </c:pt>
                <c:pt idx="1450">
                  <c:v>1.5509200000000001</c:v>
                </c:pt>
                <c:pt idx="1451">
                  <c:v>1.5531900000000001</c:v>
                </c:pt>
                <c:pt idx="1452">
                  <c:v>1.5554699999999999</c:v>
                </c:pt>
                <c:pt idx="1453">
                  <c:v>1.5577399999999999</c:v>
                </c:pt>
                <c:pt idx="1454">
                  <c:v>1.5600099999999999</c:v>
                </c:pt>
                <c:pt idx="1455">
                  <c:v>1.5622799999999999</c:v>
                </c:pt>
                <c:pt idx="1456">
                  <c:v>1.56456</c:v>
                </c:pt>
                <c:pt idx="1457">
                  <c:v>1.5668299999999999</c:v>
                </c:pt>
                <c:pt idx="1458">
                  <c:v>1.5690999999999999</c:v>
                </c:pt>
                <c:pt idx="1459">
                  <c:v>1.5713699999999999</c:v>
                </c:pt>
                <c:pt idx="1460">
                  <c:v>1.57365</c:v>
                </c:pt>
                <c:pt idx="1461">
                  <c:v>1.57592</c:v>
                </c:pt>
                <c:pt idx="1462">
                  <c:v>1.57819</c:v>
                </c:pt>
                <c:pt idx="1463">
                  <c:v>1.58046</c:v>
                </c:pt>
                <c:pt idx="1464">
                  <c:v>1.58274</c:v>
                </c:pt>
                <c:pt idx="1465">
                  <c:v>1.58501</c:v>
                </c:pt>
                <c:pt idx="1466">
                  <c:v>1.58728</c:v>
                </c:pt>
                <c:pt idx="1467">
                  <c:v>1.58955</c:v>
                </c:pt>
                <c:pt idx="1468">
                  <c:v>1.59182</c:v>
                </c:pt>
                <c:pt idx="1469">
                  <c:v>1.5941000000000001</c:v>
                </c:pt>
                <c:pt idx="1470">
                  <c:v>1.5963700000000001</c:v>
                </c:pt>
                <c:pt idx="1471">
                  <c:v>1.5986400000000001</c:v>
                </c:pt>
                <c:pt idx="1472">
                  <c:v>1.6009100000000001</c:v>
                </c:pt>
                <c:pt idx="1473">
                  <c:v>1.6031899999999999</c:v>
                </c:pt>
                <c:pt idx="1474">
                  <c:v>1.6054600000000001</c:v>
                </c:pt>
                <c:pt idx="1475">
                  <c:v>1.6077300000000001</c:v>
                </c:pt>
                <c:pt idx="1476">
                  <c:v>1.61</c:v>
                </c:pt>
                <c:pt idx="1477">
                  <c:v>1.6122799999999999</c:v>
                </c:pt>
                <c:pt idx="1478">
                  <c:v>1.6145499999999999</c:v>
                </c:pt>
                <c:pt idx="1479">
                  <c:v>1.6168199999999999</c:v>
                </c:pt>
                <c:pt idx="1480">
                  <c:v>1.6190899999999999</c:v>
                </c:pt>
                <c:pt idx="1481">
                  <c:v>1.62137</c:v>
                </c:pt>
                <c:pt idx="1482">
                  <c:v>1.62364</c:v>
                </c:pt>
                <c:pt idx="1483">
                  <c:v>1.62591</c:v>
                </c:pt>
                <c:pt idx="1484">
                  <c:v>1.62818</c:v>
                </c:pt>
                <c:pt idx="1485">
                  <c:v>1.63046</c:v>
                </c:pt>
                <c:pt idx="1486">
                  <c:v>1.63273</c:v>
                </c:pt>
                <c:pt idx="1487">
                  <c:v>1.635</c:v>
                </c:pt>
                <c:pt idx="1488">
                  <c:v>1.63727</c:v>
                </c:pt>
                <c:pt idx="1489">
                  <c:v>1.6395500000000001</c:v>
                </c:pt>
                <c:pt idx="1490">
                  <c:v>1.6418200000000001</c:v>
                </c:pt>
                <c:pt idx="1491">
                  <c:v>1.6440900000000001</c:v>
                </c:pt>
                <c:pt idx="1492">
                  <c:v>1.64636</c:v>
                </c:pt>
                <c:pt idx="1493">
                  <c:v>1.6486400000000001</c:v>
                </c:pt>
                <c:pt idx="1494">
                  <c:v>1.6509100000000001</c:v>
                </c:pt>
                <c:pt idx="1495">
                  <c:v>1.6531800000000001</c:v>
                </c:pt>
                <c:pt idx="1496">
                  <c:v>1.6554500000000001</c:v>
                </c:pt>
                <c:pt idx="1497">
                  <c:v>1.6577299999999999</c:v>
                </c:pt>
                <c:pt idx="1498">
                  <c:v>1.66</c:v>
                </c:pt>
                <c:pt idx="1499">
                  <c:v>1.6622699999999999</c:v>
                </c:pt>
                <c:pt idx="1500">
                  <c:v>1.6645399999999999</c:v>
                </c:pt>
                <c:pt idx="1501">
                  <c:v>1.66682</c:v>
                </c:pt>
                <c:pt idx="1502">
                  <c:v>1.66909</c:v>
                </c:pt>
                <c:pt idx="1503">
                  <c:v>1.67136</c:v>
                </c:pt>
                <c:pt idx="1504">
                  <c:v>1.67363</c:v>
                </c:pt>
                <c:pt idx="1505">
                  <c:v>1.67591</c:v>
                </c:pt>
                <c:pt idx="1506">
                  <c:v>1.67818</c:v>
                </c:pt>
                <c:pt idx="1507">
                  <c:v>1.68045</c:v>
                </c:pt>
                <c:pt idx="1508">
                  <c:v>1.68272</c:v>
                </c:pt>
                <c:pt idx="1509">
                  <c:v>1.6850000000000001</c:v>
                </c:pt>
                <c:pt idx="1510">
                  <c:v>1.68727</c:v>
                </c:pt>
                <c:pt idx="1511">
                  <c:v>1.68954</c:v>
                </c:pt>
                <c:pt idx="1512">
                  <c:v>1.69181</c:v>
                </c:pt>
                <c:pt idx="1513">
                  <c:v>1.6940900000000001</c:v>
                </c:pt>
                <c:pt idx="1514">
                  <c:v>1.6963600000000001</c:v>
                </c:pt>
                <c:pt idx="1515">
                  <c:v>1.6986300000000001</c:v>
                </c:pt>
                <c:pt idx="1516">
                  <c:v>1.7009000000000001</c:v>
                </c:pt>
                <c:pt idx="1517">
                  <c:v>1.7031799999999999</c:v>
                </c:pt>
                <c:pt idx="1518">
                  <c:v>1.7054499999999999</c:v>
                </c:pt>
                <c:pt idx="1519">
                  <c:v>1.7077199999999999</c:v>
                </c:pt>
                <c:pt idx="1520">
                  <c:v>1.7099899999999999</c:v>
                </c:pt>
                <c:pt idx="1521">
                  <c:v>1.71227</c:v>
                </c:pt>
                <c:pt idx="1522">
                  <c:v>1.71454</c:v>
                </c:pt>
                <c:pt idx="1523">
                  <c:v>1.7168099999999999</c:v>
                </c:pt>
                <c:pt idx="1524">
                  <c:v>1.7190799999999999</c:v>
                </c:pt>
                <c:pt idx="1525">
                  <c:v>1.72136</c:v>
                </c:pt>
                <c:pt idx="1526">
                  <c:v>1.72363</c:v>
                </c:pt>
                <c:pt idx="1527">
                  <c:v>1.7259</c:v>
                </c:pt>
                <c:pt idx="1528">
                  <c:v>1.72817</c:v>
                </c:pt>
                <c:pt idx="1529">
                  <c:v>1.73044</c:v>
                </c:pt>
                <c:pt idx="1530">
                  <c:v>1.73272</c:v>
                </c:pt>
                <c:pt idx="1531">
                  <c:v>1.73499</c:v>
                </c:pt>
                <c:pt idx="1532">
                  <c:v>1.73726</c:v>
                </c:pt>
                <c:pt idx="1533">
                  <c:v>1.73953</c:v>
                </c:pt>
                <c:pt idx="1534">
                  <c:v>1.7418100000000001</c:v>
                </c:pt>
                <c:pt idx="1535">
                  <c:v>1.7440800000000001</c:v>
                </c:pt>
                <c:pt idx="1536">
                  <c:v>1.7463500000000001</c:v>
                </c:pt>
                <c:pt idx="1537">
                  <c:v>1.7486200000000001</c:v>
                </c:pt>
                <c:pt idx="1538">
                  <c:v>1.7508999999999999</c:v>
                </c:pt>
                <c:pt idx="1539">
                  <c:v>1.7531699999999999</c:v>
                </c:pt>
                <c:pt idx="1540">
                  <c:v>1.7554399999999999</c:v>
                </c:pt>
                <c:pt idx="1541">
                  <c:v>1.7577100000000001</c:v>
                </c:pt>
                <c:pt idx="1542">
                  <c:v>1.7599899999999999</c:v>
                </c:pt>
                <c:pt idx="1543">
                  <c:v>1.7622599999999999</c:v>
                </c:pt>
                <c:pt idx="1544">
                  <c:v>1.7645299999999999</c:v>
                </c:pt>
                <c:pt idx="1545">
                  <c:v>1.7667999999999999</c:v>
                </c:pt>
                <c:pt idx="1546">
                  <c:v>1.76908</c:v>
                </c:pt>
                <c:pt idx="1547">
                  <c:v>1.77135</c:v>
                </c:pt>
                <c:pt idx="1548">
                  <c:v>1.77362</c:v>
                </c:pt>
                <c:pt idx="1549">
                  <c:v>1.77589</c:v>
                </c:pt>
                <c:pt idx="1550">
                  <c:v>1.77817</c:v>
                </c:pt>
                <c:pt idx="1551">
                  <c:v>1.78044</c:v>
                </c:pt>
                <c:pt idx="1552">
                  <c:v>1.78271</c:v>
                </c:pt>
                <c:pt idx="1553">
                  <c:v>1.78498</c:v>
                </c:pt>
                <c:pt idx="1554">
                  <c:v>1.7872600000000001</c:v>
                </c:pt>
                <c:pt idx="1555">
                  <c:v>1.7895300000000001</c:v>
                </c:pt>
                <c:pt idx="1556">
                  <c:v>1.7918000000000001</c:v>
                </c:pt>
                <c:pt idx="1557">
                  <c:v>1.7940700000000001</c:v>
                </c:pt>
                <c:pt idx="1558">
                  <c:v>1.7963499999999999</c:v>
                </c:pt>
                <c:pt idx="1559">
                  <c:v>1.7986200000000001</c:v>
                </c:pt>
                <c:pt idx="1560">
                  <c:v>1.8008900000000001</c:v>
                </c:pt>
                <c:pt idx="1561">
                  <c:v>1.8031600000000001</c:v>
                </c:pt>
                <c:pt idx="1562">
                  <c:v>1.8054399999999999</c:v>
                </c:pt>
                <c:pt idx="1563">
                  <c:v>1.8077099999999999</c:v>
                </c:pt>
                <c:pt idx="1564">
                  <c:v>1.8099799999999999</c:v>
                </c:pt>
                <c:pt idx="1565">
                  <c:v>1.8122499999999999</c:v>
                </c:pt>
                <c:pt idx="1566">
                  <c:v>1.81453</c:v>
                </c:pt>
                <c:pt idx="1567">
                  <c:v>1.8168</c:v>
                </c:pt>
                <c:pt idx="1568">
                  <c:v>1.81907</c:v>
                </c:pt>
                <c:pt idx="1569">
                  <c:v>1.82134</c:v>
                </c:pt>
                <c:pt idx="1570">
                  <c:v>1.82362</c:v>
                </c:pt>
                <c:pt idx="1571">
                  <c:v>1.82589</c:v>
                </c:pt>
                <c:pt idx="1572">
                  <c:v>1.82816</c:v>
                </c:pt>
                <c:pt idx="1573">
                  <c:v>1.83043</c:v>
                </c:pt>
                <c:pt idx="1574">
                  <c:v>1.8327100000000001</c:v>
                </c:pt>
                <c:pt idx="1575">
                  <c:v>1.8349800000000001</c:v>
                </c:pt>
                <c:pt idx="1576">
                  <c:v>1.83725</c:v>
                </c:pt>
                <c:pt idx="1577">
                  <c:v>1.83952</c:v>
                </c:pt>
                <c:pt idx="1578">
                  <c:v>1.8418000000000001</c:v>
                </c:pt>
                <c:pt idx="1579">
                  <c:v>1.8440700000000001</c:v>
                </c:pt>
                <c:pt idx="1580">
                  <c:v>1.8463400000000001</c:v>
                </c:pt>
                <c:pt idx="1581">
                  <c:v>1.8486100000000001</c:v>
                </c:pt>
                <c:pt idx="1582">
                  <c:v>1.8508899999999999</c:v>
                </c:pt>
                <c:pt idx="1583">
                  <c:v>1.8531599999999999</c:v>
                </c:pt>
                <c:pt idx="1584">
                  <c:v>1.8554299999999999</c:v>
                </c:pt>
                <c:pt idx="1585">
                  <c:v>1.8576999999999999</c:v>
                </c:pt>
                <c:pt idx="1586">
                  <c:v>1.85998</c:v>
                </c:pt>
                <c:pt idx="1587">
                  <c:v>1.86225</c:v>
                </c:pt>
                <c:pt idx="1588">
                  <c:v>1.86452</c:v>
                </c:pt>
                <c:pt idx="1589">
                  <c:v>1.8667899999999999</c:v>
                </c:pt>
                <c:pt idx="1590">
                  <c:v>1.86907</c:v>
                </c:pt>
                <c:pt idx="1591">
                  <c:v>1.87134</c:v>
                </c:pt>
                <c:pt idx="1592">
                  <c:v>1.87361</c:v>
                </c:pt>
                <c:pt idx="1593">
                  <c:v>1.87588</c:v>
                </c:pt>
                <c:pt idx="1594">
                  <c:v>1.87815</c:v>
                </c:pt>
                <c:pt idx="1595">
                  <c:v>1.88043</c:v>
                </c:pt>
                <c:pt idx="1596">
                  <c:v>1.8827</c:v>
                </c:pt>
                <c:pt idx="1597">
                  <c:v>1.88497</c:v>
                </c:pt>
                <c:pt idx="1598">
                  <c:v>1.88724</c:v>
                </c:pt>
                <c:pt idx="1599">
                  <c:v>1.8895200000000001</c:v>
                </c:pt>
                <c:pt idx="1600">
                  <c:v>1.8917900000000001</c:v>
                </c:pt>
                <c:pt idx="1601">
                  <c:v>1.8940600000000001</c:v>
                </c:pt>
                <c:pt idx="1602">
                  <c:v>1.8963300000000001</c:v>
                </c:pt>
                <c:pt idx="1603">
                  <c:v>1.8986099999999999</c:v>
                </c:pt>
                <c:pt idx="1604">
                  <c:v>1.9008799999999999</c:v>
                </c:pt>
                <c:pt idx="1605">
                  <c:v>1.9031499999999999</c:v>
                </c:pt>
                <c:pt idx="1606">
                  <c:v>1.9054199999999999</c:v>
                </c:pt>
                <c:pt idx="1607">
                  <c:v>1.9077</c:v>
                </c:pt>
                <c:pt idx="1608">
                  <c:v>1.9099699999999999</c:v>
                </c:pt>
                <c:pt idx="1609">
                  <c:v>1.9122399999999999</c:v>
                </c:pt>
                <c:pt idx="1610">
                  <c:v>1.9145099999999999</c:v>
                </c:pt>
                <c:pt idx="1611">
                  <c:v>1.91679</c:v>
                </c:pt>
                <c:pt idx="1612">
                  <c:v>1.91906</c:v>
                </c:pt>
                <c:pt idx="1613">
                  <c:v>1.92133</c:v>
                </c:pt>
                <c:pt idx="1614">
                  <c:v>1.9236</c:v>
                </c:pt>
                <c:pt idx="1615">
                  <c:v>1.92588</c:v>
                </c:pt>
                <c:pt idx="1616">
                  <c:v>1.92815</c:v>
                </c:pt>
                <c:pt idx="1617">
                  <c:v>1.93042</c:v>
                </c:pt>
                <c:pt idx="1618">
                  <c:v>1.93269</c:v>
                </c:pt>
                <c:pt idx="1619">
                  <c:v>1.9349700000000001</c:v>
                </c:pt>
                <c:pt idx="1620">
                  <c:v>1.9372400000000001</c:v>
                </c:pt>
                <c:pt idx="1621">
                  <c:v>1.9395100000000001</c:v>
                </c:pt>
                <c:pt idx="1622">
                  <c:v>1.9417800000000001</c:v>
                </c:pt>
                <c:pt idx="1623">
                  <c:v>1.9440599999999999</c:v>
                </c:pt>
                <c:pt idx="1624">
                  <c:v>1.9463299999999999</c:v>
                </c:pt>
                <c:pt idx="1625">
                  <c:v>1.9486000000000001</c:v>
                </c:pt>
                <c:pt idx="1626">
                  <c:v>1.9508700000000001</c:v>
                </c:pt>
                <c:pt idx="1627">
                  <c:v>1.9531499999999999</c:v>
                </c:pt>
                <c:pt idx="1628">
                  <c:v>1.9554199999999999</c:v>
                </c:pt>
                <c:pt idx="1629">
                  <c:v>1.9576899999999999</c:v>
                </c:pt>
                <c:pt idx="1630">
                  <c:v>1.9599599999999999</c:v>
                </c:pt>
                <c:pt idx="1631">
                  <c:v>1.96224</c:v>
                </c:pt>
                <c:pt idx="1632">
                  <c:v>1.96451</c:v>
                </c:pt>
                <c:pt idx="1633">
                  <c:v>1.96678</c:v>
                </c:pt>
                <c:pt idx="1634">
                  <c:v>1.96905</c:v>
                </c:pt>
                <c:pt idx="1635">
                  <c:v>1.97133</c:v>
                </c:pt>
                <c:pt idx="1636">
                  <c:v>1.9736</c:v>
                </c:pt>
                <c:pt idx="1637">
                  <c:v>1.97587</c:v>
                </c:pt>
                <c:pt idx="1638">
                  <c:v>1.97814</c:v>
                </c:pt>
                <c:pt idx="1639">
                  <c:v>1.9804200000000001</c:v>
                </c:pt>
                <c:pt idx="1640">
                  <c:v>1.9826900000000001</c:v>
                </c:pt>
                <c:pt idx="1641">
                  <c:v>1.9849600000000001</c:v>
                </c:pt>
                <c:pt idx="1642">
                  <c:v>1.9872300000000001</c:v>
                </c:pt>
                <c:pt idx="1643">
                  <c:v>1.9895099999999999</c:v>
                </c:pt>
                <c:pt idx="1644">
                  <c:v>1.9917800000000001</c:v>
                </c:pt>
                <c:pt idx="1645">
                  <c:v>1.9940500000000001</c:v>
                </c:pt>
                <c:pt idx="1646">
                  <c:v>1.9963200000000001</c:v>
                </c:pt>
                <c:pt idx="1647">
                  <c:v>1.9985999999999999</c:v>
                </c:pt>
                <c:pt idx="1648">
                  <c:v>2.0008699999999999</c:v>
                </c:pt>
                <c:pt idx="1649">
                  <c:v>2.0031400000000001</c:v>
                </c:pt>
                <c:pt idx="1650">
                  <c:v>2.0054099999999999</c:v>
                </c:pt>
                <c:pt idx="1651">
                  <c:v>2.0076900000000002</c:v>
                </c:pt>
                <c:pt idx="1652">
                  <c:v>2.00996</c:v>
                </c:pt>
                <c:pt idx="1653">
                  <c:v>2.0122300000000002</c:v>
                </c:pt>
                <c:pt idx="1654">
                  <c:v>2.0145</c:v>
                </c:pt>
                <c:pt idx="1655">
                  <c:v>2.0167799999999998</c:v>
                </c:pt>
                <c:pt idx="1656">
                  <c:v>2.01905</c:v>
                </c:pt>
                <c:pt idx="1657">
                  <c:v>2.0213199999999998</c:v>
                </c:pt>
                <c:pt idx="1658">
                  <c:v>2.02359</c:v>
                </c:pt>
                <c:pt idx="1659">
                  <c:v>2.0258600000000002</c:v>
                </c:pt>
                <c:pt idx="1660">
                  <c:v>2.0281400000000001</c:v>
                </c:pt>
                <c:pt idx="1661">
                  <c:v>2.0304099999999998</c:v>
                </c:pt>
                <c:pt idx="1662">
                  <c:v>2.03268</c:v>
                </c:pt>
                <c:pt idx="1663">
                  <c:v>2.0349499999999998</c:v>
                </c:pt>
                <c:pt idx="1664">
                  <c:v>2.0372300000000001</c:v>
                </c:pt>
                <c:pt idx="1665">
                  <c:v>2.0394999999999999</c:v>
                </c:pt>
                <c:pt idx="1666">
                  <c:v>2.0417700000000001</c:v>
                </c:pt>
                <c:pt idx="1667">
                  <c:v>2.0440399999999999</c:v>
                </c:pt>
                <c:pt idx="1668">
                  <c:v>2.0463200000000001</c:v>
                </c:pt>
                <c:pt idx="1669">
                  <c:v>2.0485899999999999</c:v>
                </c:pt>
                <c:pt idx="1670">
                  <c:v>2.0508600000000001</c:v>
                </c:pt>
                <c:pt idx="1671">
                  <c:v>2.0531299999999999</c:v>
                </c:pt>
                <c:pt idx="1672">
                  <c:v>2.0554100000000002</c:v>
                </c:pt>
                <c:pt idx="1673">
                  <c:v>2.05768</c:v>
                </c:pt>
                <c:pt idx="1674">
                  <c:v>2.0599500000000002</c:v>
                </c:pt>
                <c:pt idx="1675">
                  <c:v>2.0622199999999999</c:v>
                </c:pt>
                <c:pt idx="1676">
                  <c:v>2.0644999999999998</c:v>
                </c:pt>
                <c:pt idx="1677">
                  <c:v>2.06677</c:v>
                </c:pt>
                <c:pt idx="1678">
                  <c:v>2.0690400000000002</c:v>
                </c:pt>
                <c:pt idx="1679">
                  <c:v>2.07131</c:v>
                </c:pt>
                <c:pt idx="1680">
                  <c:v>2.0735899999999998</c:v>
                </c:pt>
                <c:pt idx="1681">
                  <c:v>2.07586</c:v>
                </c:pt>
                <c:pt idx="1682">
                  <c:v>2.0781299999999998</c:v>
                </c:pt>
                <c:pt idx="1683">
                  <c:v>2.0804</c:v>
                </c:pt>
                <c:pt idx="1684">
                  <c:v>2.0826799999999999</c:v>
                </c:pt>
                <c:pt idx="1685">
                  <c:v>2.0849500000000001</c:v>
                </c:pt>
                <c:pt idx="1686">
                  <c:v>2.0872199999999999</c:v>
                </c:pt>
                <c:pt idx="1687">
                  <c:v>2.0894900000000001</c:v>
                </c:pt>
                <c:pt idx="1688">
                  <c:v>2.0917699999999999</c:v>
                </c:pt>
                <c:pt idx="1689">
                  <c:v>2.0940400000000001</c:v>
                </c:pt>
                <c:pt idx="1690">
                  <c:v>2.0963099999999999</c:v>
                </c:pt>
                <c:pt idx="1691">
                  <c:v>2.0985800000000001</c:v>
                </c:pt>
                <c:pt idx="1692">
                  <c:v>2.1008599999999999</c:v>
                </c:pt>
                <c:pt idx="1693">
                  <c:v>2.1031300000000002</c:v>
                </c:pt>
                <c:pt idx="1694">
                  <c:v>2.1053999999999999</c:v>
                </c:pt>
                <c:pt idx="1695">
                  <c:v>2.1076700000000002</c:v>
                </c:pt>
                <c:pt idx="1696">
                  <c:v>2.10995</c:v>
                </c:pt>
                <c:pt idx="1697">
                  <c:v>2.1122200000000002</c:v>
                </c:pt>
                <c:pt idx="1698">
                  <c:v>2.11449</c:v>
                </c:pt>
                <c:pt idx="1699">
                  <c:v>2.1167600000000002</c:v>
                </c:pt>
                <c:pt idx="1700">
                  <c:v>2.11904</c:v>
                </c:pt>
                <c:pt idx="1701">
                  <c:v>2.1213099999999998</c:v>
                </c:pt>
                <c:pt idx="1702">
                  <c:v>2.12358</c:v>
                </c:pt>
                <c:pt idx="1703">
                  <c:v>2.1258499999999998</c:v>
                </c:pt>
                <c:pt idx="1704">
                  <c:v>2.1281300000000001</c:v>
                </c:pt>
                <c:pt idx="1705">
                  <c:v>2.1303999999999998</c:v>
                </c:pt>
                <c:pt idx="1706">
                  <c:v>2.1326700000000001</c:v>
                </c:pt>
                <c:pt idx="1707">
                  <c:v>2.1349399999999998</c:v>
                </c:pt>
                <c:pt idx="1708">
                  <c:v>2.1372200000000001</c:v>
                </c:pt>
                <c:pt idx="1709">
                  <c:v>2.1394899999999999</c:v>
                </c:pt>
                <c:pt idx="1710">
                  <c:v>2.1417600000000001</c:v>
                </c:pt>
                <c:pt idx="1711">
                  <c:v>2.1440299999999999</c:v>
                </c:pt>
                <c:pt idx="1712">
                  <c:v>2.1463100000000002</c:v>
                </c:pt>
                <c:pt idx="1713">
                  <c:v>2.1485799999999999</c:v>
                </c:pt>
                <c:pt idx="1714">
                  <c:v>2.1508500000000002</c:v>
                </c:pt>
                <c:pt idx="1715">
                  <c:v>2.1531199999999999</c:v>
                </c:pt>
                <c:pt idx="1716">
                  <c:v>2.1554000000000002</c:v>
                </c:pt>
                <c:pt idx="1717">
                  <c:v>2.15767</c:v>
                </c:pt>
                <c:pt idx="1718">
                  <c:v>2.1599400000000002</c:v>
                </c:pt>
                <c:pt idx="1719">
                  <c:v>2.16221</c:v>
                </c:pt>
                <c:pt idx="1720">
                  <c:v>2.1644899999999998</c:v>
                </c:pt>
                <c:pt idx="1721">
                  <c:v>2.16676</c:v>
                </c:pt>
                <c:pt idx="1722">
                  <c:v>2.1690299999999998</c:v>
                </c:pt>
                <c:pt idx="1723">
                  <c:v>2.1713</c:v>
                </c:pt>
                <c:pt idx="1724">
                  <c:v>2.1735699999999998</c:v>
                </c:pt>
                <c:pt idx="1725">
                  <c:v>2.1758500000000001</c:v>
                </c:pt>
                <c:pt idx="1726">
                  <c:v>2.1781199999999998</c:v>
                </c:pt>
                <c:pt idx="1727">
                  <c:v>2.1803900000000001</c:v>
                </c:pt>
                <c:pt idx="1728">
                  <c:v>2.1826599999999998</c:v>
                </c:pt>
                <c:pt idx="1729">
                  <c:v>2.1849400000000001</c:v>
                </c:pt>
                <c:pt idx="1730">
                  <c:v>2.1872099999999999</c:v>
                </c:pt>
                <c:pt idx="1731">
                  <c:v>2.1894800000000001</c:v>
                </c:pt>
                <c:pt idx="1732">
                  <c:v>2.1917499999999999</c:v>
                </c:pt>
                <c:pt idx="1733">
                  <c:v>2.1940300000000001</c:v>
                </c:pt>
                <c:pt idx="1734">
                  <c:v>2.1962999999999999</c:v>
                </c:pt>
                <c:pt idx="1735">
                  <c:v>2.1985700000000001</c:v>
                </c:pt>
                <c:pt idx="1736">
                  <c:v>2.2008399999999999</c:v>
                </c:pt>
                <c:pt idx="1737">
                  <c:v>2.2031200000000002</c:v>
                </c:pt>
                <c:pt idx="1738">
                  <c:v>2.20539</c:v>
                </c:pt>
                <c:pt idx="1739">
                  <c:v>2.2076600000000002</c:v>
                </c:pt>
                <c:pt idx="1740">
                  <c:v>2.2099299999999999</c:v>
                </c:pt>
                <c:pt idx="1741">
                  <c:v>2.2122099999999998</c:v>
                </c:pt>
                <c:pt idx="1742">
                  <c:v>2.21448</c:v>
                </c:pt>
                <c:pt idx="1743">
                  <c:v>2.2167500000000002</c:v>
                </c:pt>
                <c:pt idx="1744">
                  <c:v>2.21902</c:v>
                </c:pt>
                <c:pt idx="1745">
                  <c:v>2.2212999999999998</c:v>
                </c:pt>
                <c:pt idx="1746">
                  <c:v>2.22357</c:v>
                </c:pt>
                <c:pt idx="1747">
                  <c:v>2.2258399999999998</c:v>
                </c:pt>
                <c:pt idx="1748">
                  <c:v>2.22811</c:v>
                </c:pt>
                <c:pt idx="1749">
                  <c:v>2.2303899999999999</c:v>
                </c:pt>
                <c:pt idx="1750">
                  <c:v>2.2326600000000001</c:v>
                </c:pt>
                <c:pt idx="1751">
                  <c:v>2.2349299999999999</c:v>
                </c:pt>
                <c:pt idx="1752">
                  <c:v>2.2372000000000001</c:v>
                </c:pt>
                <c:pt idx="1753">
                  <c:v>2.2394799999999999</c:v>
                </c:pt>
                <c:pt idx="1754">
                  <c:v>2.2417500000000001</c:v>
                </c:pt>
                <c:pt idx="1755">
                  <c:v>2.2440199999999999</c:v>
                </c:pt>
                <c:pt idx="1756">
                  <c:v>2.2462900000000001</c:v>
                </c:pt>
                <c:pt idx="1757">
                  <c:v>2.24857</c:v>
                </c:pt>
                <c:pt idx="1758">
                  <c:v>2.2508400000000002</c:v>
                </c:pt>
                <c:pt idx="1759">
                  <c:v>2.2531099999999999</c:v>
                </c:pt>
                <c:pt idx="1760">
                  <c:v>2.2553800000000002</c:v>
                </c:pt>
                <c:pt idx="1761">
                  <c:v>2.25766</c:v>
                </c:pt>
                <c:pt idx="1762">
                  <c:v>2.2599300000000002</c:v>
                </c:pt>
                <c:pt idx="1763">
                  <c:v>2.2622</c:v>
                </c:pt>
                <c:pt idx="1764">
                  <c:v>2.2644700000000002</c:v>
                </c:pt>
                <c:pt idx="1765">
                  <c:v>2.26675</c:v>
                </c:pt>
                <c:pt idx="1766">
                  <c:v>2.2690199999999998</c:v>
                </c:pt>
                <c:pt idx="1767">
                  <c:v>2.27129</c:v>
                </c:pt>
                <c:pt idx="1768">
                  <c:v>2.2735599999999998</c:v>
                </c:pt>
                <c:pt idx="1769">
                  <c:v>2.2758400000000001</c:v>
                </c:pt>
                <c:pt idx="1770">
                  <c:v>2.2781099999999999</c:v>
                </c:pt>
                <c:pt idx="1771">
                  <c:v>2.2803800000000001</c:v>
                </c:pt>
                <c:pt idx="1772">
                  <c:v>2.2826499999999998</c:v>
                </c:pt>
                <c:pt idx="1773">
                  <c:v>2.2849300000000001</c:v>
                </c:pt>
                <c:pt idx="1774">
                  <c:v>2.2871999999999999</c:v>
                </c:pt>
                <c:pt idx="1775">
                  <c:v>2.2894700000000001</c:v>
                </c:pt>
                <c:pt idx="1776">
                  <c:v>2.2917399999999999</c:v>
                </c:pt>
                <c:pt idx="1777">
                  <c:v>2.2940200000000002</c:v>
                </c:pt>
                <c:pt idx="1778">
                  <c:v>2.2962899999999999</c:v>
                </c:pt>
                <c:pt idx="1779">
                  <c:v>2.2985600000000002</c:v>
                </c:pt>
                <c:pt idx="1780">
                  <c:v>2.3008299999999999</c:v>
                </c:pt>
                <c:pt idx="1781">
                  <c:v>2.3031100000000002</c:v>
                </c:pt>
                <c:pt idx="1782">
                  <c:v>2.30538</c:v>
                </c:pt>
                <c:pt idx="1783">
                  <c:v>2.3076500000000002</c:v>
                </c:pt>
                <c:pt idx="1784">
                  <c:v>2.30992</c:v>
                </c:pt>
                <c:pt idx="1785">
                  <c:v>2.3121999999999998</c:v>
                </c:pt>
                <c:pt idx="1786">
                  <c:v>2.31447</c:v>
                </c:pt>
                <c:pt idx="1787">
                  <c:v>2.3167399999999998</c:v>
                </c:pt>
                <c:pt idx="1788">
                  <c:v>2.31901</c:v>
                </c:pt>
                <c:pt idx="1789">
                  <c:v>2.3212799999999998</c:v>
                </c:pt>
                <c:pt idx="1790">
                  <c:v>2.3235600000000001</c:v>
                </c:pt>
                <c:pt idx="1791">
                  <c:v>2.3258299999999998</c:v>
                </c:pt>
                <c:pt idx="1792">
                  <c:v>2.3281000000000001</c:v>
                </c:pt>
                <c:pt idx="1793">
                  <c:v>2.3303699999999998</c:v>
                </c:pt>
                <c:pt idx="1794">
                  <c:v>2.3326500000000001</c:v>
                </c:pt>
                <c:pt idx="1795">
                  <c:v>2.3349199999999999</c:v>
                </c:pt>
                <c:pt idx="1796">
                  <c:v>2.3371900000000001</c:v>
                </c:pt>
                <c:pt idx="1797">
                  <c:v>2.3394599999999999</c:v>
                </c:pt>
                <c:pt idx="1798">
                  <c:v>2.3417400000000002</c:v>
                </c:pt>
                <c:pt idx="1799">
                  <c:v>2.3440099999999999</c:v>
                </c:pt>
                <c:pt idx="1800">
                  <c:v>2.3462800000000001</c:v>
                </c:pt>
                <c:pt idx="1801">
                  <c:v>2.3485499999999999</c:v>
                </c:pt>
                <c:pt idx="1802">
                  <c:v>2.3508300000000002</c:v>
                </c:pt>
                <c:pt idx="1803">
                  <c:v>2.3531</c:v>
                </c:pt>
                <c:pt idx="1804">
                  <c:v>2.3553700000000002</c:v>
                </c:pt>
                <c:pt idx="1805">
                  <c:v>2.35764</c:v>
                </c:pt>
                <c:pt idx="1806">
                  <c:v>2.3599199999999998</c:v>
                </c:pt>
                <c:pt idx="1807">
                  <c:v>2.36219</c:v>
                </c:pt>
                <c:pt idx="1808">
                  <c:v>2.3644599999999998</c:v>
                </c:pt>
                <c:pt idx="1809">
                  <c:v>2.36673</c:v>
                </c:pt>
                <c:pt idx="1810">
                  <c:v>2.3690099999999998</c:v>
                </c:pt>
                <c:pt idx="1811">
                  <c:v>2.3712800000000001</c:v>
                </c:pt>
                <c:pt idx="1812">
                  <c:v>2.3735499999999998</c:v>
                </c:pt>
                <c:pt idx="1813">
                  <c:v>2.37582</c:v>
                </c:pt>
                <c:pt idx="1814">
                  <c:v>2.3780999999999999</c:v>
                </c:pt>
                <c:pt idx="1815">
                  <c:v>2.3803700000000001</c:v>
                </c:pt>
                <c:pt idx="1816">
                  <c:v>2.3826399999999999</c:v>
                </c:pt>
                <c:pt idx="1817">
                  <c:v>2.3849100000000001</c:v>
                </c:pt>
                <c:pt idx="1818">
                  <c:v>2.3871899999999999</c:v>
                </c:pt>
                <c:pt idx="1819">
                  <c:v>2.3894600000000001</c:v>
                </c:pt>
                <c:pt idx="1820">
                  <c:v>2.3917299999999999</c:v>
                </c:pt>
                <c:pt idx="1821">
                  <c:v>2.3940000000000001</c:v>
                </c:pt>
                <c:pt idx="1822">
                  <c:v>2.39628</c:v>
                </c:pt>
                <c:pt idx="1823">
                  <c:v>2.3985500000000002</c:v>
                </c:pt>
                <c:pt idx="1824">
                  <c:v>2.40082</c:v>
                </c:pt>
                <c:pt idx="1825">
                  <c:v>2.4030900000000002</c:v>
                </c:pt>
                <c:pt idx="1826">
                  <c:v>2.40537</c:v>
                </c:pt>
                <c:pt idx="1827">
                  <c:v>2.4076399999999998</c:v>
                </c:pt>
                <c:pt idx="1828">
                  <c:v>2.40991</c:v>
                </c:pt>
                <c:pt idx="1829">
                  <c:v>2.4121800000000002</c:v>
                </c:pt>
                <c:pt idx="1830">
                  <c:v>2.4144600000000001</c:v>
                </c:pt>
                <c:pt idx="1831">
                  <c:v>2.4167299999999998</c:v>
                </c:pt>
                <c:pt idx="1832">
                  <c:v>2.419</c:v>
                </c:pt>
                <c:pt idx="1833">
                  <c:v>2.4212699999999998</c:v>
                </c:pt>
                <c:pt idx="1834">
                  <c:v>2.4235500000000001</c:v>
                </c:pt>
                <c:pt idx="1835">
                  <c:v>2.4258199999999999</c:v>
                </c:pt>
                <c:pt idx="1836">
                  <c:v>2.4280900000000001</c:v>
                </c:pt>
                <c:pt idx="1837">
                  <c:v>2.4303599999999999</c:v>
                </c:pt>
                <c:pt idx="1838">
                  <c:v>2.4326400000000001</c:v>
                </c:pt>
                <c:pt idx="1839">
                  <c:v>2.4349099999999999</c:v>
                </c:pt>
                <c:pt idx="1840">
                  <c:v>2.4371800000000001</c:v>
                </c:pt>
                <c:pt idx="1841">
                  <c:v>2.4394499999999999</c:v>
                </c:pt>
                <c:pt idx="1842">
                  <c:v>2.4417300000000002</c:v>
                </c:pt>
                <c:pt idx="1843">
                  <c:v>2.444</c:v>
                </c:pt>
                <c:pt idx="1844">
                  <c:v>2.4462700000000002</c:v>
                </c:pt>
                <c:pt idx="1845">
                  <c:v>2.4485399999999999</c:v>
                </c:pt>
                <c:pt idx="1846">
                  <c:v>2.4508200000000002</c:v>
                </c:pt>
                <c:pt idx="1847">
                  <c:v>2.45309</c:v>
                </c:pt>
                <c:pt idx="1848">
                  <c:v>2.4553600000000002</c:v>
                </c:pt>
                <c:pt idx="1849">
                  <c:v>2.45763</c:v>
                </c:pt>
                <c:pt idx="1850">
                  <c:v>2.4599000000000002</c:v>
                </c:pt>
                <c:pt idx="1851">
                  <c:v>2.46218</c:v>
                </c:pt>
                <c:pt idx="1852">
                  <c:v>2.4644499999999998</c:v>
                </c:pt>
                <c:pt idx="1853">
                  <c:v>2.46672</c:v>
                </c:pt>
                <c:pt idx="1854">
                  <c:v>2.4689899999999998</c:v>
                </c:pt>
                <c:pt idx="1855">
                  <c:v>2.4712700000000001</c:v>
                </c:pt>
                <c:pt idx="1856">
                  <c:v>2.4735399999999998</c:v>
                </c:pt>
                <c:pt idx="1857">
                  <c:v>2.4758100000000001</c:v>
                </c:pt>
                <c:pt idx="1858">
                  <c:v>2.4780799999999998</c:v>
                </c:pt>
                <c:pt idx="1859">
                  <c:v>2.4803600000000001</c:v>
                </c:pt>
                <c:pt idx="1860">
                  <c:v>2.4826299999999999</c:v>
                </c:pt>
                <c:pt idx="1861">
                  <c:v>2.4849000000000001</c:v>
                </c:pt>
                <c:pt idx="1862">
                  <c:v>2.4871699999999999</c:v>
                </c:pt>
                <c:pt idx="1863">
                  <c:v>2.4894500000000002</c:v>
                </c:pt>
                <c:pt idx="1864">
                  <c:v>2.4917199999999999</c:v>
                </c:pt>
                <c:pt idx="1865">
                  <c:v>2.4939900000000002</c:v>
                </c:pt>
                <c:pt idx="1866">
                  <c:v>2.4962599999999999</c:v>
                </c:pt>
                <c:pt idx="1867">
                  <c:v>2.4985400000000002</c:v>
                </c:pt>
                <c:pt idx="1868">
                  <c:v>2.50081</c:v>
                </c:pt>
                <c:pt idx="1869">
                  <c:v>2.5030800000000002</c:v>
                </c:pt>
                <c:pt idx="1870">
                  <c:v>2.50535</c:v>
                </c:pt>
                <c:pt idx="1871">
                  <c:v>2.5076299999999998</c:v>
                </c:pt>
                <c:pt idx="1872">
                  <c:v>2.5099</c:v>
                </c:pt>
                <c:pt idx="1873">
                  <c:v>2.5121699999999998</c:v>
                </c:pt>
                <c:pt idx="1874">
                  <c:v>2.51444</c:v>
                </c:pt>
                <c:pt idx="1875">
                  <c:v>2.5167199999999998</c:v>
                </c:pt>
                <c:pt idx="1876">
                  <c:v>2.5189900000000001</c:v>
                </c:pt>
                <c:pt idx="1877">
                  <c:v>2.5212599999999998</c:v>
                </c:pt>
                <c:pt idx="1878">
                  <c:v>2.5235300000000001</c:v>
                </c:pt>
                <c:pt idx="1879">
                  <c:v>2.5258099999999999</c:v>
                </c:pt>
                <c:pt idx="1880">
                  <c:v>2.5280800000000001</c:v>
                </c:pt>
                <c:pt idx="1881">
                  <c:v>2.5303499999999999</c:v>
                </c:pt>
                <c:pt idx="1882">
                  <c:v>2.5326200000000001</c:v>
                </c:pt>
                <c:pt idx="1883">
                  <c:v>2.5348999999999999</c:v>
                </c:pt>
                <c:pt idx="1884">
                  <c:v>2.5371700000000001</c:v>
                </c:pt>
                <c:pt idx="1885">
                  <c:v>2.5394399999999999</c:v>
                </c:pt>
                <c:pt idx="1886">
                  <c:v>2.5417100000000001</c:v>
                </c:pt>
                <c:pt idx="1887">
                  <c:v>2.54399</c:v>
                </c:pt>
                <c:pt idx="1888">
                  <c:v>2.5462600000000002</c:v>
                </c:pt>
                <c:pt idx="1889">
                  <c:v>2.54853</c:v>
                </c:pt>
                <c:pt idx="1890">
                  <c:v>2.5508000000000002</c:v>
                </c:pt>
                <c:pt idx="1891">
                  <c:v>2.55308</c:v>
                </c:pt>
                <c:pt idx="1892">
                  <c:v>2.5553499999999998</c:v>
                </c:pt>
                <c:pt idx="1893">
                  <c:v>2.55762</c:v>
                </c:pt>
                <c:pt idx="1894">
                  <c:v>2.5598900000000002</c:v>
                </c:pt>
                <c:pt idx="1895">
                  <c:v>2.5621700000000001</c:v>
                </c:pt>
                <c:pt idx="1896">
                  <c:v>2.5644399999999998</c:v>
                </c:pt>
                <c:pt idx="1897">
                  <c:v>2.56671</c:v>
                </c:pt>
                <c:pt idx="1898">
                  <c:v>2.5689799999999998</c:v>
                </c:pt>
                <c:pt idx="1899">
                  <c:v>2.5712600000000001</c:v>
                </c:pt>
                <c:pt idx="1900">
                  <c:v>2.5735299999999999</c:v>
                </c:pt>
                <c:pt idx="1901">
                  <c:v>2.5758000000000001</c:v>
                </c:pt>
              </c:numCache>
            </c:numRef>
          </c:xVal>
          <c:yVal>
            <c:numRef>
              <c:f>'C:\Users\LU\Fast Timing\04102012\Fe55-calib\[Fe55-1775V.xlsx]Fe55-1775V'!$B$1:$B$1902</c:f>
              <c:numCache>
                <c:formatCode>General</c:formatCode>
                <c:ptCount val="1902"/>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0</c:v>
                </c:pt>
                <c:pt idx="460">
                  <c:v>0</c:v>
                </c:pt>
                <c:pt idx="461">
                  <c:v>0</c:v>
                </c:pt>
                <c:pt idx="462">
                  <c:v>0</c:v>
                </c:pt>
                <c:pt idx="463">
                  <c:v>0</c:v>
                </c:pt>
                <c:pt idx="464">
                  <c:v>0</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0</c:v>
                </c:pt>
                <c:pt idx="493">
                  <c:v>0</c:v>
                </c:pt>
                <c:pt idx="494">
                  <c:v>0</c:v>
                </c:pt>
                <c:pt idx="495">
                  <c:v>0</c:v>
                </c:pt>
                <c:pt idx="496">
                  <c:v>0</c:v>
                </c:pt>
                <c:pt idx="497">
                  <c:v>0</c:v>
                </c:pt>
                <c:pt idx="498">
                  <c:v>0</c:v>
                </c:pt>
                <c:pt idx="499">
                  <c:v>0</c:v>
                </c:pt>
                <c:pt idx="500">
                  <c:v>0</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0</c:v>
                </c:pt>
                <c:pt idx="541">
                  <c:v>0</c:v>
                </c:pt>
                <c:pt idx="542">
                  <c:v>0</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pt idx="626">
                  <c:v>0</c:v>
                </c:pt>
                <c:pt idx="627">
                  <c:v>0</c:v>
                </c:pt>
                <c:pt idx="628">
                  <c:v>0</c:v>
                </c:pt>
                <c:pt idx="629">
                  <c:v>0</c:v>
                </c:pt>
                <c:pt idx="630">
                  <c:v>0</c:v>
                </c:pt>
                <c:pt idx="631">
                  <c:v>0</c:v>
                </c:pt>
                <c:pt idx="632">
                  <c:v>0</c:v>
                </c:pt>
                <c:pt idx="633">
                  <c:v>0</c:v>
                </c:pt>
                <c:pt idx="634">
                  <c:v>0</c:v>
                </c:pt>
                <c:pt idx="635">
                  <c:v>0</c:v>
                </c:pt>
                <c:pt idx="636">
                  <c:v>0</c:v>
                </c:pt>
                <c:pt idx="637">
                  <c:v>0</c:v>
                </c:pt>
                <c:pt idx="638">
                  <c:v>0</c:v>
                </c:pt>
                <c:pt idx="639">
                  <c:v>0</c:v>
                </c:pt>
                <c:pt idx="640">
                  <c:v>0</c:v>
                </c:pt>
                <c:pt idx="641">
                  <c:v>0</c:v>
                </c:pt>
                <c:pt idx="642">
                  <c:v>0</c:v>
                </c:pt>
                <c:pt idx="643">
                  <c:v>0</c:v>
                </c:pt>
                <c:pt idx="644">
                  <c:v>0</c:v>
                </c:pt>
                <c:pt idx="645">
                  <c:v>0</c:v>
                </c:pt>
                <c:pt idx="646">
                  <c:v>0</c:v>
                </c:pt>
                <c:pt idx="647">
                  <c:v>0</c:v>
                </c:pt>
                <c:pt idx="648">
                  <c:v>0</c:v>
                </c:pt>
                <c:pt idx="649">
                  <c:v>0</c:v>
                </c:pt>
                <c:pt idx="650">
                  <c:v>0</c:v>
                </c:pt>
                <c:pt idx="651">
                  <c:v>0</c:v>
                </c:pt>
                <c:pt idx="652">
                  <c:v>0</c:v>
                </c:pt>
                <c:pt idx="653">
                  <c:v>0</c:v>
                </c:pt>
                <c:pt idx="654">
                  <c:v>0</c:v>
                </c:pt>
                <c:pt idx="655">
                  <c:v>0</c:v>
                </c:pt>
                <c:pt idx="656">
                  <c:v>0</c:v>
                </c:pt>
                <c:pt idx="657">
                  <c:v>0</c:v>
                </c:pt>
                <c:pt idx="658">
                  <c:v>0</c:v>
                </c:pt>
                <c:pt idx="659">
                  <c:v>0</c:v>
                </c:pt>
                <c:pt idx="660">
                  <c:v>0</c:v>
                </c:pt>
                <c:pt idx="661">
                  <c:v>0</c:v>
                </c:pt>
                <c:pt idx="662">
                  <c:v>0</c:v>
                </c:pt>
                <c:pt idx="663">
                  <c:v>0</c:v>
                </c:pt>
                <c:pt idx="664">
                  <c:v>0</c:v>
                </c:pt>
                <c:pt idx="665">
                  <c:v>0</c:v>
                </c:pt>
                <c:pt idx="666">
                  <c:v>0</c:v>
                </c:pt>
                <c:pt idx="667">
                  <c:v>0</c:v>
                </c:pt>
                <c:pt idx="668">
                  <c:v>0</c:v>
                </c:pt>
                <c:pt idx="669">
                  <c:v>0</c:v>
                </c:pt>
                <c:pt idx="670">
                  <c:v>0</c:v>
                </c:pt>
                <c:pt idx="671">
                  <c:v>0</c:v>
                </c:pt>
                <c:pt idx="672">
                  <c:v>0</c:v>
                </c:pt>
                <c:pt idx="673">
                  <c:v>0</c:v>
                </c:pt>
                <c:pt idx="674">
                  <c:v>0</c:v>
                </c:pt>
                <c:pt idx="675">
                  <c:v>0</c:v>
                </c:pt>
                <c:pt idx="676">
                  <c:v>0</c:v>
                </c:pt>
                <c:pt idx="677">
                  <c:v>0</c:v>
                </c:pt>
                <c:pt idx="678">
                  <c:v>0</c:v>
                </c:pt>
                <c:pt idx="679">
                  <c:v>0</c:v>
                </c:pt>
                <c:pt idx="680">
                  <c:v>0</c:v>
                </c:pt>
                <c:pt idx="681">
                  <c:v>0</c:v>
                </c:pt>
                <c:pt idx="682">
                  <c:v>0</c:v>
                </c:pt>
                <c:pt idx="683">
                  <c:v>0</c:v>
                </c:pt>
                <c:pt idx="684">
                  <c:v>0</c:v>
                </c:pt>
                <c:pt idx="685">
                  <c:v>0</c:v>
                </c:pt>
                <c:pt idx="686">
                  <c:v>0</c:v>
                </c:pt>
                <c:pt idx="687">
                  <c:v>0</c:v>
                </c:pt>
                <c:pt idx="688">
                  <c:v>0</c:v>
                </c:pt>
                <c:pt idx="689">
                  <c:v>0</c:v>
                </c:pt>
                <c:pt idx="690">
                  <c:v>0</c:v>
                </c:pt>
                <c:pt idx="691">
                  <c:v>0</c:v>
                </c:pt>
                <c:pt idx="692">
                  <c:v>0</c:v>
                </c:pt>
                <c:pt idx="693">
                  <c:v>0</c:v>
                </c:pt>
                <c:pt idx="694">
                  <c:v>0</c:v>
                </c:pt>
                <c:pt idx="695">
                  <c:v>0</c:v>
                </c:pt>
                <c:pt idx="696">
                  <c:v>0</c:v>
                </c:pt>
                <c:pt idx="697">
                  <c:v>0</c:v>
                </c:pt>
                <c:pt idx="698">
                  <c:v>0</c:v>
                </c:pt>
                <c:pt idx="699">
                  <c:v>0</c:v>
                </c:pt>
                <c:pt idx="700">
                  <c:v>0</c:v>
                </c:pt>
                <c:pt idx="701">
                  <c:v>0</c:v>
                </c:pt>
                <c:pt idx="702">
                  <c:v>0</c:v>
                </c:pt>
                <c:pt idx="703">
                  <c:v>0</c:v>
                </c:pt>
                <c:pt idx="704">
                  <c:v>0</c:v>
                </c:pt>
                <c:pt idx="705">
                  <c:v>0</c:v>
                </c:pt>
                <c:pt idx="706">
                  <c:v>0</c:v>
                </c:pt>
                <c:pt idx="707">
                  <c:v>0</c:v>
                </c:pt>
                <c:pt idx="708">
                  <c:v>0</c:v>
                </c:pt>
                <c:pt idx="709">
                  <c:v>0</c:v>
                </c:pt>
                <c:pt idx="710">
                  <c:v>0</c:v>
                </c:pt>
                <c:pt idx="711">
                  <c:v>0</c:v>
                </c:pt>
                <c:pt idx="712">
                  <c:v>0</c:v>
                </c:pt>
                <c:pt idx="713">
                  <c:v>0</c:v>
                </c:pt>
                <c:pt idx="714">
                  <c:v>0</c:v>
                </c:pt>
                <c:pt idx="715">
                  <c:v>0</c:v>
                </c:pt>
                <c:pt idx="716">
                  <c:v>0</c:v>
                </c:pt>
                <c:pt idx="717">
                  <c:v>0</c:v>
                </c:pt>
                <c:pt idx="718">
                  <c:v>0</c:v>
                </c:pt>
                <c:pt idx="719">
                  <c:v>0</c:v>
                </c:pt>
                <c:pt idx="720">
                  <c:v>0</c:v>
                </c:pt>
                <c:pt idx="721">
                  <c:v>0</c:v>
                </c:pt>
                <c:pt idx="722">
                  <c:v>0</c:v>
                </c:pt>
                <c:pt idx="723">
                  <c:v>0</c:v>
                </c:pt>
                <c:pt idx="724">
                  <c:v>0</c:v>
                </c:pt>
                <c:pt idx="725">
                  <c:v>0</c:v>
                </c:pt>
                <c:pt idx="726">
                  <c:v>0</c:v>
                </c:pt>
                <c:pt idx="727">
                  <c:v>0</c:v>
                </c:pt>
                <c:pt idx="728">
                  <c:v>0</c:v>
                </c:pt>
                <c:pt idx="729">
                  <c:v>0</c:v>
                </c:pt>
                <c:pt idx="730">
                  <c:v>0</c:v>
                </c:pt>
                <c:pt idx="731">
                  <c:v>0</c:v>
                </c:pt>
                <c:pt idx="732">
                  <c:v>0</c:v>
                </c:pt>
                <c:pt idx="733">
                  <c:v>0</c:v>
                </c:pt>
                <c:pt idx="734">
                  <c:v>0</c:v>
                </c:pt>
                <c:pt idx="735">
                  <c:v>0</c:v>
                </c:pt>
                <c:pt idx="736">
                  <c:v>0</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0</c:v>
                </c:pt>
                <c:pt idx="752">
                  <c:v>0</c:v>
                </c:pt>
                <c:pt idx="753">
                  <c:v>0</c:v>
                </c:pt>
                <c:pt idx="754">
                  <c:v>0</c:v>
                </c:pt>
                <c:pt idx="755">
                  <c:v>0</c:v>
                </c:pt>
                <c:pt idx="756">
                  <c:v>0</c:v>
                </c:pt>
                <c:pt idx="757">
                  <c:v>0</c:v>
                </c:pt>
                <c:pt idx="758">
                  <c:v>0</c:v>
                </c:pt>
                <c:pt idx="759">
                  <c:v>0</c:v>
                </c:pt>
                <c:pt idx="760">
                  <c:v>0</c:v>
                </c:pt>
                <c:pt idx="761">
                  <c:v>0</c:v>
                </c:pt>
                <c:pt idx="762">
                  <c:v>0</c:v>
                </c:pt>
                <c:pt idx="763">
                  <c:v>0</c:v>
                </c:pt>
                <c:pt idx="764">
                  <c:v>0</c:v>
                </c:pt>
                <c:pt idx="765">
                  <c:v>0</c:v>
                </c:pt>
                <c:pt idx="766">
                  <c:v>0</c:v>
                </c:pt>
                <c:pt idx="767">
                  <c:v>0</c:v>
                </c:pt>
                <c:pt idx="768">
                  <c:v>0</c:v>
                </c:pt>
                <c:pt idx="769">
                  <c:v>0</c:v>
                </c:pt>
                <c:pt idx="770">
                  <c:v>0</c:v>
                </c:pt>
                <c:pt idx="771">
                  <c:v>0</c:v>
                </c:pt>
                <c:pt idx="772">
                  <c:v>0</c:v>
                </c:pt>
                <c:pt idx="773">
                  <c:v>0</c:v>
                </c:pt>
                <c:pt idx="774">
                  <c:v>0</c:v>
                </c:pt>
                <c:pt idx="775">
                  <c:v>0</c:v>
                </c:pt>
                <c:pt idx="776">
                  <c:v>0</c:v>
                </c:pt>
                <c:pt idx="777">
                  <c:v>0</c:v>
                </c:pt>
                <c:pt idx="778">
                  <c:v>0</c:v>
                </c:pt>
                <c:pt idx="779">
                  <c:v>0</c:v>
                </c:pt>
                <c:pt idx="780">
                  <c:v>0</c:v>
                </c:pt>
                <c:pt idx="781">
                  <c:v>0</c:v>
                </c:pt>
                <c:pt idx="782">
                  <c:v>0</c:v>
                </c:pt>
                <c:pt idx="783">
                  <c:v>0</c:v>
                </c:pt>
                <c:pt idx="784">
                  <c:v>0</c:v>
                </c:pt>
                <c:pt idx="785">
                  <c:v>0</c:v>
                </c:pt>
                <c:pt idx="786">
                  <c:v>0</c:v>
                </c:pt>
                <c:pt idx="787">
                  <c:v>0</c:v>
                </c:pt>
                <c:pt idx="788">
                  <c:v>0</c:v>
                </c:pt>
                <c:pt idx="789">
                  <c:v>0</c:v>
                </c:pt>
                <c:pt idx="790">
                  <c:v>0</c:v>
                </c:pt>
                <c:pt idx="791">
                  <c:v>0</c:v>
                </c:pt>
                <c:pt idx="792">
                  <c:v>0</c:v>
                </c:pt>
                <c:pt idx="793">
                  <c:v>0</c:v>
                </c:pt>
                <c:pt idx="794">
                  <c:v>0</c:v>
                </c:pt>
                <c:pt idx="795">
                  <c:v>0</c:v>
                </c:pt>
                <c:pt idx="796">
                  <c:v>0</c:v>
                </c:pt>
                <c:pt idx="797">
                  <c:v>0</c:v>
                </c:pt>
                <c:pt idx="798">
                  <c:v>0</c:v>
                </c:pt>
                <c:pt idx="799">
                  <c:v>0</c:v>
                </c:pt>
                <c:pt idx="800">
                  <c:v>2</c:v>
                </c:pt>
                <c:pt idx="801">
                  <c:v>10</c:v>
                </c:pt>
                <c:pt idx="802">
                  <c:v>15</c:v>
                </c:pt>
                <c:pt idx="803">
                  <c:v>31</c:v>
                </c:pt>
                <c:pt idx="804">
                  <c:v>48</c:v>
                </c:pt>
                <c:pt idx="805">
                  <c:v>62</c:v>
                </c:pt>
                <c:pt idx="806">
                  <c:v>56</c:v>
                </c:pt>
                <c:pt idx="807">
                  <c:v>64</c:v>
                </c:pt>
                <c:pt idx="808">
                  <c:v>63</c:v>
                </c:pt>
                <c:pt idx="809">
                  <c:v>58</c:v>
                </c:pt>
                <c:pt idx="810">
                  <c:v>81</c:v>
                </c:pt>
                <c:pt idx="811">
                  <c:v>83</c:v>
                </c:pt>
                <c:pt idx="812">
                  <c:v>91</c:v>
                </c:pt>
                <c:pt idx="813">
                  <c:v>99</c:v>
                </c:pt>
                <c:pt idx="814">
                  <c:v>97</c:v>
                </c:pt>
                <c:pt idx="815">
                  <c:v>110</c:v>
                </c:pt>
                <c:pt idx="816">
                  <c:v>87</c:v>
                </c:pt>
                <c:pt idx="817">
                  <c:v>76</c:v>
                </c:pt>
                <c:pt idx="818">
                  <c:v>84</c:v>
                </c:pt>
                <c:pt idx="819">
                  <c:v>96</c:v>
                </c:pt>
                <c:pt idx="820">
                  <c:v>95</c:v>
                </c:pt>
                <c:pt idx="821">
                  <c:v>90</c:v>
                </c:pt>
                <c:pt idx="822">
                  <c:v>89</c:v>
                </c:pt>
                <c:pt idx="823">
                  <c:v>91</c:v>
                </c:pt>
                <c:pt idx="824">
                  <c:v>93</c:v>
                </c:pt>
                <c:pt idx="825">
                  <c:v>63</c:v>
                </c:pt>
                <c:pt idx="826">
                  <c:v>59</c:v>
                </c:pt>
                <c:pt idx="827">
                  <c:v>64</c:v>
                </c:pt>
                <c:pt idx="828">
                  <c:v>61</c:v>
                </c:pt>
                <c:pt idx="829">
                  <c:v>48</c:v>
                </c:pt>
                <c:pt idx="830">
                  <c:v>45</c:v>
                </c:pt>
                <c:pt idx="831">
                  <c:v>69</c:v>
                </c:pt>
                <c:pt idx="832">
                  <c:v>75</c:v>
                </c:pt>
                <c:pt idx="833">
                  <c:v>72</c:v>
                </c:pt>
                <c:pt idx="834">
                  <c:v>82</c:v>
                </c:pt>
                <c:pt idx="835">
                  <c:v>94</c:v>
                </c:pt>
                <c:pt idx="836">
                  <c:v>89</c:v>
                </c:pt>
                <c:pt idx="837">
                  <c:v>94</c:v>
                </c:pt>
                <c:pt idx="838">
                  <c:v>75</c:v>
                </c:pt>
                <c:pt idx="839">
                  <c:v>73</c:v>
                </c:pt>
                <c:pt idx="840">
                  <c:v>84</c:v>
                </c:pt>
                <c:pt idx="841">
                  <c:v>66</c:v>
                </c:pt>
                <c:pt idx="842">
                  <c:v>75</c:v>
                </c:pt>
                <c:pt idx="843">
                  <c:v>62</c:v>
                </c:pt>
                <c:pt idx="844">
                  <c:v>70</c:v>
                </c:pt>
                <c:pt idx="845">
                  <c:v>88</c:v>
                </c:pt>
                <c:pt idx="846">
                  <c:v>71</c:v>
                </c:pt>
                <c:pt idx="847">
                  <c:v>86</c:v>
                </c:pt>
                <c:pt idx="848">
                  <c:v>66</c:v>
                </c:pt>
                <c:pt idx="849">
                  <c:v>93</c:v>
                </c:pt>
                <c:pt idx="850">
                  <c:v>88</c:v>
                </c:pt>
                <c:pt idx="851">
                  <c:v>89</c:v>
                </c:pt>
                <c:pt idx="852">
                  <c:v>78</c:v>
                </c:pt>
                <c:pt idx="853">
                  <c:v>74</c:v>
                </c:pt>
                <c:pt idx="854">
                  <c:v>89</c:v>
                </c:pt>
                <c:pt idx="855">
                  <c:v>100</c:v>
                </c:pt>
                <c:pt idx="856">
                  <c:v>131</c:v>
                </c:pt>
                <c:pt idx="857">
                  <c:v>119</c:v>
                </c:pt>
                <c:pt idx="858">
                  <c:v>114</c:v>
                </c:pt>
                <c:pt idx="859">
                  <c:v>134</c:v>
                </c:pt>
                <c:pt idx="860">
                  <c:v>112</c:v>
                </c:pt>
                <c:pt idx="861">
                  <c:v>125</c:v>
                </c:pt>
                <c:pt idx="862">
                  <c:v>123</c:v>
                </c:pt>
                <c:pt idx="863">
                  <c:v>141</c:v>
                </c:pt>
                <c:pt idx="864">
                  <c:v>137</c:v>
                </c:pt>
                <c:pt idx="865">
                  <c:v>129</c:v>
                </c:pt>
                <c:pt idx="866">
                  <c:v>186</c:v>
                </c:pt>
                <c:pt idx="867">
                  <c:v>225</c:v>
                </c:pt>
                <c:pt idx="868">
                  <c:v>249</c:v>
                </c:pt>
                <c:pt idx="869">
                  <c:v>264</c:v>
                </c:pt>
                <c:pt idx="870">
                  <c:v>273</c:v>
                </c:pt>
                <c:pt idx="871">
                  <c:v>305</c:v>
                </c:pt>
                <c:pt idx="872">
                  <c:v>331</c:v>
                </c:pt>
                <c:pt idx="873">
                  <c:v>383</c:v>
                </c:pt>
                <c:pt idx="874">
                  <c:v>386</c:v>
                </c:pt>
                <c:pt idx="875">
                  <c:v>489</c:v>
                </c:pt>
                <c:pt idx="876">
                  <c:v>584</c:v>
                </c:pt>
                <c:pt idx="877">
                  <c:v>571</c:v>
                </c:pt>
                <c:pt idx="878">
                  <c:v>606</c:v>
                </c:pt>
                <c:pt idx="879">
                  <c:v>611</c:v>
                </c:pt>
                <c:pt idx="880">
                  <c:v>568</c:v>
                </c:pt>
                <c:pt idx="881">
                  <c:v>568</c:v>
                </c:pt>
                <c:pt idx="882">
                  <c:v>463</c:v>
                </c:pt>
                <c:pt idx="883">
                  <c:v>431</c:v>
                </c:pt>
                <c:pt idx="884">
                  <c:v>412</c:v>
                </c:pt>
                <c:pt idx="885">
                  <c:v>410</c:v>
                </c:pt>
                <c:pt idx="886">
                  <c:v>398</c:v>
                </c:pt>
                <c:pt idx="887">
                  <c:v>363</c:v>
                </c:pt>
                <c:pt idx="888">
                  <c:v>287</c:v>
                </c:pt>
                <c:pt idx="889">
                  <c:v>277</c:v>
                </c:pt>
                <c:pt idx="890">
                  <c:v>210</c:v>
                </c:pt>
                <c:pt idx="891">
                  <c:v>192</c:v>
                </c:pt>
                <c:pt idx="892">
                  <c:v>164</c:v>
                </c:pt>
                <c:pt idx="893">
                  <c:v>144</c:v>
                </c:pt>
                <c:pt idx="894">
                  <c:v>129</c:v>
                </c:pt>
                <c:pt idx="895">
                  <c:v>120</c:v>
                </c:pt>
                <c:pt idx="896">
                  <c:v>92</c:v>
                </c:pt>
                <c:pt idx="897">
                  <c:v>66</c:v>
                </c:pt>
                <c:pt idx="898">
                  <c:v>60</c:v>
                </c:pt>
                <c:pt idx="899">
                  <c:v>53</c:v>
                </c:pt>
                <c:pt idx="900">
                  <c:v>57</c:v>
                </c:pt>
                <c:pt idx="901">
                  <c:v>42</c:v>
                </c:pt>
                <c:pt idx="902">
                  <c:v>17</c:v>
                </c:pt>
                <c:pt idx="903">
                  <c:v>11</c:v>
                </c:pt>
                <c:pt idx="904">
                  <c:v>5</c:v>
                </c:pt>
                <c:pt idx="905">
                  <c:v>5</c:v>
                </c:pt>
                <c:pt idx="906">
                  <c:v>4</c:v>
                </c:pt>
                <c:pt idx="907">
                  <c:v>4</c:v>
                </c:pt>
                <c:pt idx="908">
                  <c:v>3</c:v>
                </c:pt>
                <c:pt idx="909">
                  <c:v>1</c:v>
                </c:pt>
                <c:pt idx="910">
                  <c:v>0</c:v>
                </c:pt>
                <c:pt idx="911">
                  <c:v>1</c:v>
                </c:pt>
                <c:pt idx="912">
                  <c:v>0</c:v>
                </c:pt>
                <c:pt idx="913">
                  <c:v>1</c:v>
                </c:pt>
                <c:pt idx="914">
                  <c:v>1</c:v>
                </c:pt>
                <c:pt idx="915">
                  <c:v>1</c:v>
                </c:pt>
                <c:pt idx="916">
                  <c:v>0</c:v>
                </c:pt>
                <c:pt idx="917">
                  <c:v>1</c:v>
                </c:pt>
                <c:pt idx="918">
                  <c:v>0</c:v>
                </c:pt>
                <c:pt idx="919">
                  <c:v>0</c:v>
                </c:pt>
                <c:pt idx="920">
                  <c:v>0</c:v>
                </c:pt>
                <c:pt idx="921">
                  <c:v>0</c:v>
                </c:pt>
                <c:pt idx="922">
                  <c:v>3</c:v>
                </c:pt>
                <c:pt idx="923">
                  <c:v>0</c:v>
                </c:pt>
                <c:pt idx="924">
                  <c:v>1</c:v>
                </c:pt>
                <c:pt idx="925">
                  <c:v>0</c:v>
                </c:pt>
                <c:pt idx="926">
                  <c:v>1</c:v>
                </c:pt>
                <c:pt idx="927">
                  <c:v>0</c:v>
                </c:pt>
                <c:pt idx="928">
                  <c:v>0</c:v>
                </c:pt>
                <c:pt idx="929">
                  <c:v>0</c:v>
                </c:pt>
                <c:pt idx="930">
                  <c:v>0</c:v>
                </c:pt>
                <c:pt idx="931">
                  <c:v>0</c:v>
                </c:pt>
                <c:pt idx="932">
                  <c:v>0</c:v>
                </c:pt>
                <c:pt idx="933">
                  <c:v>0</c:v>
                </c:pt>
                <c:pt idx="934">
                  <c:v>0</c:v>
                </c:pt>
                <c:pt idx="935">
                  <c:v>0</c:v>
                </c:pt>
                <c:pt idx="936">
                  <c:v>0</c:v>
                </c:pt>
                <c:pt idx="937">
                  <c:v>0</c:v>
                </c:pt>
                <c:pt idx="938">
                  <c:v>0</c:v>
                </c:pt>
                <c:pt idx="939">
                  <c:v>0</c:v>
                </c:pt>
                <c:pt idx="940">
                  <c:v>0</c:v>
                </c:pt>
                <c:pt idx="941">
                  <c:v>0</c:v>
                </c:pt>
                <c:pt idx="942">
                  <c:v>0</c:v>
                </c:pt>
                <c:pt idx="943">
                  <c:v>0</c:v>
                </c:pt>
                <c:pt idx="944">
                  <c:v>0</c:v>
                </c:pt>
                <c:pt idx="945">
                  <c:v>0</c:v>
                </c:pt>
                <c:pt idx="946">
                  <c:v>0</c:v>
                </c:pt>
                <c:pt idx="947">
                  <c:v>0</c:v>
                </c:pt>
                <c:pt idx="948">
                  <c:v>0</c:v>
                </c:pt>
                <c:pt idx="949">
                  <c:v>0</c:v>
                </c:pt>
                <c:pt idx="950">
                  <c:v>0</c:v>
                </c:pt>
                <c:pt idx="951">
                  <c:v>0</c:v>
                </c:pt>
                <c:pt idx="952">
                  <c:v>0</c:v>
                </c:pt>
                <c:pt idx="953">
                  <c:v>0</c:v>
                </c:pt>
                <c:pt idx="954">
                  <c:v>0</c:v>
                </c:pt>
                <c:pt idx="955">
                  <c:v>0</c:v>
                </c:pt>
                <c:pt idx="956">
                  <c:v>0</c:v>
                </c:pt>
                <c:pt idx="957">
                  <c:v>0</c:v>
                </c:pt>
                <c:pt idx="958">
                  <c:v>0</c:v>
                </c:pt>
                <c:pt idx="959">
                  <c:v>0</c:v>
                </c:pt>
                <c:pt idx="960">
                  <c:v>1</c:v>
                </c:pt>
                <c:pt idx="961">
                  <c:v>0</c:v>
                </c:pt>
                <c:pt idx="962">
                  <c:v>0</c:v>
                </c:pt>
                <c:pt idx="963">
                  <c:v>0</c:v>
                </c:pt>
                <c:pt idx="964">
                  <c:v>0</c:v>
                </c:pt>
                <c:pt idx="965">
                  <c:v>0</c:v>
                </c:pt>
                <c:pt idx="966">
                  <c:v>0</c:v>
                </c:pt>
                <c:pt idx="967">
                  <c:v>0</c:v>
                </c:pt>
                <c:pt idx="968">
                  <c:v>0</c:v>
                </c:pt>
                <c:pt idx="969">
                  <c:v>0</c:v>
                </c:pt>
                <c:pt idx="970">
                  <c:v>0</c:v>
                </c:pt>
                <c:pt idx="971">
                  <c:v>0</c:v>
                </c:pt>
                <c:pt idx="972">
                  <c:v>0</c:v>
                </c:pt>
                <c:pt idx="973">
                  <c:v>0</c:v>
                </c:pt>
                <c:pt idx="974">
                  <c:v>0</c:v>
                </c:pt>
                <c:pt idx="975">
                  <c:v>0</c:v>
                </c:pt>
                <c:pt idx="976">
                  <c:v>0</c:v>
                </c:pt>
                <c:pt idx="977">
                  <c:v>0</c:v>
                </c:pt>
                <c:pt idx="978">
                  <c:v>0</c:v>
                </c:pt>
                <c:pt idx="979">
                  <c:v>0</c:v>
                </c:pt>
                <c:pt idx="980">
                  <c:v>0</c:v>
                </c:pt>
                <c:pt idx="981">
                  <c:v>0</c:v>
                </c:pt>
                <c:pt idx="982">
                  <c:v>0</c:v>
                </c:pt>
                <c:pt idx="983">
                  <c:v>0</c:v>
                </c:pt>
                <c:pt idx="984">
                  <c:v>0</c:v>
                </c:pt>
                <c:pt idx="985">
                  <c:v>0</c:v>
                </c:pt>
                <c:pt idx="986">
                  <c:v>0</c:v>
                </c:pt>
                <c:pt idx="987">
                  <c:v>0</c:v>
                </c:pt>
                <c:pt idx="988">
                  <c:v>0</c:v>
                </c:pt>
                <c:pt idx="989">
                  <c:v>0</c:v>
                </c:pt>
                <c:pt idx="990">
                  <c:v>0</c:v>
                </c:pt>
                <c:pt idx="991">
                  <c:v>0</c:v>
                </c:pt>
                <c:pt idx="992">
                  <c:v>0</c:v>
                </c:pt>
                <c:pt idx="993">
                  <c:v>1</c:v>
                </c:pt>
                <c:pt idx="994">
                  <c:v>0</c:v>
                </c:pt>
                <c:pt idx="995">
                  <c:v>0</c:v>
                </c:pt>
                <c:pt idx="996">
                  <c:v>0</c:v>
                </c:pt>
                <c:pt idx="997">
                  <c:v>0</c:v>
                </c:pt>
                <c:pt idx="998">
                  <c:v>0</c:v>
                </c:pt>
                <c:pt idx="999">
                  <c:v>0</c:v>
                </c:pt>
                <c:pt idx="1000">
                  <c:v>0</c:v>
                </c:pt>
                <c:pt idx="1001">
                  <c:v>1</c:v>
                </c:pt>
                <c:pt idx="1002">
                  <c:v>0</c:v>
                </c:pt>
                <c:pt idx="1003">
                  <c:v>0</c:v>
                </c:pt>
                <c:pt idx="1004">
                  <c:v>0</c:v>
                </c:pt>
                <c:pt idx="1005">
                  <c:v>0</c:v>
                </c:pt>
                <c:pt idx="1006">
                  <c:v>0</c:v>
                </c:pt>
                <c:pt idx="1007">
                  <c:v>0</c:v>
                </c:pt>
                <c:pt idx="1008">
                  <c:v>0</c:v>
                </c:pt>
                <c:pt idx="1009">
                  <c:v>0</c:v>
                </c:pt>
                <c:pt idx="1010">
                  <c:v>0</c:v>
                </c:pt>
                <c:pt idx="1011">
                  <c:v>0</c:v>
                </c:pt>
                <c:pt idx="1012">
                  <c:v>0</c:v>
                </c:pt>
                <c:pt idx="1013">
                  <c:v>0</c:v>
                </c:pt>
                <c:pt idx="1014">
                  <c:v>0</c:v>
                </c:pt>
                <c:pt idx="1015">
                  <c:v>0</c:v>
                </c:pt>
                <c:pt idx="1016">
                  <c:v>0</c:v>
                </c:pt>
                <c:pt idx="1017">
                  <c:v>0</c:v>
                </c:pt>
                <c:pt idx="1018">
                  <c:v>0</c:v>
                </c:pt>
                <c:pt idx="1019">
                  <c:v>0</c:v>
                </c:pt>
                <c:pt idx="1020">
                  <c:v>0</c:v>
                </c:pt>
                <c:pt idx="1021">
                  <c:v>0</c:v>
                </c:pt>
                <c:pt idx="1022">
                  <c:v>0</c:v>
                </c:pt>
                <c:pt idx="1023">
                  <c:v>0</c:v>
                </c:pt>
                <c:pt idx="1024">
                  <c:v>0</c:v>
                </c:pt>
                <c:pt idx="1025">
                  <c:v>0</c:v>
                </c:pt>
                <c:pt idx="1026">
                  <c:v>0</c:v>
                </c:pt>
                <c:pt idx="1027">
                  <c:v>0</c:v>
                </c:pt>
                <c:pt idx="1028">
                  <c:v>0</c:v>
                </c:pt>
                <c:pt idx="1029">
                  <c:v>0</c:v>
                </c:pt>
                <c:pt idx="1030">
                  <c:v>0</c:v>
                </c:pt>
                <c:pt idx="1031">
                  <c:v>1</c:v>
                </c:pt>
                <c:pt idx="1032">
                  <c:v>0</c:v>
                </c:pt>
                <c:pt idx="1033">
                  <c:v>0</c:v>
                </c:pt>
                <c:pt idx="1034">
                  <c:v>0</c:v>
                </c:pt>
                <c:pt idx="1035">
                  <c:v>0</c:v>
                </c:pt>
                <c:pt idx="1036">
                  <c:v>0</c:v>
                </c:pt>
                <c:pt idx="1037">
                  <c:v>0</c:v>
                </c:pt>
                <c:pt idx="1038">
                  <c:v>0</c:v>
                </c:pt>
                <c:pt idx="1039">
                  <c:v>0</c:v>
                </c:pt>
                <c:pt idx="1040">
                  <c:v>0</c:v>
                </c:pt>
                <c:pt idx="1041">
                  <c:v>0</c:v>
                </c:pt>
                <c:pt idx="1042">
                  <c:v>0</c:v>
                </c:pt>
                <c:pt idx="1043">
                  <c:v>0</c:v>
                </c:pt>
                <c:pt idx="1044">
                  <c:v>0</c:v>
                </c:pt>
                <c:pt idx="1045">
                  <c:v>0</c:v>
                </c:pt>
                <c:pt idx="1046">
                  <c:v>0</c:v>
                </c:pt>
                <c:pt idx="1047">
                  <c:v>0</c:v>
                </c:pt>
                <c:pt idx="1048">
                  <c:v>0</c:v>
                </c:pt>
                <c:pt idx="1049">
                  <c:v>0</c:v>
                </c:pt>
                <c:pt idx="1050">
                  <c:v>0</c:v>
                </c:pt>
                <c:pt idx="1051">
                  <c:v>0</c:v>
                </c:pt>
                <c:pt idx="1052">
                  <c:v>0</c:v>
                </c:pt>
                <c:pt idx="1053">
                  <c:v>0</c:v>
                </c:pt>
                <c:pt idx="1054">
                  <c:v>0</c:v>
                </c:pt>
                <c:pt idx="1055">
                  <c:v>0</c:v>
                </c:pt>
                <c:pt idx="1056">
                  <c:v>0</c:v>
                </c:pt>
                <c:pt idx="1057">
                  <c:v>0</c:v>
                </c:pt>
                <c:pt idx="1058">
                  <c:v>0</c:v>
                </c:pt>
                <c:pt idx="1059">
                  <c:v>0</c:v>
                </c:pt>
                <c:pt idx="1060">
                  <c:v>0</c:v>
                </c:pt>
                <c:pt idx="1061">
                  <c:v>0</c:v>
                </c:pt>
                <c:pt idx="1062">
                  <c:v>0</c:v>
                </c:pt>
                <c:pt idx="1063">
                  <c:v>0</c:v>
                </c:pt>
                <c:pt idx="1064">
                  <c:v>0</c:v>
                </c:pt>
                <c:pt idx="1065">
                  <c:v>0</c:v>
                </c:pt>
                <c:pt idx="1066">
                  <c:v>0</c:v>
                </c:pt>
                <c:pt idx="1067">
                  <c:v>0</c:v>
                </c:pt>
                <c:pt idx="1068">
                  <c:v>0</c:v>
                </c:pt>
                <c:pt idx="1069">
                  <c:v>0</c:v>
                </c:pt>
                <c:pt idx="1070">
                  <c:v>0</c:v>
                </c:pt>
                <c:pt idx="1071">
                  <c:v>0</c:v>
                </c:pt>
                <c:pt idx="1072">
                  <c:v>0</c:v>
                </c:pt>
                <c:pt idx="1073">
                  <c:v>1</c:v>
                </c:pt>
                <c:pt idx="1074">
                  <c:v>0</c:v>
                </c:pt>
                <c:pt idx="1075">
                  <c:v>0</c:v>
                </c:pt>
                <c:pt idx="1076">
                  <c:v>0</c:v>
                </c:pt>
                <c:pt idx="1077">
                  <c:v>0</c:v>
                </c:pt>
                <c:pt idx="1078">
                  <c:v>0</c:v>
                </c:pt>
                <c:pt idx="1079">
                  <c:v>0</c:v>
                </c:pt>
                <c:pt idx="1080">
                  <c:v>0</c:v>
                </c:pt>
                <c:pt idx="1081">
                  <c:v>0</c:v>
                </c:pt>
                <c:pt idx="1082">
                  <c:v>0</c:v>
                </c:pt>
                <c:pt idx="1083">
                  <c:v>0</c:v>
                </c:pt>
                <c:pt idx="1084">
                  <c:v>0</c:v>
                </c:pt>
                <c:pt idx="1085">
                  <c:v>0</c:v>
                </c:pt>
                <c:pt idx="1086">
                  <c:v>0</c:v>
                </c:pt>
                <c:pt idx="1087">
                  <c:v>0</c:v>
                </c:pt>
                <c:pt idx="1088">
                  <c:v>0</c:v>
                </c:pt>
                <c:pt idx="1089">
                  <c:v>0</c:v>
                </c:pt>
                <c:pt idx="1090">
                  <c:v>0</c:v>
                </c:pt>
                <c:pt idx="1091">
                  <c:v>0</c:v>
                </c:pt>
                <c:pt idx="1092">
                  <c:v>0</c:v>
                </c:pt>
                <c:pt idx="1093">
                  <c:v>0</c:v>
                </c:pt>
                <c:pt idx="1094">
                  <c:v>0</c:v>
                </c:pt>
                <c:pt idx="1095">
                  <c:v>0</c:v>
                </c:pt>
                <c:pt idx="1096">
                  <c:v>0</c:v>
                </c:pt>
                <c:pt idx="1097">
                  <c:v>0</c:v>
                </c:pt>
                <c:pt idx="1098">
                  <c:v>0</c:v>
                </c:pt>
                <c:pt idx="1099">
                  <c:v>0</c:v>
                </c:pt>
                <c:pt idx="1100">
                  <c:v>0</c:v>
                </c:pt>
                <c:pt idx="1101">
                  <c:v>0</c:v>
                </c:pt>
                <c:pt idx="1102">
                  <c:v>0</c:v>
                </c:pt>
                <c:pt idx="1103">
                  <c:v>0</c:v>
                </c:pt>
                <c:pt idx="1104">
                  <c:v>0</c:v>
                </c:pt>
                <c:pt idx="1105">
                  <c:v>0</c:v>
                </c:pt>
                <c:pt idx="1106">
                  <c:v>0</c:v>
                </c:pt>
                <c:pt idx="1107">
                  <c:v>0</c:v>
                </c:pt>
                <c:pt idx="1108">
                  <c:v>0</c:v>
                </c:pt>
                <c:pt idx="1109">
                  <c:v>0</c:v>
                </c:pt>
                <c:pt idx="1110">
                  <c:v>0</c:v>
                </c:pt>
                <c:pt idx="1111">
                  <c:v>1</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0</c:v>
                </c:pt>
                <c:pt idx="1128">
                  <c:v>0</c:v>
                </c:pt>
                <c:pt idx="1129">
                  <c:v>0</c:v>
                </c:pt>
                <c:pt idx="1130">
                  <c:v>0</c:v>
                </c:pt>
                <c:pt idx="1131">
                  <c:v>0</c:v>
                </c:pt>
                <c:pt idx="1132">
                  <c:v>0</c:v>
                </c:pt>
                <c:pt idx="1133">
                  <c:v>0</c:v>
                </c:pt>
                <c:pt idx="1134">
                  <c:v>0</c:v>
                </c:pt>
                <c:pt idx="1135">
                  <c:v>0</c:v>
                </c:pt>
                <c:pt idx="1136">
                  <c:v>0</c:v>
                </c:pt>
                <c:pt idx="1137">
                  <c:v>0</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0</c:v>
                </c:pt>
                <c:pt idx="1184">
                  <c:v>0</c:v>
                </c:pt>
                <c:pt idx="1185">
                  <c:v>0</c:v>
                </c:pt>
                <c:pt idx="1186">
                  <c:v>0</c:v>
                </c:pt>
                <c:pt idx="1187">
                  <c:v>0</c:v>
                </c:pt>
                <c:pt idx="1188">
                  <c:v>0</c:v>
                </c:pt>
                <c:pt idx="1189">
                  <c:v>0</c:v>
                </c:pt>
                <c:pt idx="1190">
                  <c:v>0</c:v>
                </c:pt>
                <c:pt idx="1191">
                  <c:v>0</c:v>
                </c:pt>
                <c:pt idx="1192">
                  <c:v>0</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0</c:v>
                </c:pt>
                <c:pt idx="1233">
                  <c:v>0</c:v>
                </c:pt>
                <c:pt idx="1234">
                  <c:v>0</c:v>
                </c:pt>
                <c:pt idx="1235">
                  <c:v>0</c:v>
                </c:pt>
                <c:pt idx="1236">
                  <c:v>0</c:v>
                </c:pt>
                <c:pt idx="1237">
                  <c:v>0</c:v>
                </c:pt>
                <c:pt idx="1238">
                  <c:v>0</c:v>
                </c:pt>
                <c:pt idx="1239">
                  <c:v>0</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0</c:v>
                </c:pt>
                <c:pt idx="1265">
                  <c:v>0</c:v>
                </c:pt>
                <c:pt idx="1266">
                  <c:v>0</c:v>
                </c:pt>
                <c:pt idx="1267">
                  <c:v>0</c:v>
                </c:pt>
                <c:pt idx="1268">
                  <c:v>0</c:v>
                </c:pt>
                <c:pt idx="1269">
                  <c:v>0</c:v>
                </c:pt>
                <c:pt idx="1270">
                  <c:v>0</c:v>
                </c:pt>
                <c:pt idx="1271">
                  <c:v>0</c:v>
                </c:pt>
                <c:pt idx="1272">
                  <c:v>0</c:v>
                </c:pt>
                <c:pt idx="1273">
                  <c:v>0</c:v>
                </c:pt>
                <c:pt idx="1274">
                  <c:v>0</c:v>
                </c:pt>
                <c:pt idx="1275">
                  <c:v>0</c:v>
                </c:pt>
                <c:pt idx="1276">
                  <c:v>0</c:v>
                </c:pt>
                <c:pt idx="1277">
                  <c:v>0</c:v>
                </c:pt>
                <c:pt idx="1278">
                  <c:v>0</c:v>
                </c:pt>
                <c:pt idx="1279">
                  <c:v>0</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0</c:v>
                </c:pt>
                <c:pt idx="1301">
                  <c:v>0</c:v>
                </c:pt>
                <c:pt idx="1302">
                  <c:v>0</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0</c:v>
                </c:pt>
                <c:pt idx="1335">
                  <c:v>0</c:v>
                </c:pt>
                <c:pt idx="1336">
                  <c:v>0</c:v>
                </c:pt>
                <c:pt idx="1337">
                  <c:v>0</c:v>
                </c:pt>
                <c:pt idx="1338">
                  <c:v>0</c:v>
                </c:pt>
                <c:pt idx="1339">
                  <c:v>0</c:v>
                </c:pt>
                <c:pt idx="1340">
                  <c:v>0</c:v>
                </c:pt>
                <c:pt idx="1341">
                  <c:v>0</c:v>
                </c:pt>
                <c:pt idx="1342">
                  <c:v>0</c:v>
                </c:pt>
                <c:pt idx="1343">
                  <c:v>0</c:v>
                </c:pt>
                <c:pt idx="1344">
                  <c:v>0</c:v>
                </c:pt>
                <c:pt idx="1345">
                  <c:v>0</c:v>
                </c:pt>
                <c:pt idx="1346">
                  <c:v>0</c:v>
                </c:pt>
                <c:pt idx="1347">
                  <c:v>0</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0</c:v>
                </c:pt>
                <c:pt idx="1381">
                  <c:v>0</c:v>
                </c:pt>
                <c:pt idx="1382">
                  <c:v>0</c:v>
                </c:pt>
                <c:pt idx="1383">
                  <c:v>0</c:v>
                </c:pt>
                <c:pt idx="1384">
                  <c:v>0</c:v>
                </c:pt>
                <c:pt idx="1385">
                  <c:v>0</c:v>
                </c:pt>
                <c:pt idx="1386">
                  <c:v>0</c:v>
                </c:pt>
                <c:pt idx="1387">
                  <c:v>0</c:v>
                </c:pt>
                <c:pt idx="1388">
                  <c:v>0</c:v>
                </c:pt>
                <c:pt idx="1389">
                  <c:v>0</c:v>
                </c:pt>
                <c:pt idx="1390">
                  <c:v>0</c:v>
                </c:pt>
                <c:pt idx="1391">
                  <c:v>0</c:v>
                </c:pt>
                <c:pt idx="1392">
                  <c:v>0</c:v>
                </c:pt>
                <c:pt idx="1393">
                  <c:v>0</c:v>
                </c:pt>
                <c:pt idx="1394">
                  <c:v>0</c:v>
                </c:pt>
                <c:pt idx="1395">
                  <c:v>0</c:v>
                </c:pt>
                <c:pt idx="1396">
                  <c:v>0</c:v>
                </c:pt>
                <c:pt idx="1397">
                  <c:v>0</c:v>
                </c:pt>
                <c:pt idx="1398">
                  <c:v>0</c:v>
                </c:pt>
                <c:pt idx="1399">
                  <c:v>0</c:v>
                </c:pt>
                <c:pt idx="1400">
                  <c:v>0</c:v>
                </c:pt>
                <c:pt idx="1401">
                  <c:v>1</c:v>
                </c:pt>
                <c:pt idx="1402">
                  <c:v>0</c:v>
                </c:pt>
                <c:pt idx="1403">
                  <c:v>0</c:v>
                </c:pt>
                <c:pt idx="1404">
                  <c:v>0</c:v>
                </c:pt>
                <c:pt idx="1405">
                  <c:v>0</c:v>
                </c:pt>
                <c:pt idx="1406">
                  <c:v>0</c:v>
                </c:pt>
                <c:pt idx="1407">
                  <c:v>0</c:v>
                </c:pt>
                <c:pt idx="1408">
                  <c:v>0</c:v>
                </c:pt>
                <c:pt idx="1409">
                  <c:v>0</c:v>
                </c:pt>
                <c:pt idx="1410">
                  <c:v>0</c:v>
                </c:pt>
                <c:pt idx="1411">
                  <c:v>0</c:v>
                </c:pt>
                <c:pt idx="1412">
                  <c:v>0</c:v>
                </c:pt>
                <c:pt idx="1413">
                  <c:v>0</c:v>
                </c:pt>
                <c:pt idx="1414">
                  <c:v>0</c:v>
                </c:pt>
                <c:pt idx="1415">
                  <c:v>0</c:v>
                </c:pt>
                <c:pt idx="1416">
                  <c:v>0</c:v>
                </c:pt>
                <c:pt idx="1417">
                  <c:v>0</c:v>
                </c:pt>
                <c:pt idx="1418">
                  <c:v>0</c:v>
                </c:pt>
                <c:pt idx="1419">
                  <c:v>0</c:v>
                </c:pt>
                <c:pt idx="1420">
                  <c:v>0</c:v>
                </c:pt>
                <c:pt idx="1421">
                  <c:v>0</c:v>
                </c:pt>
                <c:pt idx="1422">
                  <c:v>0</c:v>
                </c:pt>
                <c:pt idx="1423">
                  <c:v>0</c:v>
                </c:pt>
                <c:pt idx="1424">
                  <c:v>0</c:v>
                </c:pt>
                <c:pt idx="1425">
                  <c:v>0</c:v>
                </c:pt>
                <c:pt idx="1426">
                  <c:v>0</c:v>
                </c:pt>
                <c:pt idx="1427">
                  <c:v>0</c:v>
                </c:pt>
                <c:pt idx="1428">
                  <c:v>0</c:v>
                </c:pt>
                <c:pt idx="1429">
                  <c:v>0</c:v>
                </c:pt>
                <c:pt idx="1430">
                  <c:v>0</c:v>
                </c:pt>
                <c:pt idx="1431">
                  <c:v>0</c:v>
                </c:pt>
                <c:pt idx="1432">
                  <c:v>0</c:v>
                </c:pt>
                <c:pt idx="1433">
                  <c:v>0</c:v>
                </c:pt>
                <c:pt idx="1434">
                  <c:v>0</c:v>
                </c:pt>
                <c:pt idx="1435">
                  <c:v>0</c:v>
                </c:pt>
                <c:pt idx="1436">
                  <c:v>0</c:v>
                </c:pt>
                <c:pt idx="1437">
                  <c:v>0</c:v>
                </c:pt>
                <c:pt idx="1438">
                  <c:v>0</c:v>
                </c:pt>
                <c:pt idx="1439">
                  <c:v>0</c:v>
                </c:pt>
                <c:pt idx="1440">
                  <c:v>0</c:v>
                </c:pt>
                <c:pt idx="1441">
                  <c:v>0</c:v>
                </c:pt>
                <c:pt idx="1442">
                  <c:v>0</c:v>
                </c:pt>
                <c:pt idx="1443">
                  <c:v>0</c:v>
                </c:pt>
                <c:pt idx="1444">
                  <c:v>0</c:v>
                </c:pt>
                <c:pt idx="1445">
                  <c:v>0</c:v>
                </c:pt>
                <c:pt idx="1446">
                  <c:v>0</c:v>
                </c:pt>
                <c:pt idx="1447">
                  <c:v>0</c:v>
                </c:pt>
                <c:pt idx="1448">
                  <c:v>0</c:v>
                </c:pt>
                <c:pt idx="1449">
                  <c:v>0</c:v>
                </c:pt>
                <c:pt idx="1450">
                  <c:v>0</c:v>
                </c:pt>
                <c:pt idx="1451">
                  <c:v>0</c:v>
                </c:pt>
                <c:pt idx="1452">
                  <c:v>0</c:v>
                </c:pt>
                <c:pt idx="1453">
                  <c:v>0</c:v>
                </c:pt>
                <c:pt idx="1454">
                  <c:v>0</c:v>
                </c:pt>
                <c:pt idx="1455">
                  <c:v>0</c:v>
                </c:pt>
                <c:pt idx="1456">
                  <c:v>0</c:v>
                </c:pt>
                <c:pt idx="1457">
                  <c:v>0</c:v>
                </c:pt>
                <c:pt idx="1458">
                  <c:v>0</c:v>
                </c:pt>
                <c:pt idx="1459">
                  <c:v>0</c:v>
                </c:pt>
                <c:pt idx="1460">
                  <c:v>0</c:v>
                </c:pt>
                <c:pt idx="1461">
                  <c:v>0</c:v>
                </c:pt>
                <c:pt idx="1462">
                  <c:v>0</c:v>
                </c:pt>
                <c:pt idx="1463">
                  <c:v>0</c:v>
                </c:pt>
                <c:pt idx="1464">
                  <c:v>0</c:v>
                </c:pt>
                <c:pt idx="1465">
                  <c:v>0</c:v>
                </c:pt>
                <c:pt idx="1466">
                  <c:v>0</c:v>
                </c:pt>
                <c:pt idx="1467">
                  <c:v>0</c:v>
                </c:pt>
                <c:pt idx="1468">
                  <c:v>0</c:v>
                </c:pt>
                <c:pt idx="1469">
                  <c:v>0</c:v>
                </c:pt>
                <c:pt idx="1470">
                  <c:v>0</c:v>
                </c:pt>
                <c:pt idx="1471">
                  <c:v>0</c:v>
                </c:pt>
                <c:pt idx="1472">
                  <c:v>0</c:v>
                </c:pt>
                <c:pt idx="1473">
                  <c:v>0</c:v>
                </c:pt>
                <c:pt idx="1474">
                  <c:v>0</c:v>
                </c:pt>
                <c:pt idx="1475">
                  <c:v>0</c:v>
                </c:pt>
                <c:pt idx="1476">
                  <c:v>0</c:v>
                </c:pt>
                <c:pt idx="1477">
                  <c:v>0</c:v>
                </c:pt>
                <c:pt idx="1478">
                  <c:v>0</c:v>
                </c:pt>
                <c:pt idx="1479">
                  <c:v>0</c:v>
                </c:pt>
                <c:pt idx="1480">
                  <c:v>0</c:v>
                </c:pt>
                <c:pt idx="1481">
                  <c:v>0</c:v>
                </c:pt>
                <c:pt idx="1482">
                  <c:v>0</c:v>
                </c:pt>
                <c:pt idx="1483">
                  <c:v>0</c:v>
                </c:pt>
                <c:pt idx="1484">
                  <c:v>0</c:v>
                </c:pt>
                <c:pt idx="1485">
                  <c:v>0</c:v>
                </c:pt>
                <c:pt idx="1486">
                  <c:v>0</c:v>
                </c:pt>
                <c:pt idx="1487">
                  <c:v>0</c:v>
                </c:pt>
                <c:pt idx="1488">
                  <c:v>0</c:v>
                </c:pt>
                <c:pt idx="1489">
                  <c:v>0</c:v>
                </c:pt>
                <c:pt idx="1490">
                  <c:v>0</c:v>
                </c:pt>
                <c:pt idx="1491">
                  <c:v>0</c:v>
                </c:pt>
                <c:pt idx="1492">
                  <c:v>0</c:v>
                </c:pt>
                <c:pt idx="1493">
                  <c:v>0</c:v>
                </c:pt>
                <c:pt idx="1494">
                  <c:v>0</c:v>
                </c:pt>
                <c:pt idx="1495">
                  <c:v>0</c:v>
                </c:pt>
                <c:pt idx="1496">
                  <c:v>0</c:v>
                </c:pt>
                <c:pt idx="1497">
                  <c:v>0</c:v>
                </c:pt>
                <c:pt idx="1498">
                  <c:v>0</c:v>
                </c:pt>
                <c:pt idx="1499">
                  <c:v>0</c:v>
                </c:pt>
                <c:pt idx="1500">
                  <c:v>0</c:v>
                </c:pt>
                <c:pt idx="1501">
                  <c:v>0</c:v>
                </c:pt>
                <c:pt idx="1502">
                  <c:v>0</c:v>
                </c:pt>
                <c:pt idx="1503">
                  <c:v>0</c:v>
                </c:pt>
                <c:pt idx="1504">
                  <c:v>0</c:v>
                </c:pt>
                <c:pt idx="1505">
                  <c:v>0</c:v>
                </c:pt>
                <c:pt idx="1506">
                  <c:v>0</c:v>
                </c:pt>
                <c:pt idx="1507">
                  <c:v>0</c:v>
                </c:pt>
                <c:pt idx="1508">
                  <c:v>0</c:v>
                </c:pt>
                <c:pt idx="1509">
                  <c:v>0</c:v>
                </c:pt>
                <c:pt idx="1510">
                  <c:v>0</c:v>
                </c:pt>
                <c:pt idx="1511">
                  <c:v>0</c:v>
                </c:pt>
                <c:pt idx="1512">
                  <c:v>0</c:v>
                </c:pt>
                <c:pt idx="1513">
                  <c:v>0</c:v>
                </c:pt>
                <c:pt idx="1514">
                  <c:v>0</c:v>
                </c:pt>
                <c:pt idx="1515">
                  <c:v>0</c:v>
                </c:pt>
                <c:pt idx="1516">
                  <c:v>0</c:v>
                </c:pt>
                <c:pt idx="1517">
                  <c:v>0</c:v>
                </c:pt>
                <c:pt idx="1518">
                  <c:v>0</c:v>
                </c:pt>
                <c:pt idx="1519">
                  <c:v>0</c:v>
                </c:pt>
                <c:pt idx="1520">
                  <c:v>0</c:v>
                </c:pt>
                <c:pt idx="1521">
                  <c:v>0</c:v>
                </c:pt>
                <c:pt idx="1522">
                  <c:v>0</c:v>
                </c:pt>
                <c:pt idx="1523">
                  <c:v>0</c:v>
                </c:pt>
                <c:pt idx="1524">
                  <c:v>0</c:v>
                </c:pt>
                <c:pt idx="1525">
                  <c:v>0</c:v>
                </c:pt>
                <c:pt idx="1526">
                  <c:v>0</c:v>
                </c:pt>
                <c:pt idx="1527">
                  <c:v>0</c:v>
                </c:pt>
                <c:pt idx="1528">
                  <c:v>0</c:v>
                </c:pt>
                <c:pt idx="1529">
                  <c:v>0</c:v>
                </c:pt>
                <c:pt idx="1530">
                  <c:v>0</c:v>
                </c:pt>
                <c:pt idx="1531">
                  <c:v>0</c:v>
                </c:pt>
                <c:pt idx="1532">
                  <c:v>0</c:v>
                </c:pt>
                <c:pt idx="1533">
                  <c:v>0</c:v>
                </c:pt>
                <c:pt idx="1534">
                  <c:v>0</c:v>
                </c:pt>
                <c:pt idx="1535">
                  <c:v>0</c:v>
                </c:pt>
                <c:pt idx="1536">
                  <c:v>0</c:v>
                </c:pt>
                <c:pt idx="1537">
                  <c:v>0</c:v>
                </c:pt>
                <c:pt idx="1538">
                  <c:v>0</c:v>
                </c:pt>
                <c:pt idx="1539">
                  <c:v>0</c:v>
                </c:pt>
                <c:pt idx="1540">
                  <c:v>0</c:v>
                </c:pt>
                <c:pt idx="1541">
                  <c:v>0</c:v>
                </c:pt>
                <c:pt idx="1542">
                  <c:v>0</c:v>
                </c:pt>
                <c:pt idx="1543">
                  <c:v>0</c:v>
                </c:pt>
                <c:pt idx="1544">
                  <c:v>0</c:v>
                </c:pt>
                <c:pt idx="1545">
                  <c:v>0</c:v>
                </c:pt>
                <c:pt idx="1546">
                  <c:v>0</c:v>
                </c:pt>
                <c:pt idx="1547">
                  <c:v>0</c:v>
                </c:pt>
                <c:pt idx="1548">
                  <c:v>0</c:v>
                </c:pt>
                <c:pt idx="1549">
                  <c:v>0</c:v>
                </c:pt>
                <c:pt idx="1550">
                  <c:v>0</c:v>
                </c:pt>
                <c:pt idx="1551">
                  <c:v>0</c:v>
                </c:pt>
                <c:pt idx="1552">
                  <c:v>0</c:v>
                </c:pt>
                <c:pt idx="1553">
                  <c:v>0</c:v>
                </c:pt>
                <c:pt idx="1554">
                  <c:v>0</c:v>
                </c:pt>
                <c:pt idx="1555">
                  <c:v>0</c:v>
                </c:pt>
                <c:pt idx="1556">
                  <c:v>0</c:v>
                </c:pt>
                <c:pt idx="1557">
                  <c:v>0</c:v>
                </c:pt>
                <c:pt idx="1558">
                  <c:v>0</c:v>
                </c:pt>
                <c:pt idx="1559">
                  <c:v>0</c:v>
                </c:pt>
                <c:pt idx="1560">
                  <c:v>0</c:v>
                </c:pt>
                <c:pt idx="1561">
                  <c:v>0</c:v>
                </c:pt>
                <c:pt idx="1562">
                  <c:v>0</c:v>
                </c:pt>
                <c:pt idx="1563">
                  <c:v>0</c:v>
                </c:pt>
                <c:pt idx="1564">
                  <c:v>0</c:v>
                </c:pt>
                <c:pt idx="1565">
                  <c:v>0</c:v>
                </c:pt>
                <c:pt idx="1566">
                  <c:v>0</c:v>
                </c:pt>
                <c:pt idx="1567">
                  <c:v>0</c:v>
                </c:pt>
                <c:pt idx="1568">
                  <c:v>0</c:v>
                </c:pt>
                <c:pt idx="1569">
                  <c:v>0</c:v>
                </c:pt>
                <c:pt idx="1570">
                  <c:v>0</c:v>
                </c:pt>
                <c:pt idx="1571">
                  <c:v>0</c:v>
                </c:pt>
                <c:pt idx="1572">
                  <c:v>0</c:v>
                </c:pt>
                <c:pt idx="1573">
                  <c:v>0</c:v>
                </c:pt>
                <c:pt idx="1574">
                  <c:v>0</c:v>
                </c:pt>
                <c:pt idx="1575">
                  <c:v>0</c:v>
                </c:pt>
                <c:pt idx="1576">
                  <c:v>0</c:v>
                </c:pt>
                <c:pt idx="1577">
                  <c:v>0</c:v>
                </c:pt>
                <c:pt idx="1578">
                  <c:v>0</c:v>
                </c:pt>
                <c:pt idx="1579">
                  <c:v>0</c:v>
                </c:pt>
                <c:pt idx="1580">
                  <c:v>0</c:v>
                </c:pt>
                <c:pt idx="1581">
                  <c:v>0</c:v>
                </c:pt>
                <c:pt idx="1582">
                  <c:v>0</c:v>
                </c:pt>
                <c:pt idx="1583">
                  <c:v>0</c:v>
                </c:pt>
                <c:pt idx="1584">
                  <c:v>0</c:v>
                </c:pt>
                <c:pt idx="1585">
                  <c:v>0</c:v>
                </c:pt>
                <c:pt idx="1586">
                  <c:v>0</c:v>
                </c:pt>
                <c:pt idx="1587">
                  <c:v>0</c:v>
                </c:pt>
                <c:pt idx="1588">
                  <c:v>0</c:v>
                </c:pt>
                <c:pt idx="1589">
                  <c:v>0</c:v>
                </c:pt>
                <c:pt idx="1590">
                  <c:v>0</c:v>
                </c:pt>
                <c:pt idx="1591">
                  <c:v>0</c:v>
                </c:pt>
                <c:pt idx="1592">
                  <c:v>0</c:v>
                </c:pt>
                <c:pt idx="1593">
                  <c:v>0</c:v>
                </c:pt>
                <c:pt idx="1594">
                  <c:v>0</c:v>
                </c:pt>
                <c:pt idx="1595">
                  <c:v>0</c:v>
                </c:pt>
                <c:pt idx="1596">
                  <c:v>0</c:v>
                </c:pt>
                <c:pt idx="1597">
                  <c:v>0</c:v>
                </c:pt>
                <c:pt idx="1598">
                  <c:v>0</c:v>
                </c:pt>
                <c:pt idx="1599">
                  <c:v>0</c:v>
                </c:pt>
                <c:pt idx="1600">
                  <c:v>0</c:v>
                </c:pt>
                <c:pt idx="1601">
                  <c:v>0</c:v>
                </c:pt>
                <c:pt idx="1602">
                  <c:v>0</c:v>
                </c:pt>
                <c:pt idx="1603">
                  <c:v>0</c:v>
                </c:pt>
                <c:pt idx="1604">
                  <c:v>0</c:v>
                </c:pt>
                <c:pt idx="1605">
                  <c:v>0</c:v>
                </c:pt>
                <c:pt idx="1606">
                  <c:v>0</c:v>
                </c:pt>
                <c:pt idx="1607">
                  <c:v>0</c:v>
                </c:pt>
                <c:pt idx="1608">
                  <c:v>0</c:v>
                </c:pt>
                <c:pt idx="1609">
                  <c:v>0</c:v>
                </c:pt>
                <c:pt idx="1610">
                  <c:v>0</c:v>
                </c:pt>
                <c:pt idx="1611">
                  <c:v>0</c:v>
                </c:pt>
                <c:pt idx="1612">
                  <c:v>0</c:v>
                </c:pt>
                <c:pt idx="1613">
                  <c:v>0</c:v>
                </c:pt>
                <c:pt idx="1614">
                  <c:v>0</c:v>
                </c:pt>
                <c:pt idx="1615">
                  <c:v>0</c:v>
                </c:pt>
                <c:pt idx="1616">
                  <c:v>0</c:v>
                </c:pt>
                <c:pt idx="1617">
                  <c:v>0</c:v>
                </c:pt>
                <c:pt idx="1618">
                  <c:v>0</c:v>
                </c:pt>
                <c:pt idx="1619">
                  <c:v>0</c:v>
                </c:pt>
                <c:pt idx="1620">
                  <c:v>0</c:v>
                </c:pt>
                <c:pt idx="1621">
                  <c:v>0</c:v>
                </c:pt>
                <c:pt idx="1622">
                  <c:v>0</c:v>
                </c:pt>
                <c:pt idx="1623">
                  <c:v>0</c:v>
                </c:pt>
                <c:pt idx="1624">
                  <c:v>0</c:v>
                </c:pt>
                <c:pt idx="1625">
                  <c:v>0</c:v>
                </c:pt>
                <c:pt idx="1626">
                  <c:v>0</c:v>
                </c:pt>
                <c:pt idx="1627">
                  <c:v>0</c:v>
                </c:pt>
                <c:pt idx="1628">
                  <c:v>0</c:v>
                </c:pt>
                <c:pt idx="1629">
                  <c:v>0</c:v>
                </c:pt>
                <c:pt idx="1630">
                  <c:v>0</c:v>
                </c:pt>
                <c:pt idx="1631">
                  <c:v>0</c:v>
                </c:pt>
                <c:pt idx="1632">
                  <c:v>0</c:v>
                </c:pt>
                <c:pt idx="1633">
                  <c:v>0</c:v>
                </c:pt>
                <c:pt idx="1634">
                  <c:v>0</c:v>
                </c:pt>
                <c:pt idx="1635">
                  <c:v>0</c:v>
                </c:pt>
                <c:pt idx="1636">
                  <c:v>0</c:v>
                </c:pt>
                <c:pt idx="1637">
                  <c:v>0</c:v>
                </c:pt>
                <c:pt idx="1638">
                  <c:v>0</c:v>
                </c:pt>
                <c:pt idx="1639">
                  <c:v>0</c:v>
                </c:pt>
                <c:pt idx="1640">
                  <c:v>0</c:v>
                </c:pt>
                <c:pt idx="1641">
                  <c:v>0</c:v>
                </c:pt>
                <c:pt idx="1642">
                  <c:v>0</c:v>
                </c:pt>
                <c:pt idx="1643">
                  <c:v>0</c:v>
                </c:pt>
                <c:pt idx="1644">
                  <c:v>0</c:v>
                </c:pt>
                <c:pt idx="1645">
                  <c:v>0</c:v>
                </c:pt>
                <c:pt idx="1646">
                  <c:v>0</c:v>
                </c:pt>
                <c:pt idx="1647">
                  <c:v>0</c:v>
                </c:pt>
                <c:pt idx="1648">
                  <c:v>0</c:v>
                </c:pt>
                <c:pt idx="1649">
                  <c:v>0</c:v>
                </c:pt>
                <c:pt idx="1650">
                  <c:v>0</c:v>
                </c:pt>
                <c:pt idx="1651">
                  <c:v>0</c:v>
                </c:pt>
                <c:pt idx="1652">
                  <c:v>0</c:v>
                </c:pt>
                <c:pt idx="1653">
                  <c:v>0</c:v>
                </c:pt>
                <c:pt idx="1654">
                  <c:v>0</c:v>
                </c:pt>
                <c:pt idx="1655">
                  <c:v>0</c:v>
                </c:pt>
                <c:pt idx="1656">
                  <c:v>0</c:v>
                </c:pt>
                <c:pt idx="1657">
                  <c:v>0</c:v>
                </c:pt>
                <c:pt idx="1658">
                  <c:v>0</c:v>
                </c:pt>
                <c:pt idx="1659">
                  <c:v>0</c:v>
                </c:pt>
                <c:pt idx="1660">
                  <c:v>0</c:v>
                </c:pt>
                <c:pt idx="1661">
                  <c:v>0</c:v>
                </c:pt>
                <c:pt idx="1662">
                  <c:v>0</c:v>
                </c:pt>
                <c:pt idx="1663">
                  <c:v>0</c:v>
                </c:pt>
                <c:pt idx="1664">
                  <c:v>0</c:v>
                </c:pt>
                <c:pt idx="1665">
                  <c:v>0</c:v>
                </c:pt>
                <c:pt idx="1666">
                  <c:v>0</c:v>
                </c:pt>
                <c:pt idx="1667">
                  <c:v>0</c:v>
                </c:pt>
                <c:pt idx="1668">
                  <c:v>0</c:v>
                </c:pt>
                <c:pt idx="1669">
                  <c:v>0</c:v>
                </c:pt>
                <c:pt idx="1670">
                  <c:v>0</c:v>
                </c:pt>
                <c:pt idx="1671">
                  <c:v>0</c:v>
                </c:pt>
                <c:pt idx="1672">
                  <c:v>0</c:v>
                </c:pt>
                <c:pt idx="1673">
                  <c:v>0</c:v>
                </c:pt>
                <c:pt idx="1674">
                  <c:v>0</c:v>
                </c:pt>
                <c:pt idx="1675">
                  <c:v>0</c:v>
                </c:pt>
                <c:pt idx="1676">
                  <c:v>0</c:v>
                </c:pt>
                <c:pt idx="1677">
                  <c:v>0</c:v>
                </c:pt>
                <c:pt idx="1678">
                  <c:v>0</c:v>
                </c:pt>
                <c:pt idx="1679">
                  <c:v>0</c:v>
                </c:pt>
                <c:pt idx="1680">
                  <c:v>0</c:v>
                </c:pt>
                <c:pt idx="1681">
                  <c:v>0</c:v>
                </c:pt>
                <c:pt idx="1682">
                  <c:v>0</c:v>
                </c:pt>
                <c:pt idx="1683">
                  <c:v>0</c:v>
                </c:pt>
                <c:pt idx="1684">
                  <c:v>0</c:v>
                </c:pt>
                <c:pt idx="1685">
                  <c:v>0</c:v>
                </c:pt>
                <c:pt idx="1686">
                  <c:v>0</c:v>
                </c:pt>
                <c:pt idx="1687">
                  <c:v>0</c:v>
                </c:pt>
                <c:pt idx="1688">
                  <c:v>0</c:v>
                </c:pt>
                <c:pt idx="1689">
                  <c:v>0</c:v>
                </c:pt>
                <c:pt idx="1690">
                  <c:v>0</c:v>
                </c:pt>
                <c:pt idx="1691">
                  <c:v>0</c:v>
                </c:pt>
                <c:pt idx="1692">
                  <c:v>0</c:v>
                </c:pt>
                <c:pt idx="1693">
                  <c:v>0</c:v>
                </c:pt>
                <c:pt idx="1694">
                  <c:v>0</c:v>
                </c:pt>
                <c:pt idx="1695">
                  <c:v>0</c:v>
                </c:pt>
                <c:pt idx="1696">
                  <c:v>0</c:v>
                </c:pt>
                <c:pt idx="1697">
                  <c:v>0</c:v>
                </c:pt>
                <c:pt idx="1698">
                  <c:v>0</c:v>
                </c:pt>
                <c:pt idx="1699">
                  <c:v>0</c:v>
                </c:pt>
                <c:pt idx="1700">
                  <c:v>0</c:v>
                </c:pt>
                <c:pt idx="1701">
                  <c:v>0</c:v>
                </c:pt>
                <c:pt idx="1702">
                  <c:v>0</c:v>
                </c:pt>
                <c:pt idx="1703">
                  <c:v>0</c:v>
                </c:pt>
                <c:pt idx="1704">
                  <c:v>0</c:v>
                </c:pt>
                <c:pt idx="1705">
                  <c:v>0</c:v>
                </c:pt>
                <c:pt idx="1706">
                  <c:v>0</c:v>
                </c:pt>
                <c:pt idx="1707">
                  <c:v>0</c:v>
                </c:pt>
                <c:pt idx="1708">
                  <c:v>0</c:v>
                </c:pt>
                <c:pt idx="1709">
                  <c:v>0</c:v>
                </c:pt>
                <c:pt idx="1710">
                  <c:v>0</c:v>
                </c:pt>
                <c:pt idx="1711">
                  <c:v>0</c:v>
                </c:pt>
                <c:pt idx="1712">
                  <c:v>0</c:v>
                </c:pt>
                <c:pt idx="1713">
                  <c:v>0</c:v>
                </c:pt>
                <c:pt idx="1714">
                  <c:v>0</c:v>
                </c:pt>
                <c:pt idx="1715">
                  <c:v>0</c:v>
                </c:pt>
                <c:pt idx="1716">
                  <c:v>0</c:v>
                </c:pt>
                <c:pt idx="1717">
                  <c:v>0</c:v>
                </c:pt>
                <c:pt idx="1718">
                  <c:v>0</c:v>
                </c:pt>
                <c:pt idx="1719">
                  <c:v>0</c:v>
                </c:pt>
                <c:pt idx="1720">
                  <c:v>0</c:v>
                </c:pt>
                <c:pt idx="1721">
                  <c:v>0</c:v>
                </c:pt>
                <c:pt idx="1722">
                  <c:v>0</c:v>
                </c:pt>
                <c:pt idx="1723">
                  <c:v>0</c:v>
                </c:pt>
                <c:pt idx="1724">
                  <c:v>0</c:v>
                </c:pt>
                <c:pt idx="1725">
                  <c:v>0</c:v>
                </c:pt>
                <c:pt idx="1726">
                  <c:v>0</c:v>
                </c:pt>
                <c:pt idx="1727">
                  <c:v>0</c:v>
                </c:pt>
                <c:pt idx="1728">
                  <c:v>0</c:v>
                </c:pt>
                <c:pt idx="1729">
                  <c:v>0</c:v>
                </c:pt>
                <c:pt idx="1730">
                  <c:v>0</c:v>
                </c:pt>
                <c:pt idx="1731">
                  <c:v>0</c:v>
                </c:pt>
                <c:pt idx="1732">
                  <c:v>0</c:v>
                </c:pt>
                <c:pt idx="1733">
                  <c:v>0</c:v>
                </c:pt>
                <c:pt idx="1734">
                  <c:v>0</c:v>
                </c:pt>
                <c:pt idx="1735">
                  <c:v>0</c:v>
                </c:pt>
                <c:pt idx="1736">
                  <c:v>0</c:v>
                </c:pt>
                <c:pt idx="1737">
                  <c:v>0</c:v>
                </c:pt>
                <c:pt idx="1738">
                  <c:v>0</c:v>
                </c:pt>
                <c:pt idx="1739">
                  <c:v>0</c:v>
                </c:pt>
                <c:pt idx="1740">
                  <c:v>0</c:v>
                </c:pt>
                <c:pt idx="1741">
                  <c:v>0</c:v>
                </c:pt>
                <c:pt idx="1742">
                  <c:v>0</c:v>
                </c:pt>
                <c:pt idx="1743">
                  <c:v>0</c:v>
                </c:pt>
                <c:pt idx="1744">
                  <c:v>0</c:v>
                </c:pt>
                <c:pt idx="1745">
                  <c:v>0</c:v>
                </c:pt>
                <c:pt idx="1746">
                  <c:v>0</c:v>
                </c:pt>
                <c:pt idx="1747">
                  <c:v>0</c:v>
                </c:pt>
                <c:pt idx="1748">
                  <c:v>0</c:v>
                </c:pt>
                <c:pt idx="1749">
                  <c:v>0</c:v>
                </c:pt>
                <c:pt idx="1750">
                  <c:v>0</c:v>
                </c:pt>
                <c:pt idx="1751">
                  <c:v>0</c:v>
                </c:pt>
                <c:pt idx="1752">
                  <c:v>0</c:v>
                </c:pt>
                <c:pt idx="1753">
                  <c:v>0</c:v>
                </c:pt>
                <c:pt idx="1754">
                  <c:v>0</c:v>
                </c:pt>
                <c:pt idx="1755">
                  <c:v>0</c:v>
                </c:pt>
                <c:pt idx="1756">
                  <c:v>0</c:v>
                </c:pt>
                <c:pt idx="1757">
                  <c:v>0</c:v>
                </c:pt>
                <c:pt idx="1758">
                  <c:v>0</c:v>
                </c:pt>
                <c:pt idx="1759">
                  <c:v>0</c:v>
                </c:pt>
                <c:pt idx="1760">
                  <c:v>0</c:v>
                </c:pt>
                <c:pt idx="1761">
                  <c:v>0</c:v>
                </c:pt>
                <c:pt idx="1762">
                  <c:v>0</c:v>
                </c:pt>
                <c:pt idx="1763">
                  <c:v>0</c:v>
                </c:pt>
                <c:pt idx="1764">
                  <c:v>0</c:v>
                </c:pt>
                <c:pt idx="1765">
                  <c:v>0</c:v>
                </c:pt>
                <c:pt idx="1766">
                  <c:v>0</c:v>
                </c:pt>
                <c:pt idx="1767">
                  <c:v>0</c:v>
                </c:pt>
                <c:pt idx="1768">
                  <c:v>0</c:v>
                </c:pt>
                <c:pt idx="1769">
                  <c:v>0</c:v>
                </c:pt>
                <c:pt idx="1770">
                  <c:v>0</c:v>
                </c:pt>
                <c:pt idx="1771">
                  <c:v>0</c:v>
                </c:pt>
                <c:pt idx="1772">
                  <c:v>0</c:v>
                </c:pt>
                <c:pt idx="1773">
                  <c:v>0</c:v>
                </c:pt>
                <c:pt idx="1774">
                  <c:v>0</c:v>
                </c:pt>
                <c:pt idx="1775">
                  <c:v>0</c:v>
                </c:pt>
                <c:pt idx="1776">
                  <c:v>0</c:v>
                </c:pt>
                <c:pt idx="1777">
                  <c:v>0</c:v>
                </c:pt>
                <c:pt idx="1778">
                  <c:v>0</c:v>
                </c:pt>
                <c:pt idx="1779">
                  <c:v>0</c:v>
                </c:pt>
                <c:pt idx="1780">
                  <c:v>0</c:v>
                </c:pt>
                <c:pt idx="1781">
                  <c:v>0</c:v>
                </c:pt>
                <c:pt idx="1782">
                  <c:v>0</c:v>
                </c:pt>
                <c:pt idx="1783">
                  <c:v>0</c:v>
                </c:pt>
                <c:pt idx="1784">
                  <c:v>0</c:v>
                </c:pt>
                <c:pt idx="1785">
                  <c:v>0</c:v>
                </c:pt>
                <c:pt idx="1786">
                  <c:v>0</c:v>
                </c:pt>
                <c:pt idx="1787">
                  <c:v>0</c:v>
                </c:pt>
                <c:pt idx="1788">
                  <c:v>0</c:v>
                </c:pt>
                <c:pt idx="1789">
                  <c:v>0</c:v>
                </c:pt>
                <c:pt idx="1790">
                  <c:v>0</c:v>
                </c:pt>
                <c:pt idx="1791">
                  <c:v>0</c:v>
                </c:pt>
                <c:pt idx="1792">
                  <c:v>0</c:v>
                </c:pt>
                <c:pt idx="1793">
                  <c:v>0</c:v>
                </c:pt>
                <c:pt idx="1794">
                  <c:v>0</c:v>
                </c:pt>
                <c:pt idx="1795">
                  <c:v>0</c:v>
                </c:pt>
                <c:pt idx="1796">
                  <c:v>0</c:v>
                </c:pt>
                <c:pt idx="1797">
                  <c:v>0</c:v>
                </c:pt>
                <c:pt idx="1798">
                  <c:v>0</c:v>
                </c:pt>
                <c:pt idx="1799">
                  <c:v>0</c:v>
                </c:pt>
                <c:pt idx="1800">
                  <c:v>0</c:v>
                </c:pt>
                <c:pt idx="1801">
                  <c:v>0</c:v>
                </c:pt>
                <c:pt idx="1802">
                  <c:v>0</c:v>
                </c:pt>
                <c:pt idx="1803">
                  <c:v>0</c:v>
                </c:pt>
                <c:pt idx="1804">
                  <c:v>0</c:v>
                </c:pt>
                <c:pt idx="1805">
                  <c:v>0</c:v>
                </c:pt>
                <c:pt idx="1806">
                  <c:v>0</c:v>
                </c:pt>
                <c:pt idx="1807">
                  <c:v>0</c:v>
                </c:pt>
                <c:pt idx="1808">
                  <c:v>0</c:v>
                </c:pt>
                <c:pt idx="1809">
                  <c:v>0</c:v>
                </c:pt>
                <c:pt idx="1810">
                  <c:v>0</c:v>
                </c:pt>
                <c:pt idx="1811">
                  <c:v>0</c:v>
                </c:pt>
                <c:pt idx="1812">
                  <c:v>0</c:v>
                </c:pt>
                <c:pt idx="1813">
                  <c:v>0</c:v>
                </c:pt>
                <c:pt idx="1814">
                  <c:v>0</c:v>
                </c:pt>
                <c:pt idx="1815">
                  <c:v>0</c:v>
                </c:pt>
                <c:pt idx="1816">
                  <c:v>0</c:v>
                </c:pt>
                <c:pt idx="1817">
                  <c:v>0</c:v>
                </c:pt>
                <c:pt idx="1818">
                  <c:v>0</c:v>
                </c:pt>
                <c:pt idx="1819">
                  <c:v>0</c:v>
                </c:pt>
                <c:pt idx="1820">
                  <c:v>0</c:v>
                </c:pt>
                <c:pt idx="1821">
                  <c:v>0</c:v>
                </c:pt>
                <c:pt idx="1822">
                  <c:v>0</c:v>
                </c:pt>
                <c:pt idx="1823">
                  <c:v>0</c:v>
                </c:pt>
                <c:pt idx="1824">
                  <c:v>0</c:v>
                </c:pt>
                <c:pt idx="1825">
                  <c:v>0</c:v>
                </c:pt>
                <c:pt idx="1826">
                  <c:v>0</c:v>
                </c:pt>
                <c:pt idx="1827">
                  <c:v>0</c:v>
                </c:pt>
                <c:pt idx="1828">
                  <c:v>0</c:v>
                </c:pt>
                <c:pt idx="1829">
                  <c:v>0</c:v>
                </c:pt>
                <c:pt idx="1830">
                  <c:v>0</c:v>
                </c:pt>
                <c:pt idx="1831">
                  <c:v>0</c:v>
                </c:pt>
                <c:pt idx="1832">
                  <c:v>0</c:v>
                </c:pt>
                <c:pt idx="1833">
                  <c:v>0</c:v>
                </c:pt>
                <c:pt idx="1834">
                  <c:v>0</c:v>
                </c:pt>
                <c:pt idx="1835">
                  <c:v>0</c:v>
                </c:pt>
                <c:pt idx="1836">
                  <c:v>0</c:v>
                </c:pt>
                <c:pt idx="1837">
                  <c:v>0</c:v>
                </c:pt>
                <c:pt idx="1838">
                  <c:v>0</c:v>
                </c:pt>
                <c:pt idx="1839">
                  <c:v>0</c:v>
                </c:pt>
                <c:pt idx="1840">
                  <c:v>0</c:v>
                </c:pt>
                <c:pt idx="1841">
                  <c:v>0</c:v>
                </c:pt>
                <c:pt idx="1842">
                  <c:v>0</c:v>
                </c:pt>
                <c:pt idx="1843">
                  <c:v>0</c:v>
                </c:pt>
                <c:pt idx="1844">
                  <c:v>0</c:v>
                </c:pt>
                <c:pt idx="1845">
                  <c:v>0</c:v>
                </c:pt>
                <c:pt idx="1846">
                  <c:v>0</c:v>
                </c:pt>
                <c:pt idx="1847">
                  <c:v>0</c:v>
                </c:pt>
                <c:pt idx="1848">
                  <c:v>0</c:v>
                </c:pt>
                <c:pt idx="1849">
                  <c:v>0</c:v>
                </c:pt>
                <c:pt idx="1850">
                  <c:v>0</c:v>
                </c:pt>
                <c:pt idx="1851">
                  <c:v>0</c:v>
                </c:pt>
                <c:pt idx="1852">
                  <c:v>0</c:v>
                </c:pt>
                <c:pt idx="1853">
                  <c:v>0</c:v>
                </c:pt>
                <c:pt idx="1854">
                  <c:v>0</c:v>
                </c:pt>
                <c:pt idx="1855">
                  <c:v>0</c:v>
                </c:pt>
                <c:pt idx="1856">
                  <c:v>0</c:v>
                </c:pt>
                <c:pt idx="1857">
                  <c:v>0</c:v>
                </c:pt>
                <c:pt idx="1858">
                  <c:v>0</c:v>
                </c:pt>
                <c:pt idx="1859">
                  <c:v>0</c:v>
                </c:pt>
                <c:pt idx="1860">
                  <c:v>0</c:v>
                </c:pt>
                <c:pt idx="1861">
                  <c:v>0</c:v>
                </c:pt>
                <c:pt idx="1862">
                  <c:v>0</c:v>
                </c:pt>
                <c:pt idx="1863">
                  <c:v>0</c:v>
                </c:pt>
                <c:pt idx="1864">
                  <c:v>0</c:v>
                </c:pt>
                <c:pt idx="1865">
                  <c:v>0</c:v>
                </c:pt>
                <c:pt idx="1866">
                  <c:v>0</c:v>
                </c:pt>
                <c:pt idx="1867">
                  <c:v>0</c:v>
                </c:pt>
                <c:pt idx="1868">
                  <c:v>0</c:v>
                </c:pt>
                <c:pt idx="1869">
                  <c:v>0</c:v>
                </c:pt>
                <c:pt idx="1870">
                  <c:v>0</c:v>
                </c:pt>
                <c:pt idx="1871">
                  <c:v>0</c:v>
                </c:pt>
                <c:pt idx="1872">
                  <c:v>0</c:v>
                </c:pt>
                <c:pt idx="1873">
                  <c:v>0</c:v>
                </c:pt>
                <c:pt idx="1874">
                  <c:v>0</c:v>
                </c:pt>
                <c:pt idx="1875">
                  <c:v>0</c:v>
                </c:pt>
                <c:pt idx="1876">
                  <c:v>0</c:v>
                </c:pt>
                <c:pt idx="1877">
                  <c:v>0</c:v>
                </c:pt>
                <c:pt idx="1878">
                  <c:v>0</c:v>
                </c:pt>
                <c:pt idx="1879">
                  <c:v>0</c:v>
                </c:pt>
                <c:pt idx="1880">
                  <c:v>0</c:v>
                </c:pt>
                <c:pt idx="1881">
                  <c:v>0</c:v>
                </c:pt>
                <c:pt idx="1882">
                  <c:v>0</c:v>
                </c:pt>
                <c:pt idx="1883">
                  <c:v>0</c:v>
                </c:pt>
                <c:pt idx="1884">
                  <c:v>0</c:v>
                </c:pt>
                <c:pt idx="1885">
                  <c:v>0</c:v>
                </c:pt>
                <c:pt idx="1886">
                  <c:v>0</c:v>
                </c:pt>
                <c:pt idx="1887">
                  <c:v>0</c:v>
                </c:pt>
                <c:pt idx="1888">
                  <c:v>0</c:v>
                </c:pt>
                <c:pt idx="1889">
                  <c:v>0</c:v>
                </c:pt>
                <c:pt idx="1890">
                  <c:v>0</c:v>
                </c:pt>
                <c:pt idx="1891">
                  <c:v>0</c:v>
                </c:pt>
                <c:pt idx="1892">
                  <c:v>0</c:v>
                </c:pt>
                <c:pt idx="1893">
                  <c:v>0</c:v>
                </c:pt>
                <c:pt idx="1894">
                  <c:v>0</c:v>
                </c:pt>
                <c:pt idx="1895">
                  <c:v>0</c:v>
                </c:pt>
                <c:pt idx="1896">
                  <c:v>0</c:v>
                </c:pt>
                <c:pt idx="1897">
                  <c:v>0</c:v>
                </c:pt>
                <c:pt idx="1898">
                  <c:v>0</c:v>
                </c:pt>
                <c:pt idx="1899">
                  <c:v>0</c:v>
                </c:pt>
                <c:pt idx="1900">
                  <c:v>0</c:v>
                </c:pt>
                <c:pt idx="1901">
                  <c:v>0</c:v>
                </c:pt>
              </c:numCache>
            </c:numRef>
          </c:yVal>
          <c:smooth val="1"/>
        </c:ser>
        <c:dLbls>
          <c:showLegendKey val="0"/>
          <c:showVal val="0"/>
          <c:showCatName val="0"/>
          <c:showSerName val="0"/>
          <c:showPercent val="0"/>
          <c:showBubbleSize val="0"/>
        </c:dLbls>
        <c:axId val="42782080"/>
        <c:axId val="42782656"/>
      </c:scatterChart>
      <c:valAx>
        <c:axId val="42782080"/>
        <c:scaling>
          <c:orientation val="minMax"/>
          <c:max val="0.5"/>
          <c:min val="0"/>
        </c:scaling>
        <c:delete val="0"/>
        <c:axPos val="b"/>
        <c:numFmt formatCode="General" sourceLinked="1"/>
        <c:majorTickMark val="out"/>
        <c:minorTickMark val="none"/>
        <c:tickLblPos val="nextTo"/>
        <c:crossAx val="42782656"/>
        <c:crosses val="autoZero"/>
        <c:crossBetween val="midCat"/>
      </c:valAx>
      <c:valAx>
        <c:axId val="42782656"/>
        <c:scaling>
          <c:orientation val="minMax"/>
          <c:min val="0"/>
        </c:scaling>
        <c:delete val="0"/>
        <c:axPos val="l"/>
        <c:majorGridlines/>
        <c:numFmt formatCode="General" sourceLinked="1"/>
        <c:majorTickMark val="out"/>
        <c:minorTickMark val="none"/>
        <c:tickLblPos val="nextTo"/>
        <c:crossAx val="42782080"/>
        <c:crosses val="autoZero"/>
        <c:crossBetween val="midCat"/>
      </c:valAx>
    </c:plotArea>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marker>
            <c:symbol val="none"/>
          </c:marker>
          <c:xVal>
            <c:numRef>
              <c:f>'C:\Users\LU\Fast Timing\04102012\Fe55-calib\[Fe55-1800V.xlsx]Fe55-1800V'!$A$1:$A$1455</c:f>
              <c:numCache>
                <c:formatCode>General</c:formatCode>
                <c:ptCount val="1455"/>
                <c:pt idx="0">
                  <c:v>-0.35654000000000002</c:v>
                </c:pt>
                <c:pt idx="1">
                  <c:v>-0.35515999999999998</c:v>
                </c:pt>
                <c:pt idx="2">
                  <c:v>-0.35378999999999999</c:v>
                </c:pt>
                <c:pt idx="3">
                  <c:v>-0.35241</c:v>
                </c:pt>
                <c:pt idx="4">
                  <c:v>-0.35103000000000001</c:v>
                </c:pt>
                <c:pt idx="5">
                  <c:v>-0.34966000000000003</c:v>
                </c:pt>
                <c:pt idx="6">
                  <c:v>-0.34827999999999998</c:v>
                </c:pt>
                <c:pt idx="7">
                  <c:v>-0.34691</c:v>
                </c:pt>
                <c:pt idx="8">
                  <c:v>-0.34553</c:v>
                </c:pt>
                <c:pt idx="9">
                  <c:v>-0.34415000000000001</c:v>
                </c:pt>
                <c:pt idx="10">
                  <c:v>-0.34277999999999997</c:v>
                </c:pt>
                <c:pt idx="11">
                  <c:v>-0.34139999999999998</c:v>
                </c:pt>
                <c:pt idx="12">
                  <c:v>-0.34003</c:v>
                </c:pt>
                <c:pt idx="13">
                  <c:v>-0.33865000000000001</c:v>
                </c:pt>
                <c:pt idx="14">
                  <c:v>-0.33727000000000001</c:v>
                </c:pt>
                <c:pt idx="15">
                  <c:v>-0.33589999999999998</c:v>
                </c:pt>
                <c:pt idx="16">
                  <c:v>-0.33451999999999998</c:v>
                </c:pt>
                <c:pt idx="17">
                  <c:v>-0.33315</c:v>
                </c:pt>
                <c:pt idx="18">
                  <c:v>-0.33177000000000001</c:v>
                </c:pt>
                <c:pt idx="19">
                  <c:v>-0.33039000000000002</c:v>
                </c:pt>
                <c:pt idx="20">
                  <c:v>-0.32901999999999998</c:v>
                </c:pt>
                <c:pt idx="21">
                  <c:v>-0.32763999999999999</c:v>
                </c:pt>
                <c:pt idx="22">
                  <c:v>-0.32627</c:v>
                </c:pt>
                <c:pt idx="23">
                  <c:v>-0.32489000000000001</c:v>
                </c:pt>
                <c:pt idx="24">
                  <c:v>-0.32351000000000002</c:v>
                </c:pt>
                <c:pt idx="25">
                  <c:v>-0.32213999999999998</c:v>
                </c:pt>
                <c:pt idx="26">
                  <c:v>-0.32075999999999999</c:v>
                </c:pt>
                <c:pt idx="27">
                  <c:v>-0.31939000000000001</c:v>
                </c:pt>
                <c:pt idx="28">
                  <c:v>-0.31801000000000001</c:v>
                </c:pt>
                <c:pt idx="29">
                  <c:v>-0.31663000000000002</c:v>
                </c:pt>
                <c:pt idx="30">
                  <c:v>-0.31525999999999998</c:v>
                </c:pt>
                <c:pt idx="31">
                  <c:v>-0.31387999999999999</c:v>
                </c:pt>
                <c:pt idx="32">
                  <c:v>-0.31251000000000001</c:v>
                </c:pt>
                <c:pt idx="33">
                  <c:v>-0.31113000000000002</c:v>
                </c:pt>
                <c:pt idx="34">
                  <c:v>-0.30975000000000003</c:v>
                </c:pt>
                <c:pt idx="35">
                  <c:v>-0.30837999999999999</c:v>
                </c:pt>
                <c:pt idx="36">
                  <c:v>-0.307</c:v>
                </c:pt>
                <c:pt idx="37">
                  <c:v>-0.30563000000000001</c:v>
                </c:pt>
                <c:pt idx="38">
                  <c:v>-0.30425000000000002</c:v>
                </c:pt>
                <c:pt idx="39">
                  <c:v>-0.30286999999999997</c:v>
                </c:pt>
                <c:pt idx="40">
                  <c:v>-0.30149999999999999</c:v>
                </c:pt>
                <c:pt idx="41">
                  <c:v>-0.30012</c:v>
                </c:pt>
                <c:pt idx="42">
                  <c:v>-0.29875000000000002</c:v>
                </c:pt>
                <c:pt idx="43">
                  <c:v>-0.29737000000000002</c:v>
                </c:pt>
                <c:pt idx="44">
                  <c:v>-0.29598999999999998</c:v>
                </c:pt>
                <c:pt idx="45">
                  <c:v>-0.29461999999999999</c:v>
                </c:pt>
                <c:pt idx="46">
                  <c:v>-0.29324</c:v>
                </c:pt>
                <c:pt idx="47">
                  <c:v>-0.29187000000000002</c:v>
                </c:pt>
                <c:pt idx="48">
                  <c:v>-0.29049000000000003</c:v>
                </c:pt>
                <c:pt idx="49">
                  <c:v>-0.28910999999999998</c:v>
                </c:pt>
                <c:pt idx="50">
                  <c:v>-0.28774</c:v>
                </c:pt>
                <c:pt idx="51">
                  <c:v>-0.28636</c:v>
                </c:pt>
                <c:pt idx="52">
                  <c:v>-0.28499000000000002</c:v>
                </c:pt>
                <c:pt idx="53">
                  <c:v>-0.28360999999999997</c:v>
                </c:pt>
                <c:pt idx="54">
                  <c:v>-0.28222999999999998</c:v>
                </c:pt>
                <c:pt idx="55">
                  <c:v>-0.28086</c:v>
                </c:pt>
                <c:pt idx="56">
                  <c:v>-0.27948000000000001</c:v>
                </c:pt>
                <c:pt idx="57">
                  <c:v>-0.27811000000000002</c:v>
                </c:pt>
                <c:pt idx="58">
                  <c:v>-0.27672999999999998</c:v>
                </c:pt>
                <c:pt idx="59">
                  <c:v>-0.27534999999999998</c:v>
                </c:pt>
                <c:pt idx="60">
                  <c:v>-0.27398</c:v>
                </c:pt>
                <c:pt idx="61">
                  <c:v>-0.27260000000000001</c:v>
                </c:pt>
                <c:pt idx="62">
                  <c:v>-0.27123000000000003</c:v>
                </c:pt>
                <c:pt idx="63">
                  <c:v>-0.26984999999999998</c:v>
                </c:pt>
                <c:pt idx="64">
                  <c:v>-0.26846999999999999</c:v>
                </c:pt>
                <c:pt idx="65">
                  <c:v>-0.2671</c:v>
                </c:pt>
                <c:pt idx="66">
                  <c:v>-0.26572000000000001</c:v>
                </c:pt>
                <c:pt idx="67">
                  <c:v>-0.26434999999999997</c:v>
                </c:pt>
                <c:pt idx="68">
                  <c:v>-0.26296999999999998</c:v>
                </c:pt>
                <c:pt idx="69">
                  <c:v>-0.26158999999999999</c:v>
                </c:pt>
                <c:pt idx="70">
                  <c:v>-0.26022000000000001</c:v>
                </c:pt>
                <c:pt idx="71">
                  <c:v>-0.25884000000000001</c:v>
                </c:pt>
                <c:pt idx="72">
                  <c:v>-0.25746999999999998</c:v>
                </c:pt>
                <c:pt idx="73">
                  <c:v>-0.25608999999999998</c:v>
                </c:pt>
                <c:pt idx="74">
                  <c:v>-0.25470999999999999</c:v>
                </c:pt>
                <c:pt idx="75">
                  <c:v>-0.25334000000000001</c:v>
                </c:pt>
                <c:pt idx="76">
                  <c:v>-0.25196000000000002</c:v>
                </c:pt>
                <c:pt idx="77">
                  <c:v>-0.25058999999999998</c:v>
                </c:pt>
                <c:pt idx="78">
                  <c:v>-0.24920999999999999</c:v>
                </c:pt>
                <c:pt idx="79">
                  <c:v>-0.24782999999999999</c:v>
                </c:pt>
                <c:pt idx="80">
                  <c:v>-0.24646000000000001</c:v>
                </c:pt>
                <c:pt idx="81">
                  <c:v>-0.24507999999999999</c:v>
                </c:pt>
                <c:pt idx="82">
                  <c:v>-0.24371000000000001</c:v>
                </c:pt>
                <c:pt idx="83">
                  <c:v>-0.24232999999999999</c:v>
                </c:pt>
                <c:pt idx="84">
                  <c:v>-0.24095</c:v>
                </c:pt>
                <c:pt idx="85">
                  <c:v>-0.23957999999999999</c:v>
                </c:pt>
                <c:pt idx="86">
                  <c:v>-0.2382</c:v>
                </c:pt>
                <c:pt idx="87">
                  <c:v>-0.23683000000000001</c:v>
                </c:pt>
                <c:pt idx="88">
                  <c:v>-0.23544999999999999</c:v>
                </c:pt>
                <c:pt idx="89">
                  <c:v>-0.23407</c:v>
                </c:pt>
                <c:pt idx="90">
                  <c:v>-0.23269999999999999</c:v>
                </c:pt>
                <c:pt idx="91">
                  <c:v>-0.23132</c:v>
                </c:pt>
                <c:pt idx="92">
                  <c:v>-0.22994999999999999</c:v>
                </c:pt>
                <c:pt idx="93">
                  <c:v>-0.22857</c:v>
                </c:pt>
                <c:pt idx="94">
                  <c:v>-0.22719</c:v>
                </c:pt>
                <c:pt idx="95">
                  <c:v>-0.22581999999999999</c:v>
                </c:pt>
                <c:pt idx="96">
                  <c:v>-0.22444</c:v>
                </c:pt>
                <c:pt idx="97">
                  <c:v>-0.22306999999999999</c:v>
                </c:pt>
                <c:pt idx="98">
                  <c:v>-0.22169</c:v>
                </c:pt>
                <c:pt idx="99">
                  <c:v>-0.22031000000000001</c:v>
                </c:pt>
                <c:pt idx="100">
                  <c:v>-0.21894</c:v>
                </c:pt>
                <c:pt idx="101">
                  <c:v>-0.21756</c:v>
                </c:pt>
                <c:pt idx="102">
                  <c:v>-0.21618999999999999</c:v>
                </c:pt>
                <c:pt idx="103">
                  <c:v>-0.21481</c:v>
                </c:pt>
                <c:pt idx="104">
                  <c:v>-0.21343000000000001</c:v>
                </c:pt>
                <c:pt idx="105">
                  <c:v>-0.21206</c:v>
                </c:pt>
                <c:pt idx="106">
                  <c:v>-0.21068000000000001</c:v>
                </c:pt>
                <c:pt idx="107">
                  <c:v>-0.20931</c:v>
                </c:pt>
                <c:pt idx="108">
                  <c:v>-0.20793</c:v>
                </c:pt>
                <c:pt idx="109">
                  <c:v>-0.20655000000000001</c:v>
                </c:pt>
                <c:pt idx="110">
                  <c:v>-0.20518</c:v>
                </c:pt>
                <c:pt idx="111">
                  <c:v>-0.20380000000000001</c:v>
                </c:pt>
                <c:pt idx="112">
                  <c:v>-0.20243</c:v>
                </c:pt>
                <c:pt idx="113">
                  <c:v>-0.20105000000000001</c:v>
                </c:pt>
                <c:pt idx="114">
                  <c:v>-0.19966999999999999</c:v>
                </c:pt>
                <c:pt idx="115">
                  <c:v>-0.1983</c:v>
                </c:pt>
                <c:pt idx="116">
                  <c:v>-0.19692000000000001</c:v>
                </c:pt>
                <c:pt idx="117">
                  <c:v>-0.19555</c:v>
                </c:pt>
                <c:pt idx="118">
                  <c:v>-0.19417000000000001</c:v>
                </c:pt>
                <c:pt idx="119">
                  <c:v>-0.19278999999999999</c:v>
                </c:pt>
                <c:pt idx="120">
                  <c:v>-0.19142000000000001</c:v>
                </c:pt>
                <c:pt idx="121">
                  <c:v>-0.19003999999999999</c:v>
                </c:pt>
                <c:pt idx="122">
                  <c:v>-0.18867</c:v>
                </c:pt>
                <c:pt idx="123">
                  <c:v>-0.18729000000000001</c:v>
                </c:pt>
                <c:pt idx="124">
                  <c:v>-0.18590999999999999</c:v>
                </c:pt>
                <c:pt idx="125">
                  <c:v>-0.18454000000000001</c:v>
                </c:pt>
                <c:pt idx="126">
                  <c:v>-0.18315999999999999</c:v>
                </c:pt>
                <c:pt idx="127">
                  <c:v>-0.18179000000000001</c:v>
                </c:pt>
                <c:pt idx="128">
                  <c:v>-0.18040999999999999</c:v>
                </c:pt>
                <c:pt idx="129">
                  <c:v>-0.17902999999999999</c:v>
                </c:pt>
                <c:pt idx="130">
                  <c:v>-0.17766000000000001</c:v>
                </c:pt>
                <c:pt idx="131">
                  <c:v>-0.17627999999999999</c:v>
                </c:pt>
                <c:pt idx="132">
                  <c:v>-0.17491000000000001</c:v>
                </c:pt>
                <c:pt idx="133">
                  <c:v>-0.17352999999999999</c:v>
                </c:pt>
                <c:pt idx="134">
                  <c:v>-0.17215</c:v>
                </c:pt>
                <c:pt idx="135">
                  <c:v>-0.17077999999999999</c:v>
                </c:pt>
                <c:pt idx="136">
                  <c:v>-0.1694</c:v>
                </c:pt>
                <c:pt idx="137">
                  <c:v>-0.16803000000000001</c:v>
                </c:pt>
                <c:pt idx="138">
                  <c:v>-0.16664999999999999</c:v>
                </c:pt>
                <c:pt idx="139">
                  <c:v>-0.16527</c:v>
                </c:pt>
                <c:pt idx="140">
                  <c:v>-0.16389999999999999</c:v>
                </c:pt>
                <c:pt idx="141">
                  <c:v>-0.16252</c:v>
                </c:pt>
                <c:pt idx="142">
                  <c:v>-0.16114999999999999</c:v>
                </c:pt>
                <c:pt idx="143">
                  <c:v>-0.15977</c:v>
                </c:pt>
                <c:pt idx="144">
                  <c:v>-0.15840000000000001</c:v>
                </c:pt>
                <c:pt idx="145">
                  <c:v>-0.15701999999999999</c:v>
                </c:pt>
                <c:pt idx="146">
                  <c:v>-0.15564</c:v>
                </c:pt>
                <c:pt idx="147">
                  <c:v>-0.15426999999999999</c:v>
                </c:pt>
                <c:pt idx="148">
                  <c:v>-0.15289</c:v>
                </c:pt>
                <c:pt idx="149">
                  <c:v>-0.15151999999999999</c:v>
                </c:pt>
                <c:pt idx="150">
                  <c:v>-0.15014</c:v>
                </c:pt>
                <c:pt idx="151">
                  <c:v>-0.14876</c:v>
                </c:pt>
                <c:pt idx="152">
                  <c:v>-0.14738999999999999</c:v>
                </c:pt>
                <c:pt idx="153">
                  <c:v>-0.14601</c:v>
                </c:pt>
                <c:pt idx="154">
                  <c:v>-0.14463999999999999</c:v>
                </c:pt>
                <c:pt idx="155">
                  <c:v>-0.14326</c:v>
                </c:pt>
                <c:pt idx="156">
                  <c:v>-0.14188000000000001</c:v>
                </c:pt>
                <c:pt idx="157">
                  <c:v>-0.14051</c:v>
                </c:pt>
                <c:pt idx="158">
                  <c:v>-0.13913</c:v>
                </c:pt>
                <c:pt idx="159">
                  <c:v>-0.13775999999999999</c:v>
                </c:pt>
                <c:pt idx="160">
                  <c:v>-0.13638</c:v>
                </c:pt>
                <c:pt idx="161">
                  <c:v>-0.13500000000000001</c:v>
                </c:pt>
                <c:pt idx="162">
                  <c:v>-0.13363</c:v>
                </c:pt>
                <c:pt idx="163">
                  <c:v>-0.13225000000000001</c:v>
                </c:pt>
                <c:pt idx="164">
                  <c:v>-0.13088</c:v>
                </c:pt>
                <c:pt idx="165">
                  <c:v>-0.1295</c:v>
                </c:pt>
                <c:pt idx="166">
                  <c:v>-0.12812000000000001</c:v>
                </c:pt>
                <c:pt idx="167">
                  <c:v>-0.12675</c:v>
                </c:pt>
                <c:pt idx="168">
                  <c:v>-0.12537000000000001</c:v>
                </c:pt>
                <c:pt idx="169">
                  <c:v>-0.124</c:v>
                </c:pt>
                <c:pt idx="170">
                  <c:v>-0.12262000000000001</c:v>
                </c:pt>
                <c:pt idx="171">
                  <c:v>-0.12124</c:v>
                </c:pt>
                <c:pt idx="172">
                  <c:v>-0.11987</c:v>
                </c:pt>
                <c:pt idx="173">
                  <c:v>-0.11849</c:v>
                </c:pt>
                <c:pt idx="174">
                  <c:v>-0.11712</c:v>
                </c:pt>
                <c:pt idx="175">
                  <c:v>-0.11574</c:v>
                </c:pt>
                <c:pt idx="176">
                  <c:v>-0.11436</c:v>
                </c:pt>
                <c:pt idx="177">
                  <c:v>-0.11298999999999999</c:v>
                </c:pt>
                <c:pt idx="178">
                  <c:v>-0.11161</c:v>
                </c:pt>
                <c:pt idx="179">
                  <c:v>-0.11024</c:v>
                </c:pt>
                <c:pt idx="180">
                  <c:v>-0.10886</c:v>
                </c:pt>
                <c:pt idx="181">
                  <c:v>-0.10748000000000001</c:v>
                </c:pt>
                <c:pt idx="182">
                  <c:v>-0.10611</c:v>
                </c:pt>
                <c:pt idx="183">
                  <c:v>-0.10473</c:v>
                </c:pt>
                <c:pt idx="184">
                  <c:v>-0.10335999999999999</c:v>
                </c:pt>
                <c:pt idx="185">
                  <c:v>-0.10198</c:v>
                </c:pt>
                <c:pt idx="186">
                  <c:v>-0.10059999999999999</c:v>
                </c:pt>
                <c:pt idx="187">
                  <c:v>-9.9229999999999999E-2</c:v>
                </c:pt>
                <c:pt idx="188">
                  <c:v>-9.7850000000000006E-2</c:v>
                </c:pt>
                <c:pt idx="189">
                  <c:v>-9.6479999999999996E-2</c:v>
                </c:pt>
                <c:pt idx="190">
                  <c:v>-9.5100000000000004E-2</c:v>
                </c:pt>
                <c:pt idx="191">
                  <c:v>-9.3719999999999998E-2</c:v>
                </c:pt>
                <c:pt idx="192">
                  <c:v>-9.2350000000000002E-2</c:v>
                </c:pt>
                <c:pt idx="193">
                  <c:v>-9.0969999999999995E-2</c:v>
                </c:pt>
                <c:pt idx="194">
                  <c:v>-8.9599999999999999E-2</c:v>
                </c:pt>
                <c:pt idx="195">
                  <c:v>-8.8220000000000007E-2</c:v>
                </c:pt>
                <c:pt idx="196">
                  <c:v>-8.6840000000000001E-2</c:v>
                </c:pt>
                <c:pt idx="197">
                  <c:v>-8.5470000000000004E-2</c:v>
                </c:pt>
                <c:pt idx="198">
                  <c:v>-8.4089999999999998E-2</c:v>
                </c:pt>
                <c:pt idx="199">
                  <c:v>-8.2720000000000002E-2</c:v>
                </c:pt>
                <c:pt idx="200">
                  <c:v>-8.1339999999999996E-2</c:v>
                </c:pt>
                <c:pt idx="201">
                  <c:v>-7.9960000000000003E-2</c:v>
                </c:pt>
                <c:pt idx="202">
                  <c:v>-7.8589999999999993E-2</c:v>
                </c:pt>
                <c:pt idx="203">
                  <c:v>-7.7210000000000001E-2</c:v>
                </c:pt>
                <c:pt idx="204">
                  <c:v>-7.5840000000000005E-2</c:v>
                </c:pt>
                <c:pt idx="205">
                  <c:v>-7.4459999999999998E-2</c:v>
                </c:pt>
                <c:pt idx="206">
                  <c:v>-7.3080000000000006E-2</c:v>
                </c:pt>
                <c:pt idx="207">
                  <c:v>-7.1709999999999996E-2</c:v>
                </c:pt>
                <c:pt idx="208">
                  <c:v>-7.0330000000000004E-2</c:v>
                </c:pt>
                <c:pt idx="209">
                  <c:v>-6.8959999999999994E-2</c:v>
                </c:pt>
                <c:pt idx="210">
                  <c:v>-6.7580000000000001E-2</c:v>
                </c:pt>
                <c:pt idx="211">
                  <c:v>-6.6199999999999995E-2</c:v>
                </c:pt>
                <c:pt idx="212">
                  <c:v>-6.4829999999999999E-2</c:v>
                </c:pt>
                <c:pt idx="213">
                  <c:v>-6.3450000000000006E-2</c:v>
                </c:pt>
                <c:pt idx="214">
                  <c:v>-6.2080000000000003E-2</c:v>
                </c:pt>
                <c:pt idx="215">
                  <c:v>-6.0699999999999997E-2</c:v>
                </c:pt>
                <c:pt idx="216">
                  <c:v>-5.9319999999999998E-2</c:v>
                </c:pt>
                <c:pt idx="217">
                  <c:v>-5.7950000000000002E-2</c:v>
                </c:pt>
                <c:pt idx="218">
                  <c:v>-5.6570000000000002E-2</c:v>
                </c:pt>
                <c:pt idx="219">
                  <c:v>-5.5199999999999999E-2</c:v>
                </c:pt>
                <c:pt idx="220">
                  <c:v>-5.382E-2</c:v>
                </c:pt>
                <c:pt idx="221">
                  <c:v>-5.2440000000000001E-2</c:v>
                </c:pt>
                <c:pt idx="222">
                  <c:v>-5.1069999999999997E-2</c:v>
                </c:pt>
                <c:pt idx="223">
                  <c:v>-4.9689999999999998E-2</c:v>
                </c:pt>
                <c:pt idx="224">
                  <c:v>-4.8320000000000002E-2</c:v>
                </c:pt>
                <c:pt idx="225">
                  <c:v>-4.6940000000000003E-2</c:v>
                </c:pt>
                <c:pt idx="226">
                  <c:v>-4.5560000000000003E-2</c:v>
                </c:pt>
                <c:pt idx="227">
                  <c:v>-4.419E-2</c:v>
                </c:pt>
                <c:pt idx="228">
                  <c:v>-4.2810000000000001E-2</c:v>
                </c:pt>
                <c:pt idx="229">
                  <c:v>-4.1439999999999998E-2</c:v>
                </c:pt>
                <c:pt idx="230">
                  <c:v>-4.0059999999999998E-2</c:v>
                </c:pt>
                <c:pt idx="231">
                  <c:v>-3.8679999999999999E-2</c:v>
                </c:pt>
                <c:pt idx="232">
                  <c:v>-3.7310000000000003E-2</c:v>
                </c:pt>
                <c:pt idx="233">
                  <c:v>-3.5929999999999997E-2</c:v>
                </c:pt>
                <c:pt idx="234">
                  <c:v>-3.456E-2</c:v>
                </c:pt>
                <c:pt idx="235">
                  <c:v>-3.3180000000000001E-2</c:v>
                </c:pt>
                <c:pt idx="236">
                  <c:v>-3.1800000000000002E-2</c:v>
                </c:pt>
                <c:pt idx="237">
                  <c:v>-3.0429999999999999E-2</c:v>
                </c:pt>
                <c:pt idx="238">
                  <c:v>-2.9049999999999999E-2</c:v>
                </c:pt>
                <c:pt idx="239">
                  <c:v>-2.768E-2</c:v>
                </c:pt>
                <c:pt idx="240">
                  <c:v>-2.63E-2</c:v>
                </c:pt>
                <c:pt idx="241">
                  <c:v>-2.4920000000000001E-2</c:v>
                </c:pt>
                <c:pt idx="242">
                  <c:v>-2.3550000000000001E-2</c:v>
                </c:pt>
                <c:pt idx="243">
                  <c:v>-2.2169999999999999E-2</c:v>
                </c:pt>
                <c:pt idx="244">
                  <c:v>-2.0799999999999999E-2</c:v>
                </c:pt>
                <c:pt idx="245">
                  <c:v>-1.942E-2</c:v>
                </c:pt>
                <c:pt idx="246">
                  <c:v>-1.804E-2</c:v>
                </c:pt>
                <c:pt idx="247">
                  <c:v>-1.6670000000000001E-2</c:v>
                </c:pt>
                <c:pt idx="248">
                  <c:v>-1.529E-2</c:v>
                </c:pt>
                <c:pt idx="249">
                  <c:v>-1.392E-2</c:v>
                </c:pt>
                <c:pt idx="250">
                  <c:v>-1.2540000000000001E-2</c:v>
                </c:pt>
                <c:pt idx="251">
                  <c:v>-1.116E-2</c:v>
                </c:pt>
                <c:pt idx="252">
                  <c:v>-9.7900000000000001E-3</c:v>
                </c:pt>
                <c:pt idx="253">
                  <c:v>-8.4100000000000008E-3</c:v>
                </c:pt>
                <c:pt idx="254">
                  <c:v>-7.0400000000000003E-3</c:v>
                </c:pt>
                <c:pt idx="255">
                  <c:v>-5.6600000000000001E-3</c:v>
                </c:pt>
                <c:pt idx="256">
                  <c:v>-4.28E-3</c:v>
                </c:pt>
                <c:pt idx="257">
                  <c:v>-2.9099999999999998E-3</c:v>
                </c:pt>
                <c:pt idx="258">
                  <c:v>-1.5299999999999999E-3</c:v>
                </c:pt>
                <c:pt idx="259">
                  <c:v>-1.6000000000000001E-4</c:v>
                </c:pt>
                <c:pt idx="260">
                  <c:v>1.2199999999999999E-3</c:v>
                </c:pt>
                <c:pt idx="261">
                  <c:v>2.5999999999999999E-3</c:v>
                </c:pt>
                <c:pt idx="262">
                  <c:v>3.9699999999999996E-3</c:v>
                </c:pt>
                <c:pt idx="263">
                  <c:v>5.3499999999999997E-3</c:v>
                </c:pt>
                <c:pt idx="264">
                  <c:v>6.7200000000000003E-3</c:v>
                </c:pt>
                <c:pt idx="265">
                  <c:v>8.0999999999999996E-3</c:v>
                </c:pt>
                <c:pt idx="266">
                  <c:v>9.4800000000000006E-3</c:v>
                </c:pt>
                <c:pt idx="267">
                  <c:v>1.085E-2</c:v>
                </c:pt>
                <c:pt idx="268">
                  <c:v>1.223E-2</c:v>
                </c:pt>
                <c:pt idx="269">
                  <c:v>1.3599999999999999E-2</c:v>
                </c:pt>
                <c:pt idx="270">
                  <c:v>1.498E-2</c:v>
                </c:pt>
                <c:pt idx="271">
                  <c:v>1.636E-2</c:v>
                </c:pt>
                <c:pt idx="272">
                  <c:v>1.7729999999999999E-2</c:v>
                </c:pt>
                <c:pt idx="273">
                  <c:v>1.9109999999999999E-2</c:v>
                </c:pt>
                <c:pt idx="274">
                  <c:v>2.0480000000000002E-2</c:v>
                </c:pt>
                <c:pt idx="275">
                  <c:v>2.1860000000000001E-2</c:v>
                </c:pt>
                <c:pt idx="276">
                  <c:v>2.324E-2</c:v>
                </c:pt>
                <c:pt idx="277">
                  <c:v>2.461E-2</c:v>
                </c:pt>
                <c:pt idx="278">
                  <c:v>2.5989999999999999E-2</c:v>
                </c:pt>
                <c:pt idx="279">
                  <c:v>2.7359999999999999E-2</c:v>
                </c:pt>
                <c:pt idx="280">
                  <c:v>2.8740000000000002E-2</c:v>
                </c:pt>
                <c:pt idx="281">
                  <c:v>3.0120000000000001E-2</c:v>
                </c:pt>
                <c:pt idx="282">
                  <c:v>3.1489999999999997E-2</c:v>
                </c:pt>
                <c:pt idx="283">
                  <c:v>3.2870000000000003E-2</c:v>
                </c:pt>
                <c:pt idx="284">
                  <c:v>3.424E-2</c:v>
                </c:pt>
                <c:pt idx="285">
                  <c:v>3.5619999999999999E-2</c:v>
                </c:pt>
                <c:pt idx="286">
                  <c:v>3.6999999999999998E-2</c:v>
                </c:pt>
                <c:pt idx="287">
                  <c:v>3.8370000000000001E-2</c:v>
                </c:pt>
                <c:pt idx="288">
                  <c:v>3.9750000000000001E-2</c:v>
                </c:pt>
                <c:pt idx="289">
                  <c:v>4.1119999999999997E-2</c:v>
                </c:pt>
                <c:pt idx="290">
                  <c:v>4.2500000000000003E-2</c:v>
                </c:pt>
                <c:pt idx="291">
                  <c:v>4.3880000000000002E-2</c:v>
                </c:pt>
                <c:pt idx="292">
                  <c:v>4.5249999999999999E-2</c:v>
                </c:pt>
                <c:pt idx="293">
                  <c:v>4.6629999999999998E-2</c:v>
                </c:pt>
                <c:pt idx="294">
                  <c:v>4.8000000000000001E-2</c:v>
                </c:pt>
                <c:pt idx="295">
                  <c:v>4.938E-2</c:v>
                </c:pt>
                <c:pt idx="296">
                  <c:v>5.076E-2</c:v>
                </c:pt>
                <c:pt idx="297">
                  <c:v>5.2130000000000003E-2</c:v>
                </c:pt>
                <c:pt idx="298">
                  <c:v>5.3510000000000002E-2</c:v>
                </c:pt>
                <c:pt idx="299">
                  <c:v>5.4879999999999998E-2</c:v>
                </c:pt>
                <c:pt idx="300">
                  <c:v>5.6259999999999998E-2</c:v>
                </c:pt>
                <c:pt idx="301">
                  <c:v>5.7639999999999997E-2</c:v>
                </c:pt>
                <c:pt idx="302">
                  <c:v>5.901E-2</c:v>
                </c:pt>
                <c:pt idx="303">
                  <c:v>6.0389999999999999E-2</c:v>
                </c:pt>
                <c:pt idx="304">
                  <c:v>6.1760000000000002E-2</c:v>
                </c:pt>
                <c:pt idx="305">
                  <c:v>6.3140000000000002E-2</c:v>
                </c:pt>
                <c:pt idx="306">
                  <c:v>6.4519999999999994E-2</c:v>
                </c:pt>
                <c:pt idx="307">
                  <c:v>6.5890000000000004E-2</c:v>
                </c:pt>
                <c:pt idx="308">
                  <c:v>6.7269999999999996E-2</c:v>
                </c:pt>
                <c:pt idx="309">
                  <c:v>6.8640000000000007E-2</c:v>
                </c:pt>
                <c:pt idx="310">
                  <c:v>7.0019999999999999E-2</c:v>
                </c:pt>
                <c:pt idx="311">
                  <c:v>7.1400000000000005E-2</c:v>
                </c:pt>
                <c:pt idx="312">
                  <c:v>7.2770000000000001E-2</c:v>
                </c:pt>
                <c:pt idx="313">
                  <c:v>7.4149999999999994E-2</c:v>
                </c:pt>
                <c:pt idx="314">
                  <c:v>7.5520000000000004E-2</c:v>
                </c:pt>
                <c:pt idx="315">
                  <c:v>7.6899999999999996E-2</c:v>
                </c:pt>
                <c:pt idx="316">
                  <c:v>7.8280000000000002E-2</c:v>
                </c:pt>
                <c:pt idx="317">
                  <c:v>7.9649999999999999E-2</c:v>
                </c:pt>
                <c:pt idx="318">
                  <c:v>8.1030000000000005E-2</c:v>
                </c:pt>
                <c:pt idx="319">
                  <c:v>8.2400000000000001E-2</c:v>
                </c:pt>
                <c:pt idx="320">
                  <c:v>8.3779999999999993E-2</c:v>
                </c:pt>
                <c:pt idx="321">
                  <c:v>8.516E-2</c:v>
                </c:pt>
                <c:pt idx="322">
                  <c:v>8.6529999999999996E-2</c:v>
                </c:pt>
                <c:pt idx="323">
                  <c:v>8.7910000000000002E-2</c:v>
                </c:pt>
                <c:pt idx="324">
                  <c:v>8.9279999999999998E-2</c:v>
                </c:pt>
                <c:pt idx="325">
                  <c:v>9.0660000000000004E-2</c:v>
                </c:pt>
                <c:pt idx="326">
                  <c:v>9.2039999999999997E-2</c:v>
                </c:pt>
                <c:pt idx="327">
                  <c:v>9.3410000000000007E-2</c:v>
                </c:pt>
                <c:pt idx="328">
                  <c:v>9.4789999999999999E-2</c:v>
                </c:pt>
                <c:pt idx="329">
                  <c:v>9.6159999999999995E-2</c:v>
                </c:pt>
                <c:pt idx="330">
                  <c:v>9.7540000000000002E-2</c:v>
                </c:pt>
                <c:pt idx="331">
                  <c:v>9.8919999999999994E-2</c:v>
                </c:pt>
                <c:pt idx="332">
                  <c:v>0.10029</c:v>
                </c:pt>
                <c:pt idx="333">
                  <c:v>0.10167</c:v>
                </c:pt>
                <c:pt idx="334">
                  <c:v>0.10304000000000001</c:v>
                </c:pt>
                <c:pt idx="335">
                  <c:v>0.10442</c:v>
                </c:pt>
                <c:pt idx="336">
                  <c:v>0.10580000000000001</c:v>
                </c:pt>
                <c:pt idx="337">
                  <c:v>0.10717</c:v>
                </c:pt>
                <c:pt idx="338">
                  <c:v>0.10854999999999999</c:v>
                </c:pt>
                <c:pt idx="339">
                  <c:v>0.10992</c:v>
                </c:pt>
                <c:pt idx="340">
                  <c:v>0.1113</c:v>
                </c:pt>
                <c:pt idx="341">
                  <c:v>0.11268</c:v>
                </c:pt>
                <c:pt idx="342">
                  <c:v>0.11405</c:v>
                </c:pt>
                <c:pt idx="343">
                  <c:v>0.11543</c:v>
                </c:pt>
                <c:pt idx="344">
                  <c:v>0.1168</c:v>
                </c:pt>
                <c:pt idx="345">
                  <c:v>0.11817999999999999</c:v>
                </c:pt>
                <c:pt idx="346">
                  <c:v>0.11956</c:v>
                </c:pt>
                <c:pt idx="347">
                  <c:v>0.12093</c:v>
                </c:pt>
                <c:pt idx="348">
                  <c:v>0.12231</c:v>
                </c:pt>
                <c:pt idx="349">
                  <c:v>0.12368</c:v>
                </c:pt>
                <c:pt idx="350">
                  <c:v>0.12506</c:v>
                </c:pt>
                <c:pt idx="351">
                  <c:v>0.12644</c:v>
                </c:pt>
                <c:pt idx="352">
                  <c:v>0.12781000000000001</c:v>
                </c:pt>
                <c:pt idx="353">
                  <c:v>0.12919</c:v>
                </c:pt>
                <c:pt idx="354">
                  <c:v>0.13056000000000001</c:v>
                </c:pt>
                <c:pt idx="355">
                  <c:v>0.13194</c:v>
                </c:pt>
                <c:pt idx="356">
                  <c:v>0.13331999999999999</c:v>
                </c:pt>
                <c:pt idx="357">
                  <c:v>0.13469</c:v>
                </c:pt>
                <c:pt idx="358">
                  <c:v>0.13607</c:v>
                </c:pt>
                <c:pt idx="359">
                  <c:v>0.13744000000000001</c:v>
                </c:pt>
                <c:pt idx="360">
                  <c:v>0.13882</c:v>
                </c:pt>
                <c:pt idx="361">
                  <c:v>0.14019999999999999</c:v>
                </c:pt>
                <c:pt idx="362">
                  <c:v>0.14157</c:v>
                </c:pt>
                <c:pt idx="363">
                  <c:v>0.14294999999999999</c:v>
                </c:pt>
                <c:pt idx="364">
                  <c:v>0.14432</c:v>
                </c:pt>
                <c:pt idx="365">
                  <c:v>0.1457</c:v>
                </c:pt>
                <c:pt idx="366">
                  <c:v>0.14707999999999999</c:v>
                </c:pt>
                <c:pt idx="367">
                  <c:v>0.14845</c:v>
                </c:pt>
                <c:pt idx="368">
                  <c:v>0.14982999999999999</c:v>
                </c:pt>
                <c:pt idx="369">
                  <c:v>0.1512</c:v>
                </c:pt>
                <c:pt idx="370">
                  <c:v>0.15257999999999999</c:v>
                </c:pt>
                <c:pt idx="371">
                  <c:v>0.15396000000000001</c:v>
                </c:pt>
                <c:pt idx="372">
                  <c:v>0.15533</c:v>
                </c:pt>
                <c:pt idx="373">
                  <c:v>0.15670999999999999</c:v>
                </c:pt>
                <c:pt idx="374">
                  <c:v>0.15808</c:v>
                </c:pt>
                <c:pt idx="375">
                  <c:v>0.15945999999999999</c:v>
                </c:pt>
                <c:pt idx="376">
                  <c:v>0.16084000000000001</c:v>
                </c:pt>
                <c:pt idx="377">
                  <c:v>0.16220999999999999</c:v>
                </c:pt>
                <c:pt idx="378">
                  <c:v>0.16359000000000001</c:v>
                </c:pt>
                <c:pt idx="379">
                  <c:v>0.16496</c:v>
                </c:pt>
                <c:pt idx="380">
                  <c:v>0.16633999999999999</c:v>
                </c:pt>
                <c:pt idx="381">
                  <c:v>0.16772000000000001</c:v>
                </c:pt>
                <c:pt idx="382">
                  <c:v>0.16908999999999999</c:v>
                </c:pt>
                <c:pt idx="383">
                  <c:v>0.17047000000000001</c:v>
                </c:pt>
                <c:pt idx="384">
                  <c:v>0.17183999999999999</c:v>
                </c:pt>
                <c:pt idx="385">
                  <c:v>0.17322000000000001</c:v>
                </c:pt>
                <c:pt idx="386">
                  <c:v>0.17460000000000001</c:v>
                </c:pt>
                <c:pt idx="387">
                  <c:v>0.17596999999999999</c:v>
                </c:pt>
                <c:pt idx="388">
                  <c:v>0.17735000000000001</c:v>
                </c:pt>
                <c:pt idx="389">
                  <c:v>0.17871999999999999</c:v>
                </c:pt>
                <c:pt idx="390">
                  <c:v>0.18010000000000001</c:v>
                </c:pt>
                <c:pt idx="391">
                  <c:v>0.18148</c:v>
                </c:pt>
                <c:pt idx="392">
                  <c:v>0.18285000000000001</c:v>
                </c:pt>
                <c:pt idx="393">
                  <c:v>0.18423</c:v>
                </c:pt>
                <c:pt idx="394">
                  <c:v>0.18559999999999999</c:v>
                </c:pt>
                <c:pt idx="395">
                  <c:v>0.18698000000000001</c:v>
                </c:pt>
                <c:pt idx="396">
                  <c:v>0.18836</c:v>
                </c:pt>
                <c:pt idx="397">
                  <c:v>0.18973000000000001</c:v>
                </c:pt>
                <c:pt idx="398">
                  <c:v>0.19111</c:v>
                </c:pt>
                <c:pt idx="399">
                  <c:v>0.19248000000000001</c:v>
                </c:pt>
                <c:pt idx="400">
                  <c:v>0.19386</c:v>
                </c:pt>
                <c:pt idx="401">
                  <c:v>0.19524</c:v>
                </c:pt>
                <c:pt idx="402">
                  <c:v>0.19661000000000001</c:v>
                </c:pt>
                <c:pt idx="403">
                  <c:v>0.19799</c:v>
                </c:pt>
                <c:pt idx="404">
                  <c:v>0.19936000000000001</c:v>
                </c:pt>
                <c:pt idx="405">
                  <c:v>0.20074</c:v>
                </c:pt>
                <c:pt idx="406">
                  <c:v>0.20211999999999999</c:v>
                </c:pt>
                <c:pt idx="407">
                  <c:v>0.20349</c:v>
                </c:pt>
                <c:pt idx="408">
                  <c:v>0.20487</c:v>
                </c:pt>
                <c:pt idx="409">
                  <c:v>0.20624000000000001</c:v>
                </c:pt>
                <c:pt idx="410">
                  <c:v>0.20762</c:v>
                </c:pt>
                <c:pt idx="411">
                  <c:v>0.20899999999999999</c:v>
                </c:pt>
                <c:pt idx="412">
                  <c:v>0.21037</c:v>
                </c:pt>
                <c:pt idx="413">
                  <c:v>0.21174999999999999</c:v>
                </c:pt>
                <c:pt idx="414">
                  <c:v>0.21312</c:v>
                </c:pt>
                <c:pt idx="415">
                  <c:v>0.2145</c:v>
                </c:pt>
                <c:pt idx="416">
                  <c:v>0.21587999999999999</c:v>
                </c:pt>
                <c:pt idx="417">
                  <c:v>0.21725</c:v>
                </c:pt>
                <c:pt idx="418">
                  <c:v>0.21862999999999999</c:v>
                </c:pt>
                <c:pt idx="419">
                  <c:v>0.22</c:v>
                </c:pt>
                <c:pt idx="420">
                  <c:v>0.22137999999999999</c:v>
                </c:pt>
                <c:pt idx="421">
                  <c:v>0.22276000000000001</c:v>
                </c:pt>
                <c:pt idx="422">
                  <c:v>0.22413</c:v>
                </c:pt>
                <c:pt idx="423">
                  <c:v>0.22550999999999999</c:v>
                </c:pt>
                <c:pt idx="424">
                  <c:v>0.22688</c:v>
                </c:pt>
                <c:pt idx="425">
                  <c:v>0.22825999999999999</c:v>
                </c:pt>
                <c:pt idx="426">
                  <c:v>0.22964000000000001</c:v>
                </c:pt>
                <c:pt idx="427">
                  <c:v>0.23100999999999999</c:v>
                </c:pt>
                <c:pt idx="428">
                  <c:v>0.23239000000000001</c:v>
                </c:pt>
                <c:pt idx="429">
                  <c:v>0.23376</c:v>
                </c:pt>
                <c:pt idx="430">
                  <c:v>0.23513999999999999</c:v>
                </c:pt>
                <c:pt idx="431">
                  <c:v>0.23652000000000001</c:v>
                </c:pt>
                <c:pt idx="432">
                  <c:v>0.23788999999999999</c:v>
                </c:pt>
                <c:pt idx="433">
                  <c:v>0.23927000000000001</c:v>
                </c:pt>
                <c:pt idx="434">
                  <c:v>0.24063999999999999</c:v>
                </c:pt>
                <c:pt idx="435">
                  <c:v>0.24202000000000001</c:v>
                </c:pt>
                <c:pt idx="436">
                  <c:v>0.24340000000000001</c:v>
                </c:pt>
                <c:pt idx="437">
                  <c:v>0.24476999999999999</c:v>
                </c:pt>
                <c:pt idx="438">
                  <c:v>0.24615000000000001</c:v>
                </c:pt>
                <c:pt idx="439">
                  <c:v>0.24751999999999999</c:v>
                </c:pt>
                <c:pt idx="440">
                  <c:v>0.24890000000000001</c:v>
                </c:pt>
                <c:pt idx="441">
                  <c:v>0.25028</c:v>
                </c:pt>
                <c:pt idx="442">
                  <c:v>0.25164999999999998</c:v>
                </c:pt>
                <c:pt idx="443">
                  <c:v>0.25302999999999998</c:v>
                </c:pt>
                <c:pt idx="444">
                  <c:v>0.25440000000000002</c:v>
                </c:pt>
                <c:pt idx="445">
                  <c:v>0.25578000000000001</c:v>
                </c:pt>
                <c:pt idx="446">
                  <c:v>0.25716</c:v>
                </c:pt>
                <c:pt idx="447">
                  <c:v>0.25852999999999998</c:v>
                </c:pt>
                <c:pt idx="448">
                  <c:v>0.25990999999999997</c:v>
                </c:pt>
                <c:pt idx="449">
                  <c:v>0.26128000000000001</c:v>
                </c:pt>
                <c:pt idx="450">
                  <c:v>0.26266</c:v>
                </c:pt>
                <c:pt idx="451">
                  <c:v>0.26404</c:v>
                </c:pt>
                <c:pt idx="452">
                  <c:v>0.26540999999999998</c:v>
                </c:pt>
                <c:pt idx="453">
                  <c:v>0.26679000000000003</c:v>
                </c:pt>
                <c:pt idx="454">
                  <c:v>0.26816000000000001</c:v>
                </c:pt>
                <c:pt idx="455">
                  <c:v>0.26954</c:v>
                </c:pt>
                <c:pt idx="456">
                  <c:v>0.27091999999999999</c:v>
                </c:pt>
                <c:pt idx="457">
                  <c:v>0.27228999999999998</c:v>
                </c:pt>
                <c:pt idx="458">
                  <c:v>0.27367000000000002</c:v>
                </c:pt>
                <c:pt idx="459">
                  <c:v>0.27504000000000001</c:v>
                </c:pt>
                <c:pt idx="460">
                  <c:v>0.27642</c:v>
                </c:pt>
                <c:pt idx="461">
                  <c:v>0.27779999999999999</c:v>
                </c:pt>
                <c:pt idx="462">
                  <c:v>0.27916999999999997</c:v>
                </c:pt>
                <c:pt idx="463">
                  <c:v>0.28055000000000002</c:v>
                </c:pt>
                <c:pt idx="464">
                  <c:v>0.28192</c:v>
                </c:pt>
                <c:pt idx="465">
                  <c:v>0.2833</c:v>
                </c:pt>
                <c:pt idx="466">
                  <c:v>0.28467999999999999</c:v>
                </c:pt>
                <c:pt idx="467">
                  <c:v>0.28605000000000003</c:v>
                </c:pt>
                <c:pt idx="468">
                  <c:v>0.28743000000000002</c:v>
                </c:pt>
                <c:pt idx="469">
                  <c:v>0.2888</c:v>
                </c:pt>
                <c:pt idx="470">
                  <c:v>0.29017999999999999</c:v>
                </c:pt>
                <c:pt idx="471">
                  <c:v>0.29155999999999999</c:v>
                </c:pt>
                <c:pt idx="472">
                  <c:v>0.29293000000000002</c:v>
                </c:pt>
                <c:pt idx="473">
                  <c:v>0.29431000000000002</c:v>
                </c:pt>
                <c:pt idx="474">
                  <c:v>0.29568</c:v>
                </c:pt>
                <c:pt idx="475">
                  <c:v>0.29705999999999999</c:v>
                </c:pt>
                <c:pt idx="476">
                  <c:v>0.29843999999999998</c:v>
                </c:pt>
                <c:pt idx="477">
                  <c:v>0.29981000000000002</c:v>
                </c:pt>
                <c:pt idx="478">
                  <c:v>0.30119000000000001</c:v>
                </c:pt>
                <c:pt idx="479">
                  <c:v>0.30256</c:v>
                </c:pt>
                <c:pt idx="480">
                  <c:v>0.30393999999999999</c:v>
                </c:pt>
                <c:pt idx="481">
                  <c:v>0.30531999999999998</c:v>
                </c:pt>
                <c:pt idx="482">
                  <c:v>0.30669000000000002</c:v>
                </c:pt>
                <c:pt idx="483">
                  <c:v>0.30807000000000001</c:v>
                </c:pt>
                <c:pt idx="484">
                  <c:v>0.30943999999999999</c:v>
                </c:pt>
                <c:pt idx="485">
                  <c:v>0.31081999999999999</c:v>
                </c:pt>
                <c:pt idx="486">
                  <c:v>0.31219999999999998</c:v>
                </c:pt>
                <c:pt idx="487">
                  <c:v>0.31357000000000002</c:v>
                </c:pt>
                <c:pt idx="488">
                  <c:v>0.31495000000000001</c:v>
                </c:pt>
                <c:pt idx="489">
                  <c:v>0.31631999999999999</c:v>
                </c:pt>
                <c:pt idx="490">
                  <c:v>0.31769999999999998</c:v>
                </c:pt>
                <c:pt idx="491">
                  <c:v>0.31907999999999997</c:v>
                </c:pt>
                <c:pt idx="492">
                  <c:v>0.32045000000000001</c:v>
                </c:pt>
                <c:pt idx="493">
                  <c:v>0.32183</c:v>
                </c:pt>
                <c:pt idx="494">
                  <c:v>0.32319999999999999</c:v>
                </c:pt>
                <c:pt idx="495">
                  <c:v>0.32457999999999998</c:v>
                </c:pt>
                <c:pt idx="496">
                  <c:v>0.32596000000000003</c:v>
                </c:pt>
                <c:pt idx="497">
                  <c:v>0.32733000000000001</c:v>
                </c:pt>
                <c:pt idx="498">
                  <c:v>0.32871</c:v>
                </c:pt>
                <c:pt idx="499">
                  <c:v>0.33007999999999998</c:v>
                </c:pt>
                <c:pt idx="500">
                  <c:v>0.33145999999999998</c:v>
                </c:pt>
                <c:pt idx="501">
                  <c:v>0.33284000000000002</c:v>
                </c:pt>
                <c:pt idx="502">
                  <c:v>0.33421000000000001</c:v>
                </c:pt>
                <c:pt idx="503">
                  <c:v>0.33559</c:v>
                </c:pt>
                <c:pt idx="504">
                  <c:v>0.33695999999999998</c:v>
                </c:pt>
                <c:pt idx="505">
                  <c:v>0.33833999999999997</c:v>
                </c:pt>
                <c:pt idx="506">
                  <c:v>0.33972000000000002</c:v>
                </c:pt>
                <c:pt idx="507">
                  <c:v>0.34109</c:v>
                </c:pt>
                <c:pt idx="508">
                  <c:v>0.34247</c:v>
                </c:pt>
                <c:pt idx="509">
                  <c:v>0.34383999999999998</c:v>
                </c:pt>
                <c:pt idx="510">
                  <c:v>0.34522000000000003</c:v>
                </c:pt>
                <c:pt idx="511">
                  <c:v>0.34660000000000002</c:v>
                </c:pt>
                <c:pt idx="512">
                  <c:v>0.34797</c:v>
                </c:pt>
                <c:pt idx="513">
                  <c:v>0.34934999999999999</c:v>
                </c:pt>
                <c:pt idx="514">
                  <c:v>0.35071999999999998</c:v>
                </c:pt>
                <c:pt idx="515">
                  <c:v>0.35210000000000002</c:v>
                </c:pt>
                <c:pt idx="516">
                  <c:v>0.35348000000000002</c:v>
                </c:pt>
                <c:pt idx="517">
                  <c:v>0.35485</c:v>
                </c:pt>
                <c:pt idx="518">
                  <c:v>0.35622999999999999</c:v>
                </c:pt>
                <c:pt idx="519">
                  <c:v>0.35759999999999997</c:v>
                </c:pt>
                <c:pt idx="520">
                  <c:v>0.35898000000000002</c:v>
                </c:pt>
                <c:pt idx="521">
                  <c:v>0.36036000000000001</c:v>
                </c:pt>
                <c:pt idx="522">
                  <c:v>0.36173</c:v>
                </c:pt>
                <c:pt idx="523">
                  <c:v>0.36310999999999999</c:v>
                </c:pt>
                <c:pt idx="524">
                  <c:v>0.36448000000000003</c:v>
                </c:pt>
                <c:pt idx="525">
                  <c:v>0.36586000000000002</c:v>
                </c:pt>
                <c:pt idx="526">
                  <c:v>0.36724000000000001</c:v>
                </c:pt>
                <c:pt idx="527">
                  <c:v>0.36860999999999999</c:v>
                </c:pt>
                <c:pt idx="528">
                  <c:v>0.36998999999999999</c:v>
                </c:pt>
                <c:pt idx="529">
                  <c:v>0.37136000000000002</c:v>
                </c:pt>
                <c:pt idx="530">
                  <c:v>0.37274000000000002</c:v>
                </c:pt>
                <c:pt idx="531">
                  <c:v>0.37411</c:v>
                </c:pt>
                <c:pt idx="532">
                  <c:v>0.37548999999999999</c:v>
                </c:pt>
                <c:pt idx="533">
                  <c:v>0.37686999999999998</c:v>
                </c:pt>
                <c:pt idx="534">
                  <c:v>0.37824000000000002</c:v>
                </c:pt>
                <c:pt idx="535">
                  <c:v>0.37962000000000001</c:v>
                </c:pt>
                <c:pt idx="536">
                  <c:v>0.38099</c:v>
                </c:pt>
                <c:pt idx="537">
                  <c:v>0.38236999999999999</c:v>
                </c:pt>
                <c:pt idx="538">
                  <c:v>0.38374999999999998</c:v>
                </c:pt>
                <c:pt idx="539">
                  <c:v>0.38512000000000002</c:v>
                </c:pt>
                <c:pt idx="540">
                  <c:v>0.38650000000000001</c:v>
                </c:pt>
                <c:pt idx="541">
                  <c:v>0.38786999999999999</c:v>
                </c:pt>
                <c:pt idx="542">
                  <c:v>0.38924999999999998</c:v>
                </c:pt>
                <c:pt idx="543">
                  <c:v>0.39062999999999998</c:v>
                </c:pt>
                <c:pt idx="544">
                  <c:v>0.39200000000000002</c:v>
                </c:pt>
                <c:pt idx="545">
                  <c:v>0.39338000000000001</c:v>
                </c:pt>
                <c:pt idx="546">
                  <c:v>0.39474999999999999</c:v>
                </c:pt>
                <c:pt idx="547">
                  <c:v>0.39612999999999998</c:v>
                </c:pt>
                <c:pt idx="548">
                  <c:v>0.39750999999999997</c:v>
                </c:pt>
                <c:pt idx="549">
                  <c:v>0.39888000000000001</c:v>
                </c:pt>
                <c:pt idx="550">
                  <c:v>0.40026</c:v>
                </c:pt>
                <c:pt idx="551">
                  <c:v>0.40162999999999999</c:v>
                </c:pt>
                <c:pt idx="552">
                  <c:v>0.40300999999999998</c:v>
                </c:pt>
                <c:pt idx="553">
                  <c:v>0.40439000000000003</c:v>
                </c:pt>
                <c:pt idx="554">
                  <c:v>0.40576000000000001</c:v>
                </c:pt>
                <c:pt idx="555">
                  <c:v>0.40714</c:v>
                </c:pt>
                <c:pt idx="556">
                  <c:v>0.40850999999999998</c:v>
                </c:pt>
                <c:pt idx="557">
                  <c:v>0.40988999999999998</c:v>
                </c:pt>
                <c:pt idx="558">
                  <c:v>0.41127000000000002</c:v>
                </c:pt>
                <c:pt idx="559">
                  <c:v>0.41264000000000001</c:v>
                </c:pt>
                <c:pt idx="560">
                  <c:v>0.41402</c:v>
                </c:pt>
                <c:pt idx="561">
                  <c:v>0.41538999999999998</c:v>
                </c:pt>
                <c:pt idx="562">
                  <c:v>0.41676999999999997</c:v>
                </c:pt>
                <c:pt idx="563">
                  <c:v>0.41815000000000002</c:v>
                </c:pt>
                <c:pt idx="564">
                  <c:v>0.41952</c:v>
                </c:pt>
                <c:pt idx="565">
                  <c:v>0.4209</c:v>
                </c:pt>
                <c:pt idx="566">
                  <c:v>0.42226999999999998</c:v>
                </c:pt>
                <c:pt idx="567">
                  <c:v>0.42365000000000003</c:v>
                </c:pt>
                <c:pt idx="568">
                  <c:v>0.42503000000000002</c:v>
                </c:pt>
                <c:pt idx="569">
                  <c:v>0.4264</c:v>
                </c:pt>
                <c:pt idx="570">
                  <c:v>0.42777999999999999</c:v>
                </c:pt>
                <c:pt idx="571">
                  <c:v>0.42914999999999998</c:v>
                </c:pt>
                <c:pt idx="572">
                  <c:v>0.43053000000000002</c:v>
                </c:pt>
                <c:pt idx="573">
                  <c:v>0.43191000000000002</c:v>
                </c:pt>
                <c:pt idx="574">
                  <c:v>0.43328</c:v>
                </c:pt>
                <c:pt idx="575">
                  <c:v>0.43465999999999999</c:v>
                </c:pt>
                <c:pt idx="576">
                  <c:v>0.43602999999999997</c:v>
                </c:pt>
                <c:pt idx="577">
                  <c:v>0.43741000000000002</c:v>
                </c:pt>
                <c:pt idx="578">
                  <c:v>0.43879000000000001</c:v>
                </c:pt>
                <c:pt idx="579">
                  <c:v>0.44016</c:v>
                </c:pt>
                <c:pt idx="580">
                  <c:v>0.44153999999999999</c:v>
                </c:pt>
                <c:pt idx="581">
                  <c:v>0.44291000000000003</c:v>
                </c:pt>
                <c:pt idx="582">
                  <c:v>0.44429000000000002</c:v>
                </c:pt>
                <c:pt idx="583">
                  <c:v>0.44567000000000001</c:v>
                </c:pt>
                <c:pt idx="584">
                  <c:v>0.44703999999999999</c:v>
                </c:pt>
                <c:pt idx="585">
                  <c:v>0.44841999999999999</c:v>
                </c:pt>
                <c:pt idx="586">
                  <c:v>0.44979000000000002</c:v>
                </c:pt>
                <c:pt idx="587">
                  <c:v>0.45117000000000002</c:v>
                </c:pt>
                <c:pt idx="588">
                  <c:v>0.45255000000000001</c:v>
                </c:pt>
                <c:pt idx="589">
                  <c:v>0.45391999999999999</c:v>
                </c:pt>
                <c:pt idx="590">
                  <c:v>0.45529999999999998</c:v>
                </c:pt>
                <c:pt idx="591">
                  <c:v>0.45667000000000002</c:v>
                </c:pt>
                <c:pt idx="592">
                  <c:v>0.45805000000000001</c:v>
                </c:pt>
                <c:pt idx="593">
                  <c:v>0.45943000000000001</c:v>
                </c:pt>
                <c:pt idx="594">
                  <c:v>0.46079999999999999</c:v>
                </c:pt>
                <c:pt idx="595">
                  <c:v>0.46217999999999998</c:v>
                </c:pt>
                <c:pt idx="596">
                  <c:v>0.46355000000000002</c:v>
                </c:pt>
                <c:pt idx="597">
                  <c:v>0.46493000000000001</c:v>
                </c:pt>
                <c:pt idx="598">
                  <c:v>0.46631</c:v>
                </c:pt>
                <c:pt idx="599">
                  <c:v>0.46767999999999998</c:v>
                </c:pt>
                <c:pt idx="600">
                  <c:v>0.46905999999999998</c:v>
                </c:pt>
                <c:pt idx="601">
                  <c:v>0.47043000000000001</c:v>
                </c:pt>
                <c:pt idx="602">
                  <c:v>0.47181000000000001</c:v>
                </c:pt>
                <c:pt idx="603">
                  <c:v>0.47319</c:v>
                </c:pt>
                <c:pt idx="604">
                  <c:v>0.47455999999999998</c:v>
                </c:pt>
                <c:pt idx="605">
                  <c:v>0.47593999999999997</c:v>
                </c:pt>
                <c:pt idx="606">
                  <c:v>0.47731000000000001</c:v>
                </c:pt>
                <c:pt idx="607">
                  <c:v>0.47869</c:v>
                </c:pt>
                <c:pt idx="608">
                  <c:v>0.48007</c:v>
                </c:pt>
                <c:pt idx="609">
                  <c:v>0.48143999999999998</c:v>
                </c:pt>
                <c:pt idx="610">
                  <c:v>0.48282000000000003</c:v>
                </c:pt>
                <c:pt idx="611">
                  <c:v>0.48419000000000001</c:v>
                </c:pt>
                <c:pt idx="612">
                  <c:v>0.48557</c:v>
                </c:pt>
                <c:pt idx="613">
                  <c:v>0.48694999999999999</c:v>
                </c:pt>
                <c:pt idx="614">
                  <c:v>0.48831999999999998</c:v>
                </c:pt>
                <c:pt idx="615">
                  <c:v>0.48970000000000002</c:v>
                </c:pt>
                <c:pt idx="616">
                  <c:v>0.49107000000000001</c:v>
                </c:pt>
                <c:pt idx="617">
                  <c:v>0.49245</c:v>
                </c:pt>
                <c:pt idx="618">
                  <c:v>0.49382999999999999</c:v>
                </c:pt>
                <c:pt idx="619">
                  <c:v>0.49519999999999997</c:v>
                </c:pt>
                <c:pt idx="620">
                  <c:v>0.49658000000000002</c:v>
                </c:pt>
                <c:pt idx="621">
                  <c:v>0.49795</c:v>
                </c:pt>
                <c:pt idx="622">
                  <c:v>0.49933</c:v>
                </c:pt>
                <c:pt idx="623">
                  <c:v>0.50070999999999999</c:v>
                </c:pt>
                <c:pt idx="624">
                  <c:v>0.50207999999999997</c:v>
                </c:pt>
                <c:pt idx="625">
                  <c:v>0.50346000000000002</c:v>
                </c:pt>
                <c:pt idx="626">
                  <c:v>0.50483</c:v>
                </c:pt>
                <c:pt idx="627">
                  <c:v>0.50621000000000005</c:v>
                </c:pt>
                <c:pt idx="628">
                  <c:v>0.50758999999999999</c:v>
                </c:pt>
                <c:pt idx="629">
                  <c:v>0.50895999999999997</c:v>
                </c:pt>
                <c:pt idx="630">
                  <c:v>0.51034000000000002</c:v>
                </c:pt>
                <c:pt idx="631">
                  <c:v>0.51171</c:v>
                </c:pt>
                <c:pt idx="632">
                  <c:v>0.51309000000000005</c:v>
                </c:pt>
                <c:pt idx="633">
                  <c:v>0.51446999999999998</c:v>
                </c:pt>
                <c:pt idx="634">
                  <c:v>0.51583999999999997</c:v>
                </c:pt>
                <c:pt idx="635">
                  <c:v>0.51722000000000001</c:v>
                </c:pt>
                <c:pt idx="636">
                  <c:v>0.51859</c:v>
                </c:pt>
                <c:pt idx="637">
                  <c:v>0.51997000000000004</c:v>
                </c:pt>
                <c:pt idx="638">
                  <c:v>0.52134999999999998</c:v>
                </c:pt>
                <c:pt idx="639">
                  <c:v>0.52271999999999996</c:v>
                </c:pt>
                <c:pt idx="640">
                  <c:v>0.52410000000000001</c:v>
                </c:pt>
                <c:pt idx="641">
                  <c:v>0.52546999999999999</c:v>
                </c:pt>
                <c:pt idx="642">
                  <c:v>0.52685000000000004</c:v>
                </c:pt>
                <c:pt idx="643">
                  <c:v>0.52822999999999998</c:v>
                </c:pt>
                <c:pt idx="644">
                  <c:v>0.52959999999999996</c:v>
                </c:pt>
                <c:pt idx="645">
                  <c:v>0.53098000000000001</c:v>
                </c:pt>
                <c:pt idx="646">
                  <c:v>0.53234999999999999</c:v>
                </c:pt>
                <c:pt idx="647">
                  <c:v>0.53373000000000004</c:v>
                </c:pt>
                <c:pt idx="648">
                  <c:v>0.53510999999999997</c:v>
                </c:pt>
                <c:pt idx="649">
                  <c:v>0.53647999999999996</c:v>
                </c:pt>
                <c:pt idx="650">
                  <c:v>0.53786</c:v>
                </c:pt>
                <c:pt idx="651">
                  <c:v>0.53922999999999999</c:v>
                </c:pt>
                <c:pt idx="652">
                  <c:v>0.54061000000000003</c:v>
                </c:pt>
                <c:pt idx="653">
                  <c:v>0.54198999999999997</c:v>
                </c:pt>
                <c:pt idx="654">
                  <c:v>0.54335999999999995</c:v>
                </c:pt>
                <c:pt idx="655">
                  <c:v>0.54474</c:v>
                </c:pt>
                <c:pt idx="656">
                  <c:v>0.54610999999999998</c:v>
                </c:pt>
                <c:pt idx="657">
                  <c:v>0.54749000000000003</c:v>
                </c:pt>
                <c:pt idx="658">
                  <c:v>0.54886999999999997</c:v>
                </c:pt>
                <c:pt idx="659">
                  <c:v>0.55023999999999995</c:v>
                </c:pt>
                <c:pt idx="660">
                  <c:v>0.55162</c:v>
                </c:pt>
                <c:pt idx="661">
                  <c:v>0.55298999999999998</c:v>
                </c:pt>
                <c:pt idx="662">
                  <c:v>0.55437000000000003</c:v>
                </c:pt>
                <c:pt idx="663">
                  <c:v>0.55574999999999997</c:v>
                </c:pt>
                <c:pt idx="664">
                  <c:v>0.55711999999999995</c:v>
                </c:pt>
                <c:pt idx="665">
                  <c:v>0.5585</c:v>
                </c:pt>
                <c:pt idx="666">
                  <c:v>0.55986999999999998</c:v>
                </c:pt>
                <c:pt idx="667">
                  <c:v>0.56125000000000003</c:v>
                </c:pt>
                <c:pt idx="668">
                  <c:v>0.56262999999999996</c:v>
                </c:pt>
                <c:pt idx="669">
                  <c:v>0.56399999999999995</c:v>
                </c:pt>
                <c:pt idx="670">
                  <c:v>0.56537999999999999</c:v>
                </c:pt>
                <c:pt idx="671">
                  <c:v>0.56674999999999998</c:v>
                </c:pt>
                <c:pt idx="672">
                  <c:v>0.56813000000000002</c:v>
                </c:pt>
                <c:pt idx="673">
                  <c:v>0.56950999999999996</c:v>
                </c:pt>
                <c:pt idx="674">
                  <c:v>0.57088000000000005</c:v>
                </c:pt>
                <c:pt idx="675">
                  <c:v>0.57225999999999999</c:v>
                </c:pt>
                <c:pt idx="676">
                  <c:v>0.57362999999999997</c:v>
                </c:pt>
                <c:pt idx="677">
                  <c:v>0.57501000000000002</c:v>
                </c:pt>
                <c:pt idx="678">
                  <c:v>0.57638999999999996</c:v>
                </c:pt>
                <c:pt idx="679">
                  <c:v>0.57776000000000005</c:v>
                </c:pt>
                <c:pt idx="680">
                  <c:v>0.57913999999999999</c:v>
                </c:pt>
                <c:pt idx="681">
                  <c:v>0.58050999999999997</c:v>
                </c:pt>
                <c:pt idx="682">
                  <c:v>0.58189000000000002</c:v>
                </c:pt>
                <c:pt idx="683">
                  <c:v>0.58326999999999996</c:v>
                </c:pt>
                <c:pt idx="684">
                  <c:v>0.58464000000000005</c:v>
                </c:pt>
                <c:pt idx="685">
                  <c:v>0.58601999999999999</c:v>
                </c:pt>
                <c:pt idx="686">
                  <c:v>0.58738999999999997</c:v>
                </c:pt>
                <c:pt idx="687">
                  <c:v>0.58877000000000002</c:v>
                </c:pt>
                <c:pt idx="688">
                  <c:v>0.59014999999999995</c:v>
                </c:pt>
                <c:pt idx="689">
                  <c:v>0.59152000000000005</c:v>
                </c:pt>
                <c:pt idx="690">
                  <c:v>0.59289999999999998</c:v>
                </c:pt>
                <c:pt idx="691">
                  <c:v>0.59426999999999996</c:v>
                </c:pt>
                <c:pt idx="692">
                  <c:v>0.59565000000000001</c:v>
                </c:pt>
                <c:pt idx="693">
                  <c:v>0.59702999999999995</c:v>
                </c:pt>
                <c:pt idx="694">
                  <c:v>0.59840000000000004</c:v>
                </c:pt>
                <c:pt idx="695">
                  <c:v>0.59977999999999998</c:v>
                </c:pt>
                <c:pt idx="696">
                  <c:v>0.60114999999999996</c:v>
                </c:pt>
                <c:pt idx="697">
                  <c:v>0.60253000000000001</c:v>
                </c:pt>
                <c:pt idx="698">
                  <c:v>0.60390999999999995</c:v>
                </c:pt>
                <c:pt idx="699">
                  <c:v>0.60528000000000004</c:v>
                </c:pt>
                <c:pt idx="700">
                  <c:v>0.60665999999999998</c:v>
                </c:pt>
                <c:pt idx="701">
                  <c:v>0.60802999999999996</c:v>
                </c:pt>
                <c:pt idx="702">
                  <c:v>0.60941000000000001</c:v>
                </c:pt>
                <c:pt idx="703">
                  <c:v>0.61079000000000006</c:v>
                </c:pt>
                <c:pt idx="704">
                  <c:v>0.61216000000000004</c:v>
                </c:pt>
                <c:pt idx="705">
                  <c:v>0.61353999999999997</c:v>
                </c:pt>
                <c:pt idx="706">
                  <c:v>0.61490999999999996</c:v>
                </c:pt>
                <c:pt idx="707">
                  <c:v>0.61629</c:v>
                </c:pt>
                <c:pt idx="708">
                  <c:v>0.61767000000000005</c:v>
                </c:pt>
                <c:pt idx="709">
                  <c:v>0.61904000000000003</c:v>
                </c:pt>
                <c:pt idx="710">
                  <c:v>0.62041999999999997</c:v>
                </c:pt>
                <c:pt idx="711">
                  <c:v>0.62178999999999995</c:v>
                </c:pt>
                <c:pt idx="712">
                  <c:v>0.62317</c:v>
                </c:pt>
                <c:pt idx="713">
                  <c:v>0.62455000000000005</c:v>
                </c:pt>
                <c:pt idx="714">
                  <c:v>0.62592000000000003</c:v>
                </c:pt>
                <c:pt idx="715">
                  <c:v>0.62729999999999997</c:v>
                </c:pt>
                <c:pt idx="716">
                  <c:v>0.62866999999999995</c:v>
                </c:pt>
                <c:pt idx="717">
                  <c:v>0.63005</c:v>
                </c:pt>
                <c:pt idx="718">
                  <c:v>0.63143000000000005</c:v>
                </c:pt>
                <c:pt idx="719">
                  <c:v>0.63280000000000003</c:v>
                </c:pt>
                <c:pt idx="720">
                  <c:v>0.63417999999999997</c:v>
                </c:pt>
                <c:pt idx="721">
                  <c:v>0.63554999999999995</c:v>
                </c:pt>
                <c:pt idx="722">
                  <c:v>0.63693</c:v>
                </c:pt>
                <c:pt idx="723">
                  <c:v>0.63831000000000004</c:v>
                </c:pt>
                <c:pt idx="724">
                  <c:v>0.63968000000000003</c:v>
                </c:pt>
                <c:pt idx="725">
                  <c:v>0.64105999999999996</c:v>
                </c:pt>
                <c:pt idx="726">
                  <c:v>0.64242999999999995</c:v>
                </c:pt>
                <c:pt idx="727">
                  <c:v>0.64380999999999999</c:v>
                </c:pt>
                <c:pt idx="728">
                  <c:v>0.64519000000000004</c:v>
                </c:pt>
                <c:pt idx="729">
                  <c:v>0.64656000000000002</c:v>
                </c:pt>
                <c:pt idx="730">
                  <c:v>0.64793999999999996</c:v>
                </c:pt>
                <c:pt idx="731">
                  <c:v>0.64931000000000005</c:v>
                </c:pt>
                <c:pt idx="732">
                  <c:v>0.65068999999999999</c:v>
                </c:pt>
                <c:pt idx="733">
                  <c:v>0.65207000000000004</c:v>
                </c:pt>
                <c:pt idx="734">
                  <c:v>0.65344000000000002</c:v>
                </c:pt>
                <c:pt idx="735">
                  <c:v>0.65481999999999996</c:v>
                </c:pt>
                <c:pt idx="736">
                  <c:v>0.65619000000000005</c:v>
                </c:pt>
                <c:pt idx="737">
                  <c:v>0.65756999999999999</c:v>
                </c:pt>
                <c:pt idx="738">
                  <c:v>0.65895000000000004</c:v>
                </c:pt>
                <c:pt idx="739">
                  <c:v>0.66032000000000002</c:v>
                </c:pt>
                <c:pt idx="740">
                  <c:v>0.66169999999999995</c:v>
                </c:pt>
                <c:pt idx="741">
                  <c:v>0.66307000000000005</c:v>
                </c:pt>
                <c:pt idx="742">
                  <c:v>0.66444999999999999</c:v>
                </c:pt>
                <c:pt idx="743">
                  <c:v>0.66583000000000003</c:v>
                </c:pt>
                <c:pt idx="744">
                  <c:v>0.66720000000000002</c:v>
                </c:pt>
                <c:pt idx="745">
                  <c:v>0.66857999999999995</c:v>
                </c:pt>
                <c:pt idx="746">
                  <c:v>0.66995000000000005</c:v>
                </c:pt>
                <c:pt idx="747">
                  <c:v>0.67132999999999998</c:v>
                </c:pt>
                <c:pt idx="748">
                  <c:v>0.67271000000000003</c:v>
                </c:pt>
                <c:pt idx="749">
                  <c:v>0.67408000000000001</c:v>
                </c:pt>
                <c:pt idx="750">
                  <c:v>0.67545999999999995</c:v>
                </c:pt>
                <c:pt idx="751">
                  <c:v>0.67683000000000004</c:v>
                </c:pt>
                <c:pt idx="752">
                  <c:v>0.67820999999999998</c:v>
                </c:pt>
                <c:pt idx="753">
                  <c:v>0.67959000000000003</c:v>
                </c:pt>
                <c:pt idx="754">
                  <c:v>0.68096000000000001</c:v>
                </c:pt>
                <c:pt idx="755">
                  <c:v>0.68233999999999995</c:v>
                </c:pt>
                <c:pt idx="756">
                  <c:v>0.68371000000000004</c:v>
                </c:pt>
                <c:pt idx="757">
                  <c:v>0.68508999999999998</c:v>
                </c:pt>
                <c:pt idx="758">
                  <c:v>0.68647000000000002</c:v>
                </c:pt>
                <c:pt idx="759">
                  <c:v>0.68784000000000001</c:v>
                </c:pt>
                <c:pt idx="760">
                  <c:v>0.68922000000000005</c:v>
                </c:pt>
                <c:pt idx="761">
                  <c:v>0.69059000000000004</c:v>
                </c:pt>
                <c:pt idx="762">
                  <c:v>0.69196999999999997</c:v>
                </c:pt>
                <c:pt idx="763">
                  <c:v>0.69335000000000002</c:v>
                </c:pt>
                <c:pt idx="764">
                  <c:v>0.69472</c:v>
                </c:pt>
                <c:pt idx="765">
                  <c:v>0.69610000000000005</c:v>
                </c:pt>
                <c:pt idx="766">
                  <c:v>0.69747000000000003</c:v>
                </c:pt>
                <c:pt idx="767">
                  <c:v>0.69884999999999997</c:v>
                </c:pt>
                <c:pt idx="768">
                  <c:v>0.70023000000000002</c:v>
                </c:pt>
                <c:pt idx="769">
                  <c:v>0.7016</c:v>
                </c:pt>
                <c:pt idx="770">
                  <c:v>0.70298000000000005</c:v>
                </c:pt>
                <c:pt idx="771">
                  <c:v>0.70435000000000003</c:v>
                </c:pt>
                <c:pt idx="772">
                  <c:v>0.70572999999999997</c:v>
                </c:pt>
                <c:pt idx="773">
                  <c:v>0.70711000000000002</c:v>
                </c:pt>
                <c:pt idx="774">
                  <c:v>0.70848</c:v>
                </c:pt>
                <c:pt idx="775">
                  <c:v>0.70986000000000005</c:v>
                </c:pt>
                <c:pt idx="776">
                  <c:v>0.71123000000000003</c:v>
                </c:pt>
                <c:pt idx="777">
                  <c:v>0.71260999999999997</c:v>
                </c:pt>
                <c:pt idx="778">
                  <c:v>0.71399000000000001</c:v>
                </c:pt>
                <c:pt idx="779">
                  <c:v>0.71536</c:v>
                </c:pt>
                <c:pt idx="780">
                  <c:v>0.71674000000000004</c:v>
                </c:pt>
                <c:pt idx="781">
                  <c:v>0.71811000000000003</c:v>
                </c:pt>
                <c:pt idx="782">
                  <c:v>0.71948999999999996</c:v>
                </c:pt>
                <c:pt idx="783">
                  <c:v>0.72087000000000001</c:v>
                </c:pt>
                <c:pt idx="784">
                  <c:v>0.72223999999999999</c:v>
                </c:pt>
                <c:pt idx="785">
                  <c:v>0.72362000000000004</c:v>
                </c:pt>
                <c:pt idx="786">
                  <c:v>0.72499000000000002</c:v>
                </c:pt>
                <c:pt idx="787">
                  <c:v>0.72636999999999996</c:v>
                </c:pt>
                <c:pt idx="788">
                  <c:v>0.72775000000000001</c:v>
                </c:pt>
                <c:pt idx="789">
                  <c:v>0.72911999999999999</c:v>
                </c:pt>
                <c:pt idx="790">
                  <c:v>0.73050000000000004</c:v>
                </c:pt>
                <c:pt idx="791">
                  <c:v>0.73187000000000002</c:v>
                </c:pt>
                <c:pt idx="792">
                  <c:v>0.73324999999999996</c:v>
                </c:pt>
                <c:pt idx="793">
                  <c:v>0.73463000000000001</c:v>
                </c:pt>
                <c:pt idx="794">
                  <c:v>0.73599999999999999</c:v>
                </c:pt>
                <c:pt idx="795">
                  <c:v>0.73738000000000004</c:v>
                </c:pt>
                <c:pt idx="796">
                  <c:v>0.73875000000000002</c:v>
                </c:pt>
                <c:pt idx="797">
                  <c:v>0.74012999999999995</c:v>
                </c:pt>
                <c:pt idx="798">
                  <c:v>0.74151</c:v>
                </c:pt>
                <c:pt idx="799">
                  <c:v>0.74287999999999998</c:v>
                </c:pt>
                <c:pt idx="800">
                  <c:v>0.74426000000000003</c:v>
                </c:pt>
                <c:pt idx="801">
                  <c:v>0.74563000000000001</c:v>
                </c:pt>
                <c:pt idx="802">
                  <c:v>0.74700999999999995</c:v>
                </c:pt>
                <c:pt idx="803">
                  <c:v>0.74839</c:v>
                </c:pt>
                <c:pt idx="804">
                  <c:v>0.74975999999999998</c:v>
                </c:pt>
                <c:pt idx="805">
                  <c:v>0.75114000000000003</c:v>
                </c:pt>
                <c:pt idx="806">
                  <c:v>0.75251000000000001</c:v>
                </c:pt>
                <c:pt idx="807">
                  <c:v>0.75388999999999995</c:v>
                </c:pt>
                <c:pt idx="808">
                  <c:v>0.75527</c:v>
                </c:pt>
                <c:pt idx="809">
                  <c:v>0.75663999999999998</c:v>
                </c:pt>
                <c:pt idx="810">
                  <c:v>0.75802000000000003</c:v>
                </c:pt>
                <c:pt idx="811">
                  <c:v>0.75939000000000001</c:v>
                </c:pt>
                <c:pt idx="812">
                  <c:v>0.76076999999999995</c:v>
                </c:pt>
                <c:pt idx="813">
                  <c:v>0.76214999999999999</c:v>
                </c:pt>
                <c:pt idx="814">
                  <c:v>0.76351999999999998</c:v>
                </c:pt>
                <c:pt idx="815">
                  <c:v>0.76490000000000002</c:v>
                </c:pt>
                <c:pt idx="816">
                  <c:v>0.76627000000000001</c:v>
                </c:pt>
                <c:pt idx="817">
                  <c:v>0.76765000000000005</c:v>
                </c:pt>
                <c:pt idx="818">
                  <c:v>0.76902999999999999</c:v>
                </c:pt>
                <c:pt idx="819">
                  <c:v>0.77039999999999997</c:v>
                </c:pt>
                <c:pt idx="820">
                  <c:v>0.77178000000000002</c:v>
                </c:pt>
                <c:pt idx="821">
                  <c:v>0.77315</c:v>
                </c:pt>
                <c:pt idx="822">
                  <c:v>0.77453000000000005</c:v>
                </c:pt>
                <c:pt idx="823">
                  <c:v>0.77590999999999999</c:v>
                </c:pt>
                <c:pt idx="824">
                  <c:v>0.77727999999999997</c:v>
                </c:pt>
                <c:pt idx="825">
                  <c:v>0.77866000000000002</c:v>
                </c:pt>
                <c:pt idx="826">
                  <c:v>0.78003</c:v>
                </c:pt>
                <c:pt idx="827">
                  <c:v>0.78141000000000005</c:v>
                </c:pt>
                <c:pt idx="828">
                  <c:v>0.78278999999999999</c:v>
                </c:pt>
                <c:pt idx="829">
                  <c:v>0.78415999999999997</c:v>
                </c:pt>
                <c:pt idx="830">
                  <c:v>0.78554000000000002</c:v>
                </c:pt>
                <c:pt idx="831">
                  <c:v>0.78691</c:v>
                </c:pt>
                <c:pt idx="832">
                  <c:v>0.78829000000000005</c:v>
                </c:pt>
                <c:pt idx="833">
                  <c:v>0.78966999999999998</c:v>
                </c:pt>
                <c:pt idx="834">
                  <c:v>0.79103999999999997</c:v>
                </c:pt>
                <c:pt idx="835">
                  <c:v>0.79242000000000001</c:v>
                </c:pt>
                <c:pt idx="836">
                  <c:v>0.79379</c:v>
                </c:pt>
                <c:pt idx="837">
                  <c:v>0.79517000000000004</c:v>
                </c:pt>
                <c:pt idx="838">
                  <c:v>0.79654999999999998</c:v>
                </c:pt>
                <c:pt idx="839">
                  <c:v>0.79791999999999996</c:v>
                </c:pt>
                <c:pt idx="840">
                  <c:v>0.79930000000000001</c:v>
                </c:pt>
                <c:pt idx="841">
                  <c:v>0.80066999999999999</c:v>
                </c:pt>
                <c:pt idx="842">
                  <c:v>0.80205000000000004</c:v>
                </c:pt>
                <c:pt idx="843">
                  <c:v>0.80342999999999998</c:v>
                </c:pt>
                <c:pt idx="844">
                  <c:v>0.80479999999999996</c:v>
                </c:pt>
                <c:pt idx="845">
                  <c:v>0.80618000000000001</c:v>
                </c:pt>
                <c:pt idx="846">
                  <c:v>0.80754999999999999</c:v>
                </c:pt>
                <c:pt idx="847">
                  <c:v>0.80893000000000004</c:v>
                </c:pt>
                <c:pt idx="848">
                  <c:v>0.81030999999999997</c:v>
                </c:pt>
                <c:pt idx="849">
                  <c:v>0.81167999999999996</c:v>
                </c:pt>
                <c:pt idx="850">
                  <c:v>0.81306</c:v>
                </c:pt>
                <c:pt idx="851">
                  <c:v>0.81442999999999999</c:v>
                </c:pt>
                <c:pt idx="852">
                  <c:v>0.81581000000000004</c:v>
                </c:pt>
                <c:pt idx="853">
                  <c:v>0.81718999999999997</c:v>
                </c:pt>
                <c:pt idx="854">
                  <c:v>0.81855999999999995</c:v>
                </c:pt>
                <c:pt idx="855">
                  <c:v>0.81994</c:v>
                </c:pt>
                <c:pt idx="856">
                  <c:v>0.82130999999999998</c:v>
                </c:pt>
                <c:pt idx="857">
                  <c:v>0.82269000000000003</c:v>
                </c:pt>
                <c:pt idx="858">
                  <c:v>0.82406999999999997</c:v>
                </c:pt>
                <c:pt idx="859">
                  <c:v>0.82543999999999995</c:v>
                </c:pt>
                <c:pt idx="860">
                  <c:v>0.82682</c:v>
                </c:pt>
                <c:pt idx="861">
                  <c:v>0.82818999999999998</c:v>
                </c:pt>
                <c:pt idx="862">
                  <c:v>0.82957000000000003</c:v>
                </c:pt>
                <c:pt idx="863">
                  <c:v>0.83094999999999997</c:v>
                </c:pt>
                <c:pt idx="864">
                  <c:v>0.83231999999999995</c:v>
                </c:pt>
                <c:pt idx="865">
                  <c:v>0.8337</c:v>
                </c:pt>
                <c:pt idx="866">
                  <c:v>0.83506999999999998</c:v>
                </c:pt>
                <c:pt idx="867">
                  <c:v>0.83645000000000003</c:v>
                </c:pt>
                <c:pt idx="868">
                  <c:v>0.83782999999999996</c:v>
                </c:pt>
                <c:pt idx="869">
                  <c:v>0.83919999999999995</c:v>
                </c:pt>
                <c:pt idx="870">
                  <c:v>0.84057999999999999</c:v>
                </c:pt>
                <c:pt idx="871">
                  <c:v>0.84194999999999998</c:v>
                </c:pt>
                <c:pt idx="872">
                  <c:v>0.84333000000000002</c:v>
                </c:pt>
                <c:pt idx="873">
                  <c:v>0.84470999999999996</c:v>
                </c:pt>
                <c:pt idx="874">
                  <c:v>0.84608000000000005</c:v>
                </c:pt>
                <c:pt idx="875">
                  <c:v>0.84745999999999999</c:v>
                </c:pt>
                <c:pt idx="876">
                  <c:v>0.84882999999999997</c:v>
                </c:pt>
                <c:pt idx="877">
                  <c:v>0.85021000000000002</c:v>
                </c:pt>
                <c:pt idx="878">
                  <c:v>0.85158999999999996</c:v>
                </c:pt>
                <c:pt idx="879">
                  <c:v>0.85296000000000005</c:v>
                </c:pt>
                <c:pt idx="880">
                  <c:v>0.85433999999999999</c:v>
                </c:pt>
                <c:pt idx="881">
                  <c:v>0.85570999999999997</c:v>
                </c:pt>
                <c:pt idx="882">
                  <c:v>0.85709000000000002</c:v>
                </c:pt>
                <c:pt idx="883">
                  <c:v>0.85846999999999996</c:v>
                </c:pt>
                <c:pt idx="884">
                  <c:v>0.85984000000000005</c:v>
                </c:pt>
                <c:pt idx="885">
                  <c:v>0.86121999999999999</c:v>
                </c:pt>
                <c:pt idx="886">
                  <c:v>0.86258999999999997</c:v>
                </c:pt>
                <c:pt idx="887">
                  <c:v>0.86397000000000002</c:v>
                </c:pt>
                <c:pt idx="888">
                  <c:v>0.86534999999999995</c:v>
                </c:pt>
                <c:pt idx="889">
                  <c:v>0.86672000000000005</c:v>
                </c:pt>
                <c:pt idx="890">
                  <c:v>0.86809999999999998</c:v>
                </c:pt>
                <c:pt idx="891">
                  <c:v>0.86946999999999997</c:v>
                </c:pt>
                <c:pt idx="892">
                  <c:v>0.87085000000000001</c:v>
                </c:pt>
                <c:pt idx="893">
                  <c:v>0.87222999999999995</c:v>
                </c:pt>
                <c:pt idx="894">
                  <c:v>0.87360000000000004</c:v>
                </c:pt>
                <c:pt idx="895">
                  <c:v>0.87497999999999998</c:v>
                </c:pt>
                <c:pt idx="896">
                  <c:v>0.87634999999999996</c:v>
                </c:pt>
                <c:pt idx="897">
                  <c:v>0.87773000000000001</c:v>
                </c:pt>
                <c:pt idx="898">
                  <c:v>0.87910999999999995</c:v>
                </c:pt>
                <c:pt idx="899">
                  <c:v>0.88048000000000004</c:v>
                </c:pt>
                <c:pt idx="900">
                  <c:v>0.88185999999999998</c:v>
                </c:pt>
                <c:pt idx="901">
                  <c:v>0.88322999999999996</c:v>
                </c:pt>
                <c:pt idx="902">
                  <c:v>0.88461000000000001</c:v>
                </c:pt>
                <c:pt idx="903">
                  <c:v>0.88599000000000006</c:v>
                </c:pt>
                <c:pt idx="904">
                  <c:v>0.88736000000000004</c:v>
                </c:pt>
                <c:pt idx="905">
                  <c:v>0.88873999999999997</c:v>
                </c:pt>
                <c:pt idx="906">
                  <c:v>0.89010999999999996</c:v>
                </c:pt>
                <c:pt idx="907">
                  <c:v>0.89149</c:v>
                </c:pt>
                <c:pt idx="908">
                  <c:v>0.89287000000000005</c:v>
                </c:pt>
                <c:pt idx="909">
                  <c:v>0.89424000000000003</c:v>
                </c:pt>
                <c:pt idx="910">
                  <c:v>0.89561999999999997</c:v>
                </c:pt>
                <c:pt idx="911">
                  <c:v>0.89698999999999995</c:v>
                </c:pt>
                <c:pt idx="912">
                  <c:v>0.89837</c:v>
                </c:pt>
                <c:pt idx="913">
                  <c:v>0.89975000000000005</c:v>
                </c:pt>
                <c:pt idx="914">
                  <c:v>0.90112000000000003</c:v>
                </c:pt>
                <c:pt idx="915">
                  <c:v>0.90249999999999997</c:v>
                </c:pt>
                <c:pt idx="916">
                  <c:v>0.90386999999999995</c:v>
                </c:pt>
                <c:pt idx="917">
                  <c:v>0.90525</c:v>
                </c:pt>
                <c:pt idx="918">
                  <c:v>0.90663000000000005</c:v>
                </c:pt>
                <c:pt idx="919">
                  <c:v>0.90800000000000003</c:v>
                </c:pt>
                <c:pt idx="920">
                  <c:v>0.90937999999999997</c:v>
                </c:pt>
                <c:pt idx="921">
                  <c:v>0.91074999999999995</c:v>
                </c:pt>
                <c:pt idx="922">
                  <c:v>0.91213</c:v>
                </c:pt>
                <c:pt idx="923">
                  <c:v>0.91349999999999998</c:v>
                </c:pt>
                <c:pt idx="924">
                  <c:v>0.91488000000000003</c:v>
                </c:pt>
                <c:pt idx="925">
                  <c:v>0.91625999999999996</c:v>
                </c:pt>
                <c:pt idx="926">
                  <c:v>0.91762999999999995</c:v>
                </c:pt>
                <c:pt idx="927">
                  <c:v>0.91900999999999999</c:v>
                </c:pt>
                <c:pt idx="928">
                  <c:v>0.92037999999999998</c:v>
                </c:pt>
                <c:pt idx="929">
                  <c:v>0.92176000000000002</c:v>
                </c:pt>
                <c:pt idx="930">
                  <c:v>0.92313999999999996</c:v>
                </c:pt>
                <c:pt idx="931">
                  <c:v>0.92451000000000005</c:v>
                </c:pt>
                <c:pt idx="932">
                  <c:v>0.92588999999999999</c:v>
                </c:pt>
                <c:pt idx="933">
                  <c:v>0.92725999999999997</c:v>
                </c:pt>
                <c:pt idx="934">
                  <c:v>0.92864000000000002</c:v>
                </c:pt>
                <c:pt idx="935">
                  <c:v>0.93001999999999996</c:v>
                </c:pt>
                <c:pt idx="936">
                  <c:v>0.93139000000000005</c:v>
                </c:pt>
                <c:pt idx="937">
                  <c:v>0.93276999999999999</c:v>
                </c:pt>
                <c:pt idx="938">
                  <c:v>0.93413999999999997</c:v>
                </c:pt>
                <c:pt idx="939">
                  <c:v>0.93552000000000002</c:v>
                </c:pt>
                <c:pt idx="940">
                  <c:v>0.93689999999999996</c:v>
                </c:pt>
                <c:pt idx="941">
                  <c:v>0.93827000000000005</c:v>
                </c:pt>
                <c:pt idx="942">
                  <c:v>0.93964999999999999</c:v>
                </c:pt>
                <c:pt idx="943">
                  <c:v>0.94101999999999997</c:v>
                </c:pt>
                <c:pt idx="944">
                  <c:v>0.94240000000000002</c:v>
                </c:pt>
                <c:pt idx="945">
                  <c:v>0.94377999999999995</c:v>
                </c:pt>
                <c:pt idx="946">
                  <c:v>0.94515000000000005</c:v>
                </c:pt>
                <c:pt idx="947">
                  <c:v>0.94652999999999998</c:v>
                </c:pt>
                <c:pt idx="948">
                  <c:v>0.94789999999999996</c:v>
                </c:pt>
                <c:pt idx="949">
                  <c:v>0.94928000000000001</c:v>
                </c:pt>
                <c:pt idx="950">
                  <c:v>0.95065999999999995</c:v>
                </c:pt>
                <c:pt idx="951">
                  <c:v>0.95203000000000004</c:v>
                </c:pt>
                <c:pt idx="952">
                  <c:v>0.95340999999999998</c:v>
                </c:pt>
                <c:pt idx="953">
                  <c:v>0.95477999999999996</c:v>
                </c:pt>
                <c:pt idx="954">
                  <c:v>0.95616000000000001</c:v>
                </c:pt>
                <c:pt idx="955">
                  <c:v>0.95753999999999995</c:v>
                </c:pt>
                <c:pt idx="956">
                  <c:v>0.95891000000000004</c:v>
                </c:pt>
                <c:pt idx="957">
                  <c:v>0.96028999999999998</c:v>
                </c:pt>
                <c:pt idx="958">
                  <c:v>0.96165999999999996</c:v>
                </c:pt>
                <c:pt idx="959">
                  <c:v>0.96304000000000001</c:v>
                </c:pt>
                <c:pt idx="960">
                  <c:v>0.96442000000000005</c:v>
                </c:pt>
                <c:pt idx="961">
                  <c:v>0.96579000000000004</c:v>
                </c:pt>
                <c:pt idx="962">
                  <c:v>0.96716999999999997</c:v>
                </c:pt>
                <c:pt idx="963">
                  <c:v>0.96853999999999996</c:v>
                </c:pt>
                <c:pt idx="964">
                  <c:v>0.96992</c:v>
                </c:pt>
                <c:pt idx="965">
                  <c:v>0.97130000000000005</c:v>
                </c:pt>
                <c:pt idx="966">
                  <c:v>0.97267000000000003</c:v>
                </c:pt>
                <c:pt idx="967">
                  <c:v>0.97404999999999997</c:v>
                </c:pt>
                <c:pt idx="968">
                  <c:v>0.97541999999999995</c:v>
                </c:pt>
                <c:pt idx="969">
                  <c:v>0.9768</c:v>
                </c:pt>
                <c:pt idx="970">
                  <c:v>0.97818000000000005</c:v>
                </c:pt>
                <c:pt idx="971">
                  <c:v>0.97955000000000003</c:v>
                </c:pt>
                <c:pt idx="972">
                  <c:v>0.98092999999999997</c:v>
                </c:pt>
                <c:pt idx="973">
                  <c:v>0.98229999999999995</c:v>
                </c:pt>
                <c:pt idx="974">
                  <c:v>0.98368</c:v>
                </c:pt>
                <c:pt idx="975">
                  <c:v>0.98506000000000005</c:v>
                </c:pt>
                <c:pt idx="976">
                  <c:v>0.98643000000000003</c:v>
                </c:pt>
                <c:pt idx="977">
                  <c:v>0.98780999999999997</c:v>
                </c:pt>
                <c:pt idx="978">
                  <c:v>0.98917999999999995</c:v>
                </c:pt>
                <c:pt idx="979">
                  <c:v>0.99056</c:v>
                </c:pt>
                <c:pt idx="980">
                  <c:v>0.99194000000000004</c:v>
                </c:pt>
                <c:pt idx="981">
                  <c:v>0.99331000000000003</c:v>
                </c:pt>
                <c:pt idx="982">
                  <c:v>0.99468999999999996</c:v>
                </c:pt>
                <c:pt idx="983">
                  <c:v>0.99605999999999995</c:v>
                </c:pt>
                <c:pt idx="984">
                  <c:v>0.99743999999999999</c:v>
                </c:pt>
                <c:pt idx="985">
                  <c:v>0.99882000000000004</c:v>
                </c:pt>
                <c:pt idx="986">
                  <c:v>1.0001899999999999</c:v>
                </c:pt>
                <c:pt idx="987">
                  <c:v>1.0015700000000001</c:v>
                </c:pt>
                <c:pt idx="988">
                  <c:v>1.0029399999999999</c:v>
                </c:pt>
                <c:pt idx="989">
                  <c:v>1.0043200000000001</c:v>
                </c:pt>
                <c:pt idx="990">
                  <c:v>1.0057</c:v>
                </c:pt>
                <c:pt idx="991">
                  <c:v>1.0070699999999999</c:v>
                </c:pt>
                <c:pt idx="992">
                  <c:v>1.0084500000000001</c:v>
                </c:pt>
                <c:pt idx="993">
                  <c:v>1.0098199999999999</c:v>
                </c:pt>
                <c:pt idx="994">
                  <c:v>1.0112000000000001</c:v>
                </c:pt>
                <c:pt idx="995">
                  <c:v>1.01258</c:v>
                </c:pt>
                <c:pt idx="996">
                  <c:v>1.0139499999999999</c:v>
                </c:pt>
                <c:pt idx="997">
                  <c:v>1.0153300000000001</c:v>
                </c:pt>
                <c:pt idx="998">
                  <c:v>1.0166999999999999</c:v>
                </c:pt>
                <c:pt idx="999">
                  <c:v>1.0180800000000001</c:v>
                </c:pt>
                <c:pt idx="1000">
                  <c:v>1.01946</c:v>
                </c:pt>
                <c:pt idx="1001">
                  <c:v>1.0208299999999999</c:v>
                </c:pt>
                <c:pt idx="1002">
                  <c:v>1.0222100000000001</c:v>
                </c:pt>
                <c:pt idx="1003">
                  <c:v>1.0235799999999999</c:v>
                </c:pt>
                <c:pt idx="1004">
                  <c:v>1.0249600000000001</c:v>
                </c:pt>
                <c:pt idx="1005">
                  <c:v>1.02634</c:v>
                </c:pt>
                <c:pt idx="1006">
                  <c:v>1.0277099999999999</c:v>
                </c:pt>
                <c:pt idx="1007">
                  <c:v>1.0290900000000001</c:v>
                </c:pt>
                <c:pt idx="1008">
                  <c:v>1.0304599999999999</c:v>
                </c:pt>
                <c:pt idx="1009">
                  <c:v>1.0318400000000001</c:v>
                </c:pt>
                <c:pt idx="1010">
                  <c:v>1.03322</c:v>
                </c:pt>
                <c:pt idx="1011">
                  <c:v>1.0345899999999999</c:v>
                </c:pt>
                <c:pt idx="1012">
                  <c:v>1.0359700000000001</c:v>
                </c:pt>
                <c:pt idx="1013">
                  <c:v>1.0373399999999999</c:v>
                </c:pt>
                <c:pt idx="1014">
                  <c:v>1.0387200000000001</c:v>
                </c:pt>
                <c:pt idx="1015">
                  <c:v>1.0401</c:v>
                </c:pt>
                <c:pt idx="1016">
                  <c:v>1.0414699999999999</c:v>
                </c:pt>
                <c:pt idx="1017">
                  <c:v>1.0428500000000001</c:v>
                </c:pt>
                <c:pt idx="1018">
                  <c:v>1.0442199999999999</c:v>
                </c:pt>
                <c:pt idx="1019">
                  <c:v>1.0456000000000001</c:v>
                </c:pt>
                <c:pt idx="1020">
                  <c:v>1.04698</c:v>
                </c:pt>
                <c:pt idx="1021">
                  <c:v>1.0483499999999999</c:v>
                </c:pt>
                <c:pt idx="1022">
                  <c:v>1.0497300000000001</c:v>
                </c:pt>
                <c:pt idx="1023">
                  <c:v>1.0510999999999999</c:v>
                </c:pt>
                <c:pt idx="1024">
                  <c:v>1.0524800000000001</c:v>
                </c:pt>
                <c:pt idx="1025">
                  <c:v>1.05386</c:v>
                </c:pt>
                <c:pt idx="1026">
                  <c:v>1.0552299999999999</c:v>
                </c:pt>
                <c:pt idx="1027">
                  <c:v>1.05661</c:v>
                </c:pt>
                <c:pt idx="1028">
                  <c:v>1.0579799999999999</c:v>
                </c:pt>
                <c:pt idx="1029">
                  <c:v>1.0593600000000001</c:v>
                </c:pt>
                <c:pt idx="1030">
                  <c:v>1.06074</c:v>
                </c:pt>
                <c:pt idx="1031">
                  <c:v>1.0621100000000001</c:v>
                </c:pt>
                <c:pt idx="1032">
                  <c:v>1.06349</c:v>
                </c:pt>
                <c:pt idx="1033">
                  <c:v>1.0648599999999999</c:v>
                </c:pt>
                <c:pt idx="1034">
                  <c:v>1.0662400000000001</c:v>
                </c:pt>
                <c:pt idx="1035">
                  <c:v>1.06762</c:v>
                </c:pt>
                <c:pt idx="1036">
                  <c:v>1.0689900000000001</c:v>
                </c:pt>
                <c:pt idx="1037">
                  <c:v>1.07037</c:v>
                </c:pt>
                <c:pt idx="1038">
                  <c:v>1.0717399999999999</c:v>
                </c:pt>
                <c:pt idx="1039">
                  <c:v>1.0731200000000001</c:v>
                </c:pt>
                <c:pt idx="1040">
                  <c:v>1.0745</c:v>
                </c:pt>
                <c:pt idx="1041">
                  <c:v>1.0758700000000001</c:v>
                </c:pt>
                <c:pt idx="1042">
                  <c:v>1.07725</c:v>
                </c:pt>
                <c:pt idx="1043">
                  <c:v>1.0786199999999999</c:v>
                </c:pt>
                <c:pt idx="1044">
                  <c:v>1.08</c:v>
                </c:pt>
                <c:pt idx="1045">
                  <c:v>1.08138</c:v>
                </c:pt>
                <c:pt idx="1046">
                  <c:v>1.0827500000000001</c:v>
                </c:pt>
                <c:pt idx="1047">
                  <c:v>1.08413</c:v>
                </c:pt>
                <c:pt idx="1048">
                  <c:v>1.0854999999999999</c:v>
                </c:pt>
                <c:pt idx="1049">
                  <c:v>1.0868800000000001</c:v>
                </c:pt>
                <c:pt idx="1050">
                  <c:v>1.08826</c:v>
                </c:pt>
                <c:pt idx="1051">
                  <c:v>1.0896300000000001</c:v>
                </c:pt>
                <c:pt idx="1052">
                  <c:v>1.09101</c:v>
                </c:pt>
                <c:pt idx="1053">
                  <c:v>1.0923799999999999</c:v>
                </c:pt>
                <c:pt idx="1054">
                  <c:v>1.0937600000000001</c:v>
                </c:pt>
                <c:pt idx="1055">
                  <c:v>1.09514</c:v>
                </c:pt>
                <c:pt idx="1056">
                  <c:v>1.0965100000000001</c:v>
                </c:pt>
                <c:pt idx="1057">
                  <c:v>1.09789</c:v>
                </c:pt>
                <c:pt idx="1058">
                  <c:v>1.0992599999999999</c:v>
                </c:pt>
                <c:pt idx="1059">
                  <c:v>1.1006400000000001</c:v>
                </c:pt>
                <c:pt idx="1060">
                  <c:v>1.10202</c:v>
                </c:pt>
                <c:pt idx="1061">
                  <c:v>1.1033900000000001</c:v>
                </c:pt>
                <c:pt idx="1062">
                  <c:v>1.10477</c:v>
                </c:pt>
                <c:pt idx="1063">
                  <c:v>1.1061399999999999</c:v>
                </c:pt>
                <c:pt idx="1064">
                  <c:v>1.1075200000000001</c:v>
                </c:pt>
                <c:pt idx="1065">
                  <c:v>1.1089</c:v>
                </c:pt>
                <c:pt idx="1066">
                  <c:v>1.1102700000000001</c:v>
                </c:pt>
                <c:pt idx="1067">
                  <c:v>1.11165</c:v>
                </c:pt>
                <c:pt idx="1068">
                  <c:v>1.1130199999999999</c:v>
                </c:pt>
                <c:pt idx="1069">
                  <c:v>1.1144000000000001</c:v>
                </c:pt>
                <c:pt idx="1070">
                  <c:v>1.11578</c:v>
                </c:pt>
                <c:pt idx="1071">
                  <c:v>1.1171500000000001</c:v>
                </c:pt>
                <c:pt idx="1072">
                  <c:v>1.11853</c:v>
                </c:pt>
                <c:pt idx="1073">
                  <c:v>1.1198999999999999</c:v>
                </c:pt>
                <c:pt idx="1074">
                  <c:v>1.1212800000000001</c:v>
                </c:pt>
                <c:pt idx="1075">
                  <c:v>1.12266</c:v>
                </c:pt>
                <c:pt idx="1076">
                  <c:v>1.1240300000000001</c:v>
                </c:pt>
                <c:pt idx="1077">
                  <c:v>1.12541</c:v>
                </c:pt>
                <c:pt idx="1078">
                  <c:v>1.1267799999999999</c:v>
                </c:pt>
                <c:pt idx="1079">
                  <c:v>1.1281600000000001</c:v>
                </c:pt>
                <c:pt idx="1080">
                  <c:v>1.12954</c:v>
                </c:pt>
                <c:pt idx="1081">
                  <c:v>1.1309100000000001</c:v>
                </c:pt>
                <c:pt idx="1082">
                  <c:v>1.13229</c:v>
                </c:pt>
                <c:pt idx="1083">
                  <c:v>1.1336599999999999</c:v>
                </c:pt>
                <c:pt idx="1084">
                  <c:v>1.13504</c:v>
                </c:pt>
                <c:pt idx="1085">
                  <c:v>1.13642</c:v>
                </c:pt>
                <c:pt idx="1086">
                  <c:v>1.1377900000000001</c:v>
                </c:pt>
                <c:pt idx="1087">
                  <c:v>1.13917</c:v>
                </c:pt>
                <c:pt idx="1088">
                  <c:v>1.1405400000000001</c:v>
                </c:pt>
                <c:pt idx="1089">
                  <c:v>1.14192</c:v>
                </c:pt>
                <c:pt idx="1090">
                  <c:v>1.1433</c:v>
                </c:pt>
                <c:pt idx="1091">
                  <c:v>1.1446700000000001</c:v>
                </c:pt>
                <c:pt idx="1092">
                  <c:v>1.14605</c:v>
                </c:pt>
                <c:pt idx="1093">
                  <c:v>1.1474200000000001</c:v>
                </c:pt>
                <c:pt idx="1094">
                  <c:v>1.1488</c:v>
                </c:pt>
                <c:pt idx="1095">
                  <c:v>1.15018</c:v>
                </c:pt>
                <c:pt idx="1096">
                  <c:v>1.1515500000000001</c:v>
                </c:pt>
                <c:pt idx="1097">
                  <c:v>1.15293</c:v>
                </c:pt>
                <c:pt idx="1098">
                  <c:v>1.1543000000000001</c:v>
                </c:pt>
                <c:pt idx="1099">
                  <c:v>1.15568</c:v>
                </c:pt>
                <c:pt idx="1100">
                  <c:v>1.15706</c:v>
                </c:pt>
                <c:pt idx="1101">
                  <c:v>1.1584300000000001</c:v>
                </c:pt>
                <c:pt idx="1102">
                  <c:v>1.15981</c:v>
                </c:pt>
                <c:pt idx="1103">
                  <c:v>1.1611800000000001</c:v>
                </c:pt>
                <c:pt idx="1104">
                  <c:v>1.16256</c:v>
                </c:pt>
                <c:pt idx="1105">
                  <c:v>1.16394</c:v>
                </c:pt>
                <c:pt idx="1106">
                  <c:v>1.1653100000000001</c:v>
                </c:pt>
                <c:pt idx="1107">
                  <c:v>1.16669</c:v>
                </c:pt>
                <c:pt idx="1108">
                  <c:v>1.1680600000000001</c:v>
                </c:pt>
                <c:pt idx="1109">
                  <c:v>1.16944</c:v>
                </c:pt>
                <c:pt idx="1110">
                  <c:v>1.17082</c:v>
                </c:pt>
                <c:pt idx="1111">
                  <c:v>1.1721900000000001</c:v>
                </c:pt>
                <c:pt idx="1112">
                  <c:v>1.17357</c:v>
                </c:pt>
                <c:pt idx="1113">
                  <c:v>1.1749400000000001</c:v>
                </c:pt>
                <c:pt idx="1114">
                  <c:v>1.17632</c:v>
                </c:pt>
                <c:pt idx="1115">
                  <c:v>1.1777</c:v>
                </c:pt>
                <c:pt idx="1116">
                  <c:v>1.1790700000000001</c:v>
                </c:pt>
                <c:pt idx="1117">
                  <c:v>1.18045</c:v>
                </c:pt>
                <c:pt idx="1118">
                  <c:v>1.1818200000000001</c:v>
                </c:pt>
                <c:pt idx="1119">
                  <c:v>1.1832</c:v>
                </c:pt>
                <c:pt idx="1120">
                  <c:v>1.18458</c:v>
                </c:pt>
                <c:pt idx="1121">
                  <c:v>1.1859500000000001</c:v>
                </c:pt>
                <c:pt idx="1122">
                  <c:v>1.18733</c:v>
                </c:pt>
                <c:pt idx="1123">
                  <c:v>1.1887000000000001</c:v>
                </c:pt>
                <c:pt idx="1124">
                  <c:v>1.19008</c:v>
                </c:pt>
                <c:pt idx="1125">
                  <c:v>1.19146</c:v>
                </c:pt>
                <c:pt idx="1126">
                  <c:v>1.1928300000000001</c:v>
                </c:pt>
                <c:pt idx="1127">
                  <c:v>1.19421</c:v>
                </c:pt>
                <c:pt idx="1128">
                  <c:v>1.1955800000000001</c:v>
                </c:pt>
                <c:pt idx="1129">
                  <c:v>1.19696</c:v>
                </c:pt>
                <c:pt idx="1130">
                  <c:v>1.19834</c:v>
                </c:pt>
                <c:pt idx="1131">
                  <c:v>1.1997100000000001</c:v>
                </c:pt>
                <c:pt idx="1132">
                  <c:v>1.20109</c:v>
                </c:pt>
                <c:pt idx="1133">
                  <c:v>1.2024600000000001</c:v>
                </c:pt>
                <c:pt idx="1134">
                  <c:v>1.20384</c:v>
                </c:pt>
                <c:pt idx="1135">
                  <c:v>1.20522</c:v>
                </c:pt>
                <c:pt idx="1136">
                  <c:v>1.2065900000000001</c:v>
                </c:pt>
                <c:pt idx="1137">
                  <c:v>1.20797</c:v>
                </c:pt>
                <c:pt idx="1138">
                  <c:v>1.2093400000000001</c:v>
                </c:pt>
                <c:pt idx="1139">
                  <c:v>1.21072</c:v>
                </c:pt>
                <c:pt idx="1140">
                  <c:v>1.2121</c:v>
                </c:pt>
                <c:pt idx="1141">
                  <c:v>1.21347</c:v>
                </c:pt>
                <c:pt idx="1142">
                  <c:v>1.21485</c:v>
                </c:pt>
                <c:pt idx="1143">
                  <c:v>1.2162200000000001</c:v>
                </c:pt>
                <c:pt idx="1144">
                  <c:v>1.2176</c:v>
                </c:pt>
                <c:pt idx="1145">
                  <c:v>1.21898</c:v>
                </c:pt>
                <c:pt idx="1146">
                  <c:v>1.22035</c:v>
                </c:pt>
                <c:pt idx="1147">
                  <c:v>1.22173</c:v>
                </c:pt>
                <c:pt idx="1148">
                  <c:v>1.2231000000000001</c:v>
                </c:pt>
                <c:pt idx="1149">
                  <c:v>1.22448</c:v>
                </c:pt>
                <c:pt idx="1150">
                  <c:v>1.2258599999999999</c:v>
                </c:pt>
                <c:pt idx="1151">
                  <c:v>1.22723</c:v>
                </c:pt>
                <c:pt idx="1152">
                  <c:v>1.22861</c:v>
                </c:pt>
                <c:pt idx="1153">
                  <c:v>1.2299800000000001</c:v>
                </c:pt>
                <c:pt idx="1154">
                  <c:v>1.23136</c:v>
                </c:pt>
                <c:pt idx="1155">
                  <c:v>1.2327399999999999</c:v>
                </c:pt>
                <c:pt idx="1156">
                  <c:v>1.23411</c:v>
                </c:pt>
                <c:pt idx="1157">
                  <c:v>1.23549</c:v>
                </c:pt>
                <c:pt idx="1158">
                  <c:v>1.2368600000000001</c:v>
                </c:pt>
                <c:pt idx="1159">
                  <c:v>1.23824</c:v>
                </c:pt>
                <c:pt idx="1160">
                  <c:v>1.2396199999999999</c:v>
                </c:pt>
                <c:pt idx="1161">
                  <c:v>1.24099</c:v>
                </c:pt>
                <c:pt idx="1162">
                  <c:v>1.24237</c:v>
                </c:pt>
                <c:pt idx="1163">
                  <c:v>1.2437400000000001</c:v>
                </c:pt>
                <c:pt idx="1164">
                  <c:v>1.24512</c:v>
                </c:pt>
                <c:pt idx="1165">
                  <c:v>1.2464999999999999</c:v>
                </c:pt>
                <c:pt idx="1166">
                  <c:v>1.24787</c:v>
                </c:pt>
                <c:pt idx="1167">
                  <c:v>1.24925</c:v>
                </c:pt>
                <c:pt idx="1168">
                  <c:v>1.2506200000000001</c:v>
                </c:pt>
                <c:pt idx="1169">
                  <c:v>1.252</c:v>
                </c:pt>
                <c:pt idx="1170">
                  <c:v>1.2533799999999999</c:v>
                </c:pt>
                <c:pt idx="1171">
                  <c:v>1.25475</c:v>
                </c:pt>
                <c:pt idx="1172">
                  <c:v>1.25613</c:v>
                </c:pt>
                <c:pt idx="1173">
                  <c:v>1.2575000000000001</c:v>
                </c:pt>
                <c:pt idx="1174">
                  <c:v>1.25888</c:v>
                </c:pt>
                <c:pt idx="1175">
                  <c:v>1.2602599999999999</c:v>
                </c:pt>
                <c:pt idx="1176">
                  <c:v>1.26163</c:v>
                </c:pt>
                <c:pt idx="1177">
                  <c:v>1.26301</c:v>
                </c:pt>
                <c:pt idx="1178">
                  <c:v>1.2643800000000001</c:v>
                </c:pt>
                <c:pt idx="1179">
                  <c:v>1.26576</c:v>
                </c:pt>
                <c:pt idx="1180">
                  <c:v>1.2671399999999999</c:v>
                </c:pt>
                <c:pt idx="1181">
                  <c:v>1.26851</c:v>
                </c:pt>
                <c:pt idx="1182">
                  <c:v>1.26989</c:v>
                </c:pt>
                <c:pt idx="1183">
                  <c:v>1.2712600000000001</c:v>
                </c:pt>
                <c:pt idx="1184">
                  <c:v>1.27264</c:v>
                </c:pt>
                <c:pt idx="1185">
                  <c:v>1.2740199999999999</c:v>
                </c:pt>
                <c:pt idx="1186">
                  <c:v>1.27539</c:v>
                </c:pt>
                <c:pt idx="1187">
                  <c:v>1.27677</c:v>
                </c:pt>
                <c:pt idx="1188">
                  <c:v>1.2781400000000001</c:v>
                </c:pt>
                <c:pt idx="1189">
                  <c:v>1.27952</c:v>
                </c:pt>
                <c:pt idx="1190">
                  <c:v>1.2808999999999999</c:v>
                </c:pt>
                <c:pt idx="1191">
                  <c:v>1.28227</c:v>
                </c:pt>
                <c:pt idx="1192">
                  <c:v>1.28365</c:v>
                </c:pt>
                <c:pt idx="1193">
                  <c:v>1.2850200000000001</c:v>
                </c:pt>
                <c:pt idx="1194">
                  <c:v>1.2864</c:v>
                </c:pt>
                <c:pt idx="1195">
                  <c:v>1.2877799999999999</c:v>
                </c:pt>
                <c:pt idx="1196">
                  <c:v>1.28915</c:v>
                </c:pt>
                <c:pt idx="1197">
                  <c:v>1.29053</c:v>
                </c:pt>
                <c:pt idx="1198">
                  <c:v>1.2919</c:v>
                </c:pt>
                <c:pt idx="1199">
                  <c:v>1.29328</c:v>
                </c:pt>
                <c:pt idx="1200">
                  <c:v>1.2946599999999999</c:v>
                </c:pt>
                <c:pt idx="1201">
                  <c:v>1.29603</c:v>
                </c:pt>
                <c:pt idx="1202">
                  <c:v>1.29741</c:v>
                </c:pt>
                <c:pt idx="1203">
                  <c:v>1.29878</c:v>
                </c:pt>
                <c:pt idx="1204">
                  <c:v>1.30016</c:v>
                </c:pt>
                <c:pt idx="1205">
                  <c:v>1.3015399999999999</c:v>
                </c:pt>
                <c:pt idx="1206">
                  <c:v>1.30291</c:v>
                </c:pt>
                <c:pt idx="1207">
                  <c:v>1.3042899999999999</c:v>
                </c:pt>
                <c:pt idx="1208">
                  <c:v>1.30566</c:v>
                </c:pt>
                <c:pt idx="1209">
                  <c:v>1.30704</c:v>
                </c:pt>
                <c:pt idx="1210">
                  <c:v>1.3084199999999999</c:v>
                </c:pt>
                <c:pt idx="1211">
                  <c:v>1.30979</c:v>
                </c:pt>
                <c:pt idx="1212">
                  <c:v>1.3111699999999999</c:v>
                </c:pt>
                <c:pt idx="1213">
                  <c:v>1.31254</c:v>
                </c:pt>
                <c:pt idx="1214">
                  <c:v>1.31392</c:v>
                </c:pt>
                <c:pt idx="1215">
                  <c:v>1.3152999999999999</c:v>
                </c:pt>
                <c:pt idx="1216">
                  <c:v>1.31667</c:v>
                </c:pt>
                <c:pt idx="1217">
                  <c:v>1.3180499999999999</c:v>
                </c:pt>
                <c:pt idx="1218">
                  <c:v>1.31942</c:v>
                </c:pt>
                <c:pt idx="1219">
                  <c:v>1.3208</c:v>
                </c:pt>
                <c:pt idx="1220">
                  <c:v>1.3221799999999999</c:v>
                </c:pt>
                <c:pt idx="1221">
                  <c:v>1.32355</c:v>
                </c:pt>
                <c:pt idx="1222">
                  <c:v>1.3249299999999999</c:v>
                </c:pt>
                <c:pt idx="1223">
                  <c:v>1.3263</c:v>
                </c:pt>
                <c:pt idx="1224">
                  <c:v>1.32768</c:v>
                </c:pt>
                <c:pt idx="1225">
                  <c:v>1.3290599999999999</c:v>
                </c:pt>
                <c:pt idx="1226">
                  <c:v>1.33043</c:v>
                </c:pt>
                <c:pt idx="1227">
                  <c:v>1.3318099999999999</c:v>
                </c:pt>
                <c:pt idx="1228">
                  <c:v>1.33318</c:v>
                </c:pt>
                <c:pt idx="1229">
                  <c:v>1.33456</c:v>
                </c:pt>
                <c:pt idx="1230">
                  <c:v>1.3359399999999999</c:v>
                </c:pt>
                <c:pt idx="1231">
                  <c:v>1.33731</c:v>
                </c:pt>
                <c:pt idx="1232">
                  <c:v>1.3386899999999999</c:v>
                </c:pt>
                <c:pt idx="1233">
                  <c:v>1.34006</c:v>
                </c:pt>
                <c:pt idx="1234">
                  <c:v>1.34144</c:v>
                </c:pt>
                <c:pt idx="1235">
                  <c:v>1.3428199999999999</c:v>
                </c:pt>
                <c:pt idx="1236">
                  <c:v>1.34419</c:v>
                </c:pt>
                <c:pt idx="1237">
                  <c:v>1.3455699999999999</c:v>
                </c:pt>
                <c:pt idx="1238">
                  <c:v>1.34694</c:v>
                </c:pt>
                <c:pt idx="1239">
                  <c:v>1.34832</c:v>
                </c:pt>
                <c:pt idx="1240">
                  <c:v>1.3496999999999999</c:v>
                </c:pt>
                <c:pt idx="1241">
                  <c:v>1.35107</c:v>
                </c:pt>
                <c:pt idx="1242">
                  <c:v>1.3524499999999999</c:v>
                </c:pt>
                <c:pt idx="1243">
                  <c:v>1.35382</c:v>
                </c:pt>
                <c:pt idx="1244">
                  <c:v>1.3552</c:v>
                </c:pt>
                <c:pt idx="1245">
                  <c:v>1.3565799999999999</c:v>
                </c:pt>
                <c:pt idx="1246">
                  <c:v>1.35795</c:v>
                </c:pt>
                <c:pt idx="1247">
                  <c:v>1.3593299999999999</c:v>
                </c:pt>
                <c:pt idx="1248">
                  <c:v>1.3607</c:v>
                </c:pt>
                <c:pt idx="1249">
                  <c:v>1.36208</c:v>
                </c:pt>
                <c:pt idx="1250">
                  <c:v>1.3634599999999999</c:v>
                </c:pt>
                <c:pt idx="1251">
                  <c:v>1.36483</c:v>
                </c:pt>
                <c:pt idx="1252">
                  <c:v>1.3662099999999999</c:v>
                </c:pt>
                <c:pt idx="1253">
                  <c:v>1.36758</c:v>
                </c:pt>
                <c:pt idx="1254">
                  <c:v>1.36896</c:v>
                </c:pt>
                <c:pt idx="1255">
                  <c:v>1.3703399999999999</c:v>
                </c:pt>
                <c:pt idx="1256">
                  <c:v>1.37171</c:v>
                </c:pt>
                <c:pt idx="1257">
                  <c:v>1.3730899999999999</c:v>
                </c:pt>
                <c:pt idx="1258">
                  <c:v>1.37446</c:v>
                </c:pt>
                <c:pt idx="1259">
                  <c:v>1.37584</c:v>
                </c:pt>
                <c:pt idx="1260">
                  <c:v>1.3772200000000001</c:v>
                </c:pt>
                <c:pt idx="1261">
                  <c:v>1.37859</c:v>
                </c:pt>
                <c:pt idx="1262">
                  <c:v>1.3799699999999999</c:v>
                </c:pt>
                <c:pt idx="1263">
                  <c:v>1.38134</c:v>
                </c:pt>
                <c:pt idx="1264">
                  <c:v>1.3827199999999999</c:v>
                </c:pt>
                <c:pt idx="1265">
                  <c:v>1.3841000000000001</c:v>
                </c:pt>
                <c:pt idx="1266">
                  <c:v>1.38547</c:v>
                </c:pt>
                <c:pt idx="1267">
                  <c:v>1.3868499999999999</c:v>
                </c:pt>
                <c:pt idx="1268">
                  <c:v>1.38822</c:v>
                </c:pt>
                <c:pt idx="1269">
                  <c:v>1.3895999999999999</c:v>
                </c:pt>
                <c:pt idx="1270">
                  <c:v>1.3909800000000001</c:v>
                </c:pt>
                <c:pt idx="1271">
                  <c:v>1.39235</c:v>
                </c:pt>
                <c:pt idx="1272">
                  <c:v>1.3937299999999999</c:v>
                </c:pt>
                <c:pt idx="1273">
                  <c:v>1.3951</c:v>
                </c:pt>
                <c:pt idx="1274">
                  <c:v>1.3964799999999999</c:v>
                </c:pt>
                <c:pt idx="1275">
                  <c:v>1.3978600000000001</c:v>
                </c:pt>
                <c:pt idx="1276">
                  <c:v>1.39923</c:v>
                </c:pt>
                <c:pt idx="1277">
                  <c:v>1.4006099999999999</c:v>
                </c:pt>
                <c:pt idx="1278">
                  <c:v>1.40198</c:v>
                </c:pt>
                <c:pt idx="1279">
                  <c:v>1.4033599999999999</c:v>
                </c:pt>
                <c:pt idx="1280">
                  <c:v>1.4047400000000001</c:v>
                </c:pt>
                <c:pt idx="1281">
                  <c:v>1.40611</c:v>
                </c:pt>
                <c:pt idx="1282">
                  <c:v>1.4074899999999999</c:v>
                </c:pt>
                <c:pt idx="1283">
                  <c:v>1.40886</c:v>
                </c:pt>
                <c:pt idx="1284">
                  <c:v>1.4102399999999999</c:v>
                </c:pt>
                <c:pt idx="1285">
                  <c:v>1.4116200000000001</c:v>
                </c:pt>
                <c:pt idx="1286">
                  <c:v>1.41299</c:v>
                </c:pt>
                <c:pt idx="1287">
                  <c:v>1.4143699999999999</c:v>
                </c:pt>
                <c:pt idx="1288">
                  <c:v>1.41574</c:v>
                </c:pt>
                <c:pt idx="1289">
                  <c:v>1.4171199999999999</c:v>
                </c:pt>
                <c:pt idx="1290">
                  <c:v>1.4185000000000001</c:v>
                </c:pt>
                <c:pt idx="1291">
                  <c:v>1.41987</c:v>
                </c:pt>
                <c:pt idx="1292">
                  <c:v>1.4212499999999999</c:v>
                </c:pt>
                <c:pt idx="1293">
                  <c:v>1.42262</c:v>
                </c:pt>
                <c:pt idx="1294">
                  <c:v>1.4239999999999999</c:v>
                </c:pt>
                <c:pt idx="1295">
                  <c:v>1.4253800000000001</c:v>
                </c:pt>
                <c:pt idx="1296">
                  <c:v>1.42675</c:v>
                </c:pt>
                <c:pt idx="1297">
                  <c:v>1.4281299999999999</c:v>
                </c:pt>
                <c:pt idx="1298">
                  <c:v>1.4295</c:v>
                </c:pt>
                <c:pt idx="1299">
                  <c:v>1.4308799999999999</c:v>
                </c:pt>
                <c:pt idx="1300">
                  <c:v>1.4322600000000001</c:v>
                </c:pt>
                <c:pt idx="1301">
                  <c:v>1.43363</c:v>
                </c:pt>
                <c:pt idx="1302">
                  <c:v>1.4350099999999999</c:v>
                </c:pt>
                <c:pt idx="1303">
                  <c:v>1.43638</c:v>
                </c:pt>
                <c:pt idx="1304">
                  <c:v>1.4377599999999999</c:v>
                </c:pt>
                <c:pt idx="1305">
                  <c:v>1.4391400000000001</c:v>
                </c:pt>
                <c:pt idx="1306">
                  <c:v>1.44051</c:v>
                </c:pt>
                <c:pt idx="1307">
                  <c:v>1.4418899999999999</c:v>
                </c:pt>
                <c:pt idx="1308">
                  <c:v>1.44326</c:v>
                </c:pt>
                <c:pt idx="1309">
                  <c:v>1.4446399999999999</c:v>
                </c:pt>
                <c:pt idx="1310">
                  <c:v>1.44601</c:v>
                </c:pt>
                <c:pt idx="1311">
                  <c:v>1.44739</c:v>
                </c:pt>
                <c:pt idx="1312">
                  <c:v>1.4487699999999999</c:v>
                </c:pt>
                <c:pt idx="1313">
                  <c:v>1.45014</c:v>
                </c:pt>
                <c:pt idx="1314">
                  <c:v>1.4515199999999999</c:v>
                </c:pt>
                <c:pt idx="1315">
                  <c:v>1.45289</c:v>
                </c:pt>
                <c:pt idx="1316">
                  <c:v>1.45427</c:v>
                </c:pt>
                <c:pt idx="1317">
                  <c:v>1.4556500000000001</c:v>
                </c:pt>
                <c:pt idx="1318">
                  <c:v>1.45702</c:v>
                </c:pt>
                <c:pt idx="1319">
                  <c:v>1.4583999999999999</c:v>
                </c:pt>
                <c:pt idx="1320">
                  <c:v>1.45977</c:v>
                </c:pt>
                <c:pt idx="1321">
                  <c:v>1.4611499999999999</c:v>
                </c:pt>
                <c:pt idx="1322">
                  <c:v>1.4625300000000001</c:v>
                </c:pt>
                <c:pt idx="1323">
                  <c:v>1.4639</c:v>
                </c:pt>
                <c:pt idx="1324">
                  <c:v>1.4652799999999999</c:v>
                </c:pt>
                <c:pt idx="1325">
                  <c:v>1.46665</c:v>
                </c:pt>
                <c:pt idx="1326">
                  <c:v>1.4680299999999999</c:v>
                </c:pt>
                <c:pt idx="1327">
                  <c:v>1.4694100000000001</c:v>
                </c:pt>
                <c:pt idx="1328">
                  <c:v>1.47078</c:v>
                </c:pt>
                <c:pt idx="1329">
                  <c:v>1.4721599999999999</c:v>
                </c:pt>
                <c:pt idx="1330">
                  <c:v>1.47353</c:v>
                </c:pt>
                <c:pt idx="1331">
                  <c:v>1.4749099999999999</c:v>
                </c:pt>
                <c:pt idx="1332">
                  <c:v>1.4762900000000001</c:v>
                </c:pt>
                <c:pt idx="1333">
                  <c:v>1.47766</c:v>
                </c:pt>
                <c:pt idx="1334">
                  <c:v>1.4790399999999999</c:v>
                </c:pt>
                <c:pt idx="1335">
                  <c:v>1.48041</c:v>
                </c:pt>
                <c:pt idx="1336">
                  <c:v>1.4817899999999999</c:v>
                </c:pt>
                <c:pt idx="1337">
                  <c:v>1.4831700000000001</c:v>
                </c:pt>
                <c:pt idx="1338">
                  <c:v>1.48454</c:v>
                </c:pt>
                <c:pt idx="1339">
                  <c:v>1.4859199999999999</c:v>
                </c:pt>
                <c:pt idx="1340">
                  <c:v>1.48729</c:v>
                </c:pt>
                <c:pt idx="1341">
                  <c:v>1.4886699999999999</c:v>
                </c:pt>
                <c:pt idx="1342">
                  <c:v>1.4900500000000001</c:v>
                </c:pt>
                <c:pt idx="1343">
                  <c:v>1.49142</c:v>
                </c:pt>
                <c:pt idx="1344">
                  <c:v>1.4927999999999999</c:v>
                </c:pt>
                <c:pt idx="1345">
                  <c:v>1.49417</c:v>
                </c:pt>
                <c:pt idx="1346">
                  <c:v>1.4955499999999999</c:v>
                </c:pt>
                <c:pt idx="1347">
                  <c:v>1.4969300000000001</c:v>
                </c:pt>
                <c:pt idx="1348">
                  <c:v>1.4983</c:v>
                </c:pt>
                <c:pt idx="1349">
                  <c:v>1.4996799999999999</c:v>
                </c:pt>
                <c:pt idx="1350">
                  <c:v>1.50105</c:v>
                </c:pt>
                <c:pt idx="1351">
                  <c:v>1.5024299999999999</c:v>
                </c:pt>
                <c:pt idx="1352">
                  <c:v>1.5038100000000001</c:v>
                </c:pt>
                <c:pt idx="1353">
                  <c:v>1.50518</c:v>
                </c:pt>
                <c:pt idx="1354">
                  <c:v>1.5065599999999999</c:v>
                </c:pt>
                <c:pt idx="1355">
                  <c:v>1.50793</c:v>
                </c:pt>
                <c:pt idx="1356">
                  <c:v>1.5093099999999999</c:v>
                </c:pt>
                <c:pt idx="1357">
                  <c:v>1.5106900000000001</c:v>
                </c:pt>
                <c:pt idx="1358">
                  <c:v>1.51206</c:v>
                </c:pt>
                <c:pt idx="1359">
                  <c:v>1.5134399999999999</c:v>
                </c:pt>
                <c:pt idx="1360">
                  <c:v>1.51481</c:v>
                </c:pt>
                <c:pt idx="1361">
                  <c:v>1.5161899999999999</c:v>
                </c:pt>
                <c:pt idx="1362">
                  <c:v>1.5175700000000001</c:v>
                </c:pt>
                <c:pt idx="1363">
                  <c:v>1.51894</c:v>
                </c:pt>
                <c:pt idx="1364">
                  <c:v>1.5203199999999999</c:v>
                </c:pt>
                <c:pt idx="1365">
                  <c:v>1.52169</c:v>
                </c:pt>
                <c:pt idx="1366">
                  <c:v>1.5230699999999999</c:v>
                </c:pt>
                <c:pt idx="1367">
                  <c:v>1.5244500000000001</c:v>
                </c:pt>
                <c:pt idx="1368">
                  <c:v>1.52582</c:v>
                </c:pt>
                <c:pt idx="1369">
                  <c:v>1.5271999999999999</c:v>
                </c:pt>
                <c:pt idx="1370">
                  <c:v>1.52857</c:v>
                </c:pt>
                <c:pt idx="1371">
                  <c:v>1.5299499999999999</c:v>
                </c:pt>
                <c:pt idx="1372">
                  <c:v>1.5313300000000001</c:v>
                </c:pt>
                <c:pt idx="1373">
                  <c:v>1.5327</c:v>
                </c:pt>
                <c:pt idx="1374">
                  <c:v>1.5340800000000001</c:v>
                </c:pt>
                <c:pt idx="1375">
                  <c:v>1.53545</c:v>
                </c:pt>
                <c:pt idx="1376">
                  <c:v>1.5368299999999999</c:v>
                </c:pt>
                <c:pt idx="1377">
                  <c:v>1.5382100000000001</c:v>
                </c:pt>
                <c:pt idx="1378">
                  <c:v>1.5395799999999999</c:v>
                </c:pt>
                <c:pt idx="1379">
                  <c:v>1.5409600000000001</c:v>
                </c:pt>
                <c:pt idx="1380">
                  <c:v>1.54233</c:v>
                </c:pt>
                <c:pt idx="1381">
                  <c:v>1.5437099999999999</c:v>
                </c:pt>
                <c:pt idx="1382">
                  <c:v>1.5450900000000001</c:v>
                </c:pt>
                <c:pt idx="1383">
                  <c:v>1.5464599999999999</c:v>
                </c:pt>
                <c:pt idx="1384">
                  <c:v>1.5478400000000001</c:v>
                </c:pt>
                <c:pt idx="1385">
                  <c:v>1.54921</c:v>
                </c:pt>
                <c:pt idx="1386">
                  <c:v>1.5505899999999999</c:v>
                </c:pt>
                <c:pt idx="1387">
                  <c:v>1.5519700000000001</c:v>
                </c:pt>
                <c:pt idx="1388">
                  <c:v>1.5533399999999999</c:v>
                </c:pt>
                <c:pt idx="1389">
                  <c:v>1.5547200000000001</c:v>
                </c:pt>
                <c:pt idx="1390">
                  <c:v>1.55609</c:v>
                </c:pt>
                <c:pt idx="1391">
                  <c:v>1.5574699999999999</c:v>
                </c:pt>
                <c:pt idx="1392">
                  <c:v>1.5588500000000001</c:v>
                </c:pt>
                <c:pt idx="1393">
                  <c:v>1.5602199999999999</c:v>
                </c:pt>
                <c:pt idx="1394">
                  <c:v>1.5616000000000001</c:v>
                </c:pt>
                <c:pt idx="1395">
                  <c:v>1.56297</c:v>
                </c:pt>
                <c:pt idx="1396">
                  <c:v>1.5643499999999999</c:v>
                </c:pt>
                <c:pt idx="1397">
                  <c:v>1.5657300000000001</c:v>
                </c:pt>
                <c:pt idx="1398">
                  <c:v>1.5670999999999999</c:v>
                </c:pt>
                <c:pt idx="1399">
                  <c:v>1.5684800000000001</c:v>
                </c:pt>
                <c:pt idx="1400">
                  <c:v>1.56985</c:v>
                </c:pt>
                <c:pt idx="1401">
                  <c:v>1.5712299999999999</c:v>
                </c:pt>
                <c:pt idx="1402">
                  <c:v>1.5726100000000001</c:v>
                </c:pt>
                <c:pt idx="1403">
                  <c:v>1.5739799999999999</c:v>
                </c:pt>
                <c:pt idx="1404">
                  <c:v>1.5753600000000001</c:v>
                </c:pt>
                <c:pt idx="1405">
                  <c:v>1.57673</c:v>
                </c:pt>
                <c:pt idx="1406">
                  <c:v>1.5781099999999999</c:v>
                </c:pt>
                <c:pt idx="1407">
                  <c:v>1.5794900000000001</c:v>
                </c:pt>
                <c:pt idx="1408">
                  <c:v>1.5808599999999999</c:v>
                </c:pt>
                <c:pt idx="1409">
                  <c:v>1.5822400000000001</c:v>
                </c:pt>
                <c:pt idx="1410">
                  <c:v>1.58361</c:v>
                </c:pt>
                <c:pt idx="1411">
                  <c:v>1.5849899999999999</c:v>
                </c:pt>
                <c:pt idx="1412">
                  <c:v>1.5863700000000001</c:v>
                </c:pt>
                <c:pt idx="1413">
                  <c:v>1.5877399999999999</c:v>
                </c:pt>
                <c:pt idx="1414">
                  <c:v>1.5891200000000001</c:v>
                </c:pt>
                <c:pt idx="1415">
                  <c:v>1.59049</c:v>
                </c:pt>
                <c:pt idx="1416">
                  <c:v>1.5918699999999999</c:v>
                </c:pt>
                <c:pt idx="1417">
                  <c:v>1.5932500000000001</c:v>
                </c:pt>
                <c:pt idx="1418">
                  <c:v>1.5946199999999999</c:v>
                </c:pt>
                <c:pt idx="1419">
                  <c:v>1.5960000000000001</c:v>
                </c:pt>
                <c:pt idx="1420">
                  <c:v>1.59737</c:v>
                </c:pt>
                <c:pt idx="1421">
                  <c:v>1.5987499999999999</c:v>
                </c:pt>
                <c:pt idx="1422">
                  <c:v>1.6001300000000001</c:v>
                </c:pt>
                <c:pt idx="1423">
                  <c:v>1.6014999999999999</c:v>
                </c:pt>
                <c:pt idx="1424">
                  <c:v>1.6028800000000001</c:v>
                </c:pt>
                <c:pt idx="1425">
                  <c:v>1.60425</c:v>
                </c:pt>
                <c:pt idx="1426">
                  <c:v>1.6056299999999999</c:v>
                </c:pt>
                <c:pt idx="1427">
                  <c:v>1.60701</c:v>
                </c:pt>
                <c:pt idx="1428">
                  <c:v>1.6083799999999999</c:v>
                </c:pt>
                <c:pt idx="1429">
                  <c:v>1.6097600000000001</c:v>
                </c:pt>
                <c:pt idx="1430">
                  <c:v>1.61113</c:v>
                </c:pt>
                <c:pt idx="1431">
                  <c:v>1.6125100000000001</c:v>
                </c:pt>
                <c:pt idx="1432">
                  <c:v>1.61389</c:v>
                </c:pt>
                <c:pt idx="1433">
                  <c:v>1.6152599999999999</c:v>
                </c:pt>
                <c:pt idx="1434">
                  <c:v>1.6166400000000001</c:v>
                </c:pt>
                <c:pt idx="1435">
                  <c:v>1.6180099999999999</c:v>
                </c:pt>
                <c:pt idx="1436">
                  <c:v>1.6193900000000001</c:v>
                </c:pt>
                <c:pt idx="1437">
                  <c:v>1.62077</c:v>
                </c:pt>
                <c:pt idx="1438">
                  <c:v>1.6221399999999999</c:v>
                </c:pt>
                <c:pt idx="1439">
                  <c:v>1.6235200000000001</c:v>
                </c:pt>
                <c:pt idx="1440">
                  <c:v>1.6248899999999999</c:v>
                </c:pt>
                <c:pt idx="1441">
                  <c:v>1.6262700000000001</c:v>
                </c:pt>
                <c:pt idx="1442">
                  <c:v>1.62765</c:v>
                </c:pt>
                <c:pt idx="1443">
                  <c:v>1.6290199999999999</c:v>
                </c:pt>
                <c:pt idx="1444">
                  <c:v>1.6304000000000001</c:v>
                </c:pt>
                <c:pt idx="1445">
                  <c:v>1.6317699999999999</c:v>
                </c:pt>
                <c:pt idx="1446">
                  <c:v>1.6331500000000001</c:v>
                </c:pt>
                <c:pt idx="1447">
                  <c:v>1.63453</c:v>
                </c:pt>
                <c:pt idx="1448">
                  <c:v>1.6358999999999999</c:v>
                </c:pt>
                <c:pt idx="1449">
                  <c:v>1.6372800000000001</c:v>
                </c:pt>
                <c:pt idx="1450">
                  <c:v>1.6386499999999999</c:v>
                </c:pt>
                <c:pt idx="1451">
                  <c:v>1.6400300000000001</c:v>
                </c:pt>
                <c:pt idx="1452">
                  <c:v>1.64141</c:v>
                </c:pt>
                <c:pt idx="1453">
                  <c:v>1.6427799999999999</c:v>
                </c:pt>
                <c:pt idx="1454">
                  <c:v>1.6441600000000001</c:v>
                </c:pt>
              </c:numCache>
            </c:numRef>
          </c:xVal>
          <c:yVal>
            <c:numRef>
              <c:f>'C:\Users\LU\Fast Timing\04102012\Fe55-calib\[Fe55-1800V.xlsx]Fe55-1800V'!$B$1:$B$1455</c:f>
              <c:numCache>
                <c:formatCode>General</c:formatCode>
                <c:ptCount val="1455"/>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1</c:v>
                </c:pt>
                <c:pt idx="353">
                  <c:v>0</c:v>
                </c:pt>
                <c:pt idx="354">
                  <c:v>2</c:v>
                </c:pt>
                <c:pt idx="355">
                  <c:v>4</c:v>
                </c:pt>
                <c:pt idx="356">
                  <c:v>2</c:v>
                </c:pt>
                <c:pt idx="357">
                  <c:v>8</c:v>
                </c:pt>
                <c:pt idx="358">
                  <c:v>9</c:v>
                </c:pt>
                <c:pt idx="359">
                  <c:v>12</c:v>
                </c:pt>
                <c:pt idx="360">
                  <c:v>20</c:v>
                </c:pt>
                <c:pt idx="361">
                  <c:v>8</c:v>
                </c:pt>
                <c:pt idx="362">
                  <c:v>18</c:v>
                </c:pt>
                <c:pt idx="363">
                  <c:v>13</c:v>
                </c:pt>
                <c:pt idx="364">
                  <c:v>16</c:v>
                </c:pt>
                <c:pt idx="365">
                  <c:v>24</c:v>
                </c:pt>
                <c:pt idx="366">
                  <c:v>13</c:v>
                </c:pt>
                <c:pt idx="367">
                  <c:v>13</c:v>
                </c:pt>
                <c:pt idx="368">
                  <c:v>20</c:v>
                </c:pt>
                <c:pt idx="369">
                  <c:v>26</c:v>
                </c:pt>
                <c:pt idx="370">
                  <c:v>19</c:v>
                </c:pt>
                <c:pt idx="371">
                  <c:v>16</c:v>
                </c:pt>
                <c:pt idx="372">
                  <c:v>22</c:v>
                </c:pt>
                <c:pt idx="373">
                  <c:v>7</c:v>
                </c:pt>
                <c:pt idx="374">
                  <c:v>13</c:v>
                </c:pt>
                <c:pt idx="375">
                  <c:v>19</c:v>
                </c:pt>
                <c:pt idx="376">
                  <c:v>14</c:v>
                </c:pt>
                <c:pt idx="377">
                  <c:v>15</c:v>
                </c:pt>
                <c:pt idx="378">
                  <c:v>25</c:v>
                </c:pt>
                <c:pt idx="379">
                  <c:v>31</c:v>
                </c:pt>
                <c:pt idx="380">
                  <c:v>27</c:v>
                </c:pt>
                <c:pt idx="381">
                  <c:v>22</c:v>
                </c:pt>
                <c:pt idx="382">
                  <c:v>27</c:v>
                </c:pt>
                <c:pt idx="383">
                  <c:v>15</c:v>
                </c:pt>
                <c:pt idx="384">
                  <c:v>16</c:v>
                </c:pt>
                <c:pt idx="385">
                  <c:v>21</c:v>
                </c:pt>
                <c:pt idx="386">
                  <c:v>18</c:v>
                </c:pt>
                <c:pt idx="387">
                  <c:v>25</c:v>
                </c:pt>
                <c:pt idx="388">
                  <c:v>22</c:v>
                </c:pt>
                <c:pt idx="389">
                  <c:v>19</c:v>
                </c:pt>
                <c:pt idx="390">
                  <c:v>24</c:v>
                </c:pt>
                <c:pt idx="391">
                  <c:v>24</c:v>
                </c:pt>
                <c:pt idx="392">
                  <c:v>9</c:v>
                </c:pt>
                <c:pt idx="393">
                  <c:v>19</c:v>
                </c:pt>
                <c:pt idx="394">
                  <c:v>21</c:v>
                </c:pt>
                <c:pt idx="395">
                  <c:v>16</c:v>
                </c:pt>
                <c:pt idx="396">
                  <c:v>24</c:v>
                </c:pt>
                <c:pt idx="397">
                  <c:v>27</c:v>
                </c:pt>
                <c:pt idx="398">
                  <c:v>19</c:v>
                </c:pt>
                <c:pt idx="399">
                  <c:v>23</c:v>
                </c:pt>
                <c:pt idx="400">
                  <c:v>25</c:v>
                </c:pt>
                <c:pt idx="401">
                  <c:v>27</c:v>
                </c:pt>
                <c:pt idx="402">
                  <c:v>18</c:v>
                </c:pt>
                <c:pt idx="403">
                  <c:v>20</c:v>
                </c:pt>
                <c:pt idx="404">
                  <c:v>22</c:v>
                </c:pt>
                <c:pt idx="405">
                  <c:v>18</c:v>
                </c:pt>
                <c:pt idx="406">
                  <c:v>17</c:v>
                </c:pt>
                <c:pt idx="407">
                  <c:v>9</c:v>
                </c:pt>
                <c:pt idx="408">
                  <c:v>21</c:v>
                </c:pt>
                <c:pt idx="409">
                  <c:v>21</c:v>
                </c:pt>
                <c:pt idx="410">
                  <c:v>17</c:v>
                </c:pt>
                <c:pt idx="411">
                  <c:v>16</c:v>
                </c:pt>
                <c:pt idx="412">
                  <c:v>31</c:v>
                </c:pt>
                <c:pt idx="413">
                  <c:v>24</c:v>
                </c:pt>
                <c:pt idx="414">
                  <c:v>15</c:v>
                </c:pt>
                <c:pt idx="415">
                  <c:v>18</c:v>
                </c:pt>
                <c:pt idx="416">
                  <c:v>12</c:v>
                </c:pt>
                <c:pt idx="417">
                  <c:v>25</c:v>
                </c:pt>
                <c:pt idx="418">
                  <c:v>15</c:v>
                </c:pt>
                <c:pt idx="419">
                  <c:v>12</c:v>
                </c:pt>
                <c:pt idx="420">
                  <c:v>16</c:v>
                </c:pt>
                <c:pt idx="421">
                  <c:v>18</c:v>
                </c:pt>
                <c:pt idx="422">
                  <c:v>16</c:v>
                </c:pt>
                <c:pt idx="423">
                  <c:v>9</c:v>
                </c:pt>
                <c:pt idx="424">
                  <c:v>18</c:v>
                </c:pt>
                <c:pt idx="425">
                  <c:v>19</c:v>
                </c:pt>
                <c:pt idx="426">
                  <c:v>12</c:v>
                </c:pt>
                <c:pt idx="427">
                  <c:v>14</c:v>
                </c:pt>
                <c:pt idx="428">
                  <c:v>11</c:v>
                </c:pt>
                <c:pt idx="429">
                  <c:v>25</c:v>
                </c:pt>
                <c:pt idx="430">
                  <c:v>31</c:v>
                </c:pt>
                <c:pt idx="431">
                  <c:v>14</c:v>
                </c:pt>
                <c:pt idx="432">
                  <c:v>14</c:v>
                </c:pt>
                <c:pt idx="433">
                  <c:v>10</c:v>
                </c:pt>
                <c:pt idx="434">
                  <c:v>10</c:v>
                </c:pt>
                <c:pt idx="435">
                  <c:v>12</c:v>
                </c:pt>
                <c:pt idx="436">
                  <c:v>7</c:v>
                </c:pt>
                <c:pt idx="437">
                  <c:v>19</c:v>
                </c:pt>
                <c:pt idx="438">
                  <c:v>7</c:v>
                </c:pt>
                <c:pt idx="439">
                  <c:v>13</c:v>
                </c:pt>
                <c:pt idx="440">
                  <c:v>14</c:v>
                </c:pt>
                <c:pt idx="441">
                  <c:v>18</c:v>
                </c:pt>
                <c:pt idx="442">
                  <c:v>15</c:v>
                </c:pt>
                <c:pt idx="443">
                  <c:v>11</c:v>
                </c:pt>
                <c:pt idx="444">
                  <c:v>19</c:v>
                </c:pt>
                <c:pt idx="445">
                  <c:v>12</c:v>
                </c:pt>
                <c:pt idx="446">
                  <c:v>14</c:v>
                </c:pt>
                <c:pt idx="447">
                  <c:v>25</c:v>
                </c:pt>
                <c:pt idx="448">
                  <c:v>14</c:v>
                </c:pt>
                <c:pt idx="449">
                  <c:v>16</c:v>
                </c:pt>
                <c:pt idx="450">
                  <c:v>19</c:v>
                </c:pt>
                <c:pt idx="451">
                  <c:v>11</c:v>
                </c:pt>
                <c:pt idx="452">
                  <c:v>19</c:v>
                </c:pt>
                <c:pt idx="453">
                  <c:v>19</c:v>
                </c:pt>
                <c:pt idx="454">
                  <c:v>20</c:v>
                </c:pt>
                <c:pt idx="455">
                  <c:v>16</c:v>
                </c:pt>
                <c:pt idx="456">
                  <c:v>12</c:v>
                </c:pt>
                <c:pt idx="457">
                  <c:v>16</c:v>
                </c:pt>
                <c:pt idx="458">
                  <c:v>14</c:v>
                </c:pt>
                <c:pt idx="459">
                  <c:v>20</c:v>
                </c:pt>
                <c:pt idx="460">
                  <c:v>12</c:v>
                </c:pt>
                <c:pt idx="461">
                  <c:v>17</c:v>
                </c:pt>
                <c:pt idx="462">
                  <c:v>18</c:v>
                </c:pt>
                <c:pt idx="463">
                  <c:v>15</c:v>
                </c:pt>
                <c:pt idx="464">
                  <c:v>17</c:v>
                </c:pt>
                <c:pt idx="465">
                  <c:v>10</c:v>
                </c:pt>
                <c:pt idx="466">
                  <c:v>12</c:v>
                </c:pt>
                <c:pt idx="467">
                  <c:v>14</c:v>
                </c:pt>
                <c:pt idx="468">
                  <c:v>13</c:v>
                </c:pt>
                <c:pt idx="469">
                  <c:v>10</c:v>
                </c:pt>
                <c:pt idx="470">
                  <c:v>15</c:v>
                </c:pt>
                <c:pt idx="471">
                  <c:v>23</c:v>
                </c:pt>
                <c:pt idx="472">
                  <c:v>24</c:v>
                </c:pt>
                <c:pt idx="473">
                  <c:v>18</c:v>
                </c:pt>
                <c:pt idx="474">
                  <c:v>21</c:v>
                </c:pt>
                <c:pt idx="475">
                  <c:v>25</c:v>
                </c:pt>
                <c:pt idx="476">
                  <c:v>29</c:v>
                </c:pt>
                <c:pt idx="477">
                  <c:v>28</c:v>
                </c:pt>
                <c:pt idx="478">
                  <c:v>23</c:v>
                </c:pt>
                <c:pt idx="479">
                  <c:v>32</c:v>
                </c:pt>
                <c:pt idx="480">
                  <c:v>19</c:v>
                </c:pt>
                <c:pt idx="481">
                  <c:v>18</c:v>
                </c:pt>
                <c:pt idx="482">
                  <c:v>11</c:v>
                </c:pt>
                <c:pt idx="483">
                  <c:v>25</c:v>
                </c:pt>
                <c:pt idx="484">
                  <c:v>19</c:v>
                </c:pt>
                <c:pt idx="485">
                  <c:v>22</c:v>
                </c:pt>
                <c:pt idx="486">
                  <c:v>14</c:v>
                </c:pt>
                <c:pt idx="487">
                  <c:v>18</c:v>
                </c:pt>
                <c:pt idx="488">
                  <c:v>13</c:v>
                </c:pt>
                <c:pt idx="489">
                  <c:v>14</c:v>
                </c:pt>
                <c:pt idx="490">
                  <c:v>13</c:v>
                </c:pt>
                <c:pt idx="491">
                  <c:v>23</c:v>
                </c:pt>
                <c:pt idx="492">
                  <c:v>24</c:v>
                </c:pt>
                <c:pt idx="493">
                  <c:v>27</c:v>
                </c:pt>
                <c:pt idx="494">
                  <c:v>25</c:v>
                </c:pt>
                <c:pt idx="495">
                  <c:v>29</c:v>
                </c:pt>
                <c:pt idx="496">
                  <c:v>27</c:v>
                </c:pt>
                <c:pt idx="497">
                  <c:v>27</c:v>
                </c:pt>
                <c:pt idx="498">
                  <c:v>24</c:v>
                </c:pt>
                <c:pt idx="499">
                  <c:v>21</c:v>
                </c:pt>
                <c:pt idx="500">
                  <c:v>16</c:v>
                </c:pt>
                <c:pt idx="501">
                  <c:v>21</c:v>
                </c:pt>
                <c:pt idx="502">
                  <c:v>25</c:v>
                </c:pt>
                <c:pt idx="503">
                  <c:v>28</c:v>
                </c:pt>
                <c:pt idx="504">
                  <c:v>28</c:v>
                </c:pt>
                <c:pt idx="505">
                  <c:v>36</c:v>
                </c:pt>
                <c:pt idx="506">
                  <c:v>28</c:v>
                </c:pt>
                <c:pt idx="507">
                  <c:v>17</c:v>
                </c:pt>
                <c:pt idx="508">
                  <c:v>22</c:v>
                </c:pt>
                <c:pt idx="509">
                  <c:v>31</c:v>
                </c:pt>
                <c:pt idx="510">
                  <c:v>27</c:v>
                </c:pt>
                <c:pt idx="511">
                  <c:v>33</c:v>
                </c:pt>
                <c:pt idx="512">
                  <c:v>23</c:v>
                </c:pt>
                <c:pt idx="513">
                  <c:v>26</c:v>
                </c:pt>
                <c:pt idx="514">
                  <c:v>20</c:v>
                </c:pt>
                <c:pt idx="515">
                  <c:v>18</c:v>
                </c:pt>
                <c:pt idx="516">
                  <c:v>27</c:v>
                </c:pt>
                <c:pt idx="517">
                  <c:v>29</c:v>
                </c:pt>
                <c:pt idx="518">
                  <c:v>27</c:v>
                </c:pt>
                <c:pt idx="519">
                  <c:v>38</c:v>
                </c:pt>
                <c:pt idx="520">
                  <c:v>31</c:v>
                </c:pt>
                <c:pt idx="521">
                  <c:v>35</c:v>
                </c:pt>
                <c:pt idx="522">
                  <c:v>34</c:v>
                </c:pt>
                <c:pt idx="523">
                  <c:v>37</c:v>
                </c:pt>
                <c:pt idx="524">
                  <c:v>35</c:v>
                </c:pt>
                <c:pt idx="525">
                  <c:v>31</c:v>
                </c:pt>
                <c:pt idx="526">
                  <c:v>45</c:v>
                </c:pt>
                <c:pt idx="527">
                  <c:v>33</c:v>
                </c:pt>
                <c:pt idx="528">
                  <c:v>36</c:v>
                </c:pt>
                <c:pt idx="529">
                  <c:v>41</c:v>
                </c:pt>
                <c:pt idx="530">
                  <c:v>47</c:v>
                </c:pt>
                <c:pt idx="531">
                  <c:v>31</c:v>
                </c:pt>
                <c:pt idx="532">
                  <c:v>39</c:v>
                </c:pt>
                <c:pt idx="533">
                  <c:v>40</c:v>
                </c:pt>
                <c:pt idx="534">
                  <c:v>61</c:v>
                </c:pt>
                <c:pt idx="535">
                  <c:v>58</c:v>
                </c:pt>
                <c:pt idx="536">
                  <c:v>50</c:v>
                </c:pt>
                <c:pt idx="537">
                  <c:v>60</c:v>
                </c:pt>
                <c:pt idx="538">
                  <c:v>71</c:v>
                </c:pt>
                <c:pt idx="539">
                  <c:v>95</c:v>
                </c:pt>
                <c:pt idx="540">
                  <c:v>114</c:v>
                </c:pt>
                <c:pt idx="541">
                  <c:v>86</c:v>
                </c:pt>
                <c:pt idx="542">
                  <c:v>86</c:v>
                </c:pt>
                <c:pt idx="543">
                  <c:v>75</c:v>
                </c:pt>
                <c:pt idx="544">
                  <c:v>86</c:v>
                </c:pt>
                <c:pt idx="545">
                  <c:v>98</c:v>
                </c:pt>
                <c:pt idx="546">
                  <c:v>95</c:v>
                </c:pt>
                <c:pt idx="547">
                  <c:v>89</c:v>
                </c:pt>
                <c:pt idx="548">
                  <c:v>85</c:v>
                </c:pt>
                <c:pt idx="549">
                  <c:v>101</c:v>
                </c:pt>
                <c:pt idx="550">
                  <c:v>98</c:v>
                </c:pt>
                <c:pt idx="551">
                  <c:v>106</c:v>
                </c:pt>
                <c:pt idx="552">
                  <c:v>94</c:v>
                </c:pt>
                <c:pt idx="553">
                  <c:v>115</c:v>
                </c:pt>
                <c:pt idx="554">
                  <c:v>125</c:v>
                </c:pt>
                <c:pt idx="555">
                  <c:v>89</c:v>
                </c:pt>
                <c:pt idx="556">
                  <c:v>99</c:v>
                </c:pt>
                <c:pt idx="557">
                  <c:v>140</c:v>
                </c:pt>
                <c:pt idx="558">
                  <c:v>139</c:v>
                </c:pt>
                <c:pt idx="559">
                  <c:v>125</c:v>
                </c:pt>
                <c:pt idx="560">
                  <c:v>143</c:v>
                </c:pt>
                <c:pt idx="561">
                  <c:v>145</c:v>
                </c:pt>
                <c:pt idx="562">
                  <c:v>145</c:v>
                </c:pt>
                <c:pt idx="563">
                  <c:v>143</c:v>
                </c:pt>
                <c:pt idx="564">
                  <c:v>145</c:v>
                </c:pt>
                <c:pt idx="565">
                  <c:v>138</c:v>
                </c:pt>
                <c:pt idx="566">
                  <c:v>114</c:v>
                </c:pt>
                <c:pt idx="567">
                  <c:v>139</c:v>
                </c:pt>
                <c:pt idx="568">
                  <c:v>97</c:v>
                </c:pt>
                <c:pt idx="569">
                  <c:v>107</c:v>
                </c:pt>
                <c:pt idx="570">
                  <c:v>123</c:v>
                </c:pt>
                <c:pt idx="571">
                  <c:v>87</c:v>
                </c:pt>
                <c:pt idx="572">
                  <c:v>96</c:v>
                </c:pt>
                <c:pt idx="573">
                  <c:v>127</c:v>
                </c:pt>
                <c:pt idx="574">
                  <c:v>100</c:v>
                </c:pt>
                <c:pt idx="575">
                  <c:v>110</c:v>
                </c:pt>
                <c:pt idx="576">
                  <c:v>103</c:v>
                </c:pt>
                <c:pt idx="577">
                  <c:v>112</c:v>
                </c:pt>
                <c:pt idx="578">
                  <c:v>136</c:v>
                </c:pt>
                <c:pt idx="579">
                  <c:v>117</c:v>
                </c:pt>
                <c:pt idx="580">
                  <c:v>115</c:v>
                </c:pt>
                <c:pt idx="581">
                  <c:v>92</c:v>
                </c:pt>
                <c:pt idx="582">
                  <c:v>116</c:v>
                </c:pt>
                <c:pt idx="583">
                  <c:v>95</c:v>
                </c:pt>
                <c:pt idx="584">
                  <c:v>90</c:v>
                </c:pt>
                <c:pt idx="585">
                  <c:v>71</c:v>
                </c:pt>
                <c:pt idx="586">
                  <c:v>79</c:v>
                </c:pt>
                <c:pt idx="587">
                  <c:v>85</c:v>
                </c:pt>
                <c:pt idx="588">
                  <c:v>75</c:v>
                </c:pt>
                <c:pt idx="589">
                  <c:v>68</c:v>
                </c:pt>
                <c:pt idx="590">
                  <c:v>81</c:v>
                </c:pt>
                <c:pt idx="591">
                  <c:v>61</c:v>
                </c:pt>
                <c:pt idx="592">
                  <c:v>65</c:v>
                </c:pt>
                <c:pt idx="593">
                  <c:v>66</c:v>
                </c:pt>
                <c:pt idx="594">
                  <c:v>66</c:v>
                </c:pt>
                <c:pt idx="595">
                  <c:v>40</c:v>
                </c:pt>
                <c:pt idx="596">
                  <c:v>43</c:v>
                </c:pt>
                <c:pt idx="597">
                  <c:v>51</c:v>
                </c:pt>
                <c:pt idx="598">
                  <c:v>41</c:v>
                </c:pt>
                <c:pt idx="599">
                  <c:v>29</c:v>
                </c:pt>
                <c:pt idx="600">
                  <c:v>29</c:v>
                </c:pt>
                <c:pt idx="601">
                  <c:v>32</c:v>
                </c:pt>
                <c:pt idx="602">
                  <c:v>27</c:v>
                </c:pt>
                <c:pt idx="603">
                  <c:v>38</c:v>
                </c:pt>
                <c:pt idx="604">
                  <c:v>46</c:v>
                </c:pt>
                <c:pt idx="605">
                  <c:v>35</c:v>
                </c:pt>
                <c:pt idx="606">
                  <c:v>31</c:v>
                </c:pt>
                <c:pt idx="607">
                  <c:v>29</c:v>
                </c:pt>
                <c:pt idx="608">
                  <c:v>24</c:v>
                </c:pt>
                <c:pt idx="609">
                  <c:v>28</c:v>
                </c:pt>
                <c:pt idx="610">
                  <c:v>17</c:v>
                </c:pt>
                <c:pt idx="611">
                  <c:v>22</c:v>
                </c:pt>
                <c:pt idx="612">
                  <c:v>27</c:v>
                </c:pt>
                <c:pt idx="613">
                  <c:v>16</c:v>
                </c:pt>
                <c:pt idx="614">
                  <c:v>16</c:v>
                </c:pt>
                <c:pt idx="615">
                  <c:v>20</c:v>
                </c:pt>
                <c:pt idx="616">
                  <c:v>14</c:v>
                </c:pt>
                <c:pt idx="617">
                  <c:v>9</c:v>
                </c:pt>
                <c:pt idx="618">
                  <c:v>12</c:v>
                </c:pt>
                <c:pt idx="619">
                  <c:v>11</c:v>
                </c:pt>
                <c:pt idx="620">
                  <c:v>13</c:v>
                </c:pt>
                <c:pt idx="621">
                  <c:v>9</c:v>
                </c:pt>
                <c:pt idx="622">
                  <c:v>8</c:v>
                </c:pt>
                <c:pt idx="623">
                  <c:v>10</c:v>
                </c:pt>
                <c:pt idx="624">
                  <c:v>8</c:v>
                </c:pt>
                <c:pt idx="625">
                  <c:v>7</c:v>
                </c:pt>
                <c:pt idx="626">
                  <c:v>5</c:v>
                </c:pt>
                <c:pt idx="627">
                  <c:v>2</c:v>
                </c:pt>
                <c:pt idx="628">
                  <c:v>9</c:v>
                </c:pt>
                <c:pt idx="629">
                  <c:v>7</c:v>
                </c:pt>
                <c:pt idx="630">
                  <c:v>7</c:v>
                </c:pt>
                <c:pt idx="631">
                  <c:v>7</c:v>
                </c:pt>
                <c:pt idx="632">
                  <c:v>7</c:v>
                </c:pt>
                <c:pt idx="633">
                  <c:v>3</c:v>
                </c:pt>
                <c:pt idx="634">
                  <c:v>0</c:v>
                </c:pt>
                <c:pt idx="635">
                  <c:v>1</c:v>
                </c:pt>
                <c:pt idx="636">
                  <c:v>2</c:v>
                </c:pt>
                <c:pt idx="637">
                  <c:v>4</c:v>
                </c:pt>
                <c:pt idx="638">
                  <c:v>1</c:v>
                </c:pt>
                <c:pt idx="639">
                  <c:v>0</c:v>
                </c:pt>
                <c:pt idx="640">
                  <c:v>1</c:v>
                </c:pt>
                <c:pt idx="641">
                  <c:v>0</c:v>
                </c:pt>
                <c:pt idx="642">
                  <c:v>1</c:v>
                </c:pt>
                <c:pt idx="643">
                  <c:v>0</c:v>
                </c:pt>
                <c:pt idx="644">
                  <c:v>0</c:v>
                </c:pt>
                <c:pt idx="645">
                  <c:v>0</c:v>
                </c:pt>
                <c:pt idx="646">
                  <c:v>2</c:v>
                </c:pt>
                <c:pt idx="647">
                  <c:v>0</c:v>
                </c:pt>
                <c:pt idx="648">
                  <c:v>1</c:v>
                </c:pt>
                <c:pt idx="649">
                  <c:v>0</c:v>
                </c:pt>
                <c:pt idx="650">
                  <c:v>0</c:v>
                </c:pt>
                <c:pt idx="651">
                  <c:v>0</c:v>
                </c:pt>
                <c:pt idx="652">
                  <c:v>0</c:v>
                </c:pt>
                <c:pt idx="653">
                  <c:v>0</c:v>
                </c:pt>
                <c:pt idx="654">
                  <c:v>0</c:v>
                </c:pt>
                <c:pt idx="655">
                  <c:v>0</c:v>
                </c:pt>
                <c:pt idx="656">
                  <c:v>0</c:v>
                </c:pt>
                <c:pt idx="657">
                  <c:v>2</c:v>
                </c:pt>
                <c:pt idx="658">
                  <c:v>1</c:v>
                </c:pt>
                <c:pt idx="659">
                  <c:v>0</c:v>
                </c:pt>
                <c:pt idx="660">
                  <c:v>0</c:v>
                </c:pt>
                <c:pt idx="661">
                  <c:v>0</c:v>
                </c:pt>
                <c:pt idx="662">
                  <c:v>0</c:v>
                </c:pt>
                <c:pt idx="663">
                  <c:v>0</c:v>
                </c:pt>
                <c:pt idx="664">
                  <c:v>0</c:v>
                </c:pt>
                <c:pt idx="665">
                  <c:v>0</c:v>
                </c:pt>
                <c:pt idx="666">
                  <c:v>0</c:v>
                </c:pt>
                <c:pt idx="667">
                  <c:v>0</c:v>
                </c:pt>
                <c:pt idx="668">
                  <c:v>0</c:v>
                </c:pt>
                <c:pt idx="669">
                  <c:v>0</c:v>
                </c:pt>
                <c:pt idx="670">
                  <c:v>0</c:v>
                </c:pt>
                <c:pt idx="671">
                  <c:v>0</c:v>
                </c:pt>
                <c:pt idx="672">
                  <c:v>0</c:v>
                </c:pt>
                <c:pt idx="673">
                  <c:v>0</c:v>
                </c:pt>
                <c:pt idx="674">
                  <c:v>0</c:v>
                </c:pt>
                <c:pt idx="675">
                  <c:v>0</c:v>
                </c:pt>
                <c:pt idx="676">
                  <c:v>0</c:v>
                </c:pt>
                <c:pt idx="677">
                  <c:v>0</c:v>
                </c:pt>
                <c:pt idx="678">
                  <c:v>0</c:v>
                </c:pt>
                <c:pt idx="679">
                  <c:v>0</c:v>
                </c:pt>
                <c:pt idx="680">
                  <c:v>0</c:v>
                </c:pt>
                <c:pt idx="681">
                  <c:v>0</c:v>
                </c:pt>
                <c:pt idx="682">
                  <c:v>0</c:v>
                </c:pt>
                <c:pt idx="683">
                  <c:v>0</c:v>
                </c:pt>
                <c:pt idx="684">
                  <c:v>0</c:v>
                </c:pt>
                <c:pt idx="685">
                  <c:v>0</c:v>
                </c:pt>
                <c:pt idx="686">
                  <c:v>0</c:v>
                </c:pt>
                <c:pt idx="687">
                  <c:v>0</c:v>
                </c:pt>
                <c:pt idx="688">
                  <c:v>0</c:v>
                </c:pt>
                <c:pt idx="689">
                  <c:v>0</c:v>
                </c:pt>
                <c:pt idx="690">
                  <c:v>0</c:v>
                </c:pt>
                <c:pt idx="691">
                  <c:v>0</c:v>
                </c:pt>
                <c:pt idx="692">
                  <c:v>0</c:v>
                </c:pt>
                <c:pt idx="693">
                  <c:v>0</c:v>
                </c:pt>
                <c:pt idx="694">
                  <c:v>0</c:v>
                </c:pt>
                <c:pt idx="695">
                  <c:v>0</c:v>
                </c:pt>
                <c:pt idx="696">
                  <c:v>0</c:v>
                </c:pt>
                <c:pt idx="697">
                  <c:v>0</c:v>
                </c:pt>
                <c:pt idx="698">
                  <c:v>0</c:v>
                </c:pt>
                <c:pt idx="699">
                  <c:v>0</c:v>
                </c:pt>
                <c:pt idx="700">
                  <c:v>0</c:v>
                </c:pt>
                <c:pt idx="701">
                  <c:v>0</c:v>
                </c:pt>
                <c:pt idx="702">
                  <c:v>0</c:v>
                </c:pt>
                <c:pt idx="703">
                  <c:v>0</c:v>
                </c:pt>
                <c:pt idx="704">
                  <c:v>0</c:v>
                </c:pt>
                <c:pt idx="705">
                  <c:v>0</c:v>
                </c:pt>
                <c:pt idx="706">
                  <c:v>0</c:v>
                </c:pt>
                <c:pt idx="707">
                  <c:v>0</c:v>
                </c:pt>
                <c:pt idx="708">
                  <c:v>0</c:v>
                </c:pt>
                <c:pt idx="709">
                  <c:v>0</c:v>
                </c:pt>
                <c:pt idx="710">
                  <c:v>0</c:v>
                </c:pt>
                <c:pt idx="711">
                  <c:v>0</c:v>
                </c:pt>
                <c:pt idx="712">
                  <c:v>0</c:v>
                </c:pt>
                <c:pt idx="713">
                  <c:v>0</c:v>
                </c:pt>
                <c:pt idx="714">
                  <c:v>0</c:v>
                </c:pt>
                <c:pt idx="715">
                  <c:v>0</c:v>
                </c:pt>
                <c:pt idx="716">
                  <c:v>0</c:v>
                </c:pt>
                <c:pt idx="717">
                  <c:v>0</c:v>
                </c:pt>
                <c:pt idx="718">
                  <c:v>0</c:v>
                </c:pt>
                <c:pt idx="719">
                  <c:v>0</c:v>
                </c:pt>
                <c:pt idx="720">
                  <c:v>0</c:v>
                </c:pt>
                <c:pt idx="721">
                  <c:v>0</c:v>
                </c:pt>
                <c:pt idx="722">
                  <c:v>0</c:v>
                </c:pt>
                <c:pt idx="723">
                  <c:v>0</c:v>
                </c:pt>
                <c:pt idx="724">
                  <c:v>1</c:v>
                </c:pt>
                <c:pt idx="725">
                  <c:v>0</c:v>
                </c:pt>
                <c:pt idx="726">
                  <c:v>0</c:v>
                </c:pt>
                <c:pt idx="727">
                  <c:v>0</c:v>
                </c:pt>
                <c:pt idx="728">
                  <c:v>0</c:v>
                </c:pt>
                <c:pt idx="729">
                  <c:v>0</c:v>
                </c:pt>
                <c:pt idx="730">
                  <c:v>1</c:v>
                </c:pt>
                <c:pt idx="731">
                  <c:v>0</c:v>
                </c:pt>
                <c:pt idx="732">
                  <c:v>0</c:v>
                </c:pt>
                <c:pt idx="733">
                  <c:v>0</c:v>
                </c:pt>
                <c:pt idx="734">
                  <c:v>0</c:v>
                </c:pt>
                <c:pt idx="735">
                  <c:v>0</c:v>
                </c:pt>
                <c:pt idx="736">
                  <c:v>1</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0</c:v>
                </c:pt>
                <c:pt idx="752">
                  <c:v>0</c:v>
                </c:pt>
                <c:pt idx="753">
                  <c:v>0</c:v>
                </c:pt>
                <c:pt idx="754">
                  <c:v>0</c:v>
                </c:pt>
                <c:pt idx="755">
                  <c:v>0</c:v>
                </c:pt>
                <c:pt idx="756">
                  <c:v>0</c:v>
                </c:pt>
                <c:pt idx="757">
                  <c:v>0</c:v>
                </c:pt>
                <c:pt idx="758">
                  <c:v>0</c:v>
                </c:pt>
                <c:pt idx="759">
                  <c:v>0</c:v>
                </c:pt>
                <c:pt idx="760">
                  <c:v>0</c:v>
                </c:pt>
                <c:pt idx="761">
                  <c:v>1</c:v>
                </c:pt>
                <c:pt idx="762">
                  <c:v>0</c:v>
                </c:pt>
                <c:pt idx="763">
                  <c:v>0</c:v>
                </c:pt>
                <c:pt idx="764">
                  <c:v>0</c:v>
                </c:pt>
                <c:pt idx="765">
                  <c:v>0</c:v>
                </c:pt>
                <c:pt idx="766">
                  <c:v>0</c:v>
                </c:pt>
                <c:pt idx="767">
                  <c:v>0</c:v>
                </c:pt>
                <c:pt idx="768">
                  <c:v>0</c:v>
                </c:pt>
                <c:pt idx="769">
                  <c:v>0</c:v>
                </c:pt>
                <c:pt idx="770">
                  <c:v>0</c:v>
                </c:pt>
                <c:pt idx="771">
                  <c:v>0</c:v>
                </c:pt>
                <c:pt idx="772">
                  <c:v>0</c:v>
                </c:pt>
                <c:pt idx="773">
                  <c:v>0</c:v>
                </c:pt>
                <c:pt idx="774">
                  <c:v>0</c:v>
                </c:pt>
                <c:pt idx="775">
                  <c:v>1</c:v>
                </c:pt>
                <c:pt idx="776">
                  <c:v>0</c:v>
                </c:pt>
                <c:pt idx="777">
                  <c:v>0</c:v>
                </c:pt>
                <c:pt idx="778">
                  <c:v>0</c:v>
                </c:pt>
                <c:pt idx="779">
                  <c:v>0</c:v>
                </c:pt>
                <c:pt idx="780">
                  <c:v>0</c:v>
                </c:pt>
                <c:pt idx="781">
                  <c:v>0</c:v>
                </c:pt>
                <c:pt idx="782">
                  <c:v>0</c:v>
                </c:pt>
                <c:pt idx="783">
                  <c:v>0</c:v>
                </c:pt>
                <c:pt idx="784">
                  <c:v>0</c:v>
                </c:pt>
                <c:pt idx="785">
                  <c:v>0</c:v>
                </c:pt>
                <c:pt idx="786">
                  <c:v>0</c:v>
                </c:pt>
                <c:pt idx="787">
                  <c:v>0</c:v>
                </c:pt>
                <c:pt idx="788">
                  <c:v>0</c:v>
                </c:pt>
                <c:pt idx="789">
                  <c:v>0</c:v>
                </c:pt>
                <c:pt idx="790">
                  <c:v>0</c:v>
                </c:pt>
                <c:pt idx="791">
                  <c:v>0</c:v>
                </c:pt>
                <c:pt idx="792">
                  <c:v>0</c:v>
                </c:pt>
                <c:pt idx="793">
                  <c:v>0</c:v>
                </c:pt>
                <c:pt idx="794">
                  <c:v>0</c:v>
                </c:pt>
                <c:pt idx="795">
                  <c:v>0</c:v>
                </c:pt>
                <c:pt idx="796">
                  <c:v>0</c:v>
                </c:pt>
                <c:pt idx="797">
                  <c:v>0</c:v>
                </c:pt>
                <c:pt idx="798">
                  <c:v>0</c:v>
                </c:pt>
                <c:pt idx="799">
                  <c:v>0</c:v>
                </c:pt>
                <c:pt idx="800">
                  <c:v>0</c:v>
                </c:pt>
                <c:pt idx="801">
                  <c:v>0</c:v>
                </c:pt>
                <c:pt idx="802">
                  <c:v>0</c:v>
                </c:pt>
                <c:pt idx="803">
                  <c:v>0</c:v>
                </c:pt>
                <c:pt idx="804">
                  <c:v>0</c:v>
                </c:pt>
                <c:pt idx="805">
                  <c:v>0</c:v>
                </c:pt>
                <c:pt idx="806">
                  <c:v>0</c:v>
                </c:pt>
                <c:pt idx="807">
                  <c:v>0</c:v>
                </c:pt>
                <c:pt idx="808">
                  <c:v>0</c:v>
                </c:pt>
                <c:pt idx="809">
                  <c:v>0</c:v>
                </c:pt>
                <c:pt idx="810">
                  <c:v>0</c:v>
                </c:pt>
                <c:pt idx="811">
                  <c:v>0</c:v>
                </c:pt>
                <c:pt idx="812">
                  <c:v>0</c:v>
                </c:pt>
                <c:pt idx="813">
                  <c:v>0</c:v>
                </c:pt>
                <c:pt idx="814">
                  <c:v>0</c:v>
                </c:pt>
                <c:pt idx="815">
                  <c:v>0</c:v>
                </c:pt>
                <c:pt idx="816">
                  <c:v>0</c:v>
                </c:pt>
                <c:pt idx="817">
                  <c:v>0</c:v>
                </c:pt>
                <c:pt idx="818">
                  <c:v>0</c:v>
                </c:pt>
                <c:pt idx="819">
                  <c:v>0</c:v>
                </c:pt>
                <c:pt idx="820">
                  <c:v>0</c:v>
                </c:pt>
                <c:pt idx="821">
                  <c:v>0</c:v>
                </c:pt>
                <c:pt idx="822">
                  <c:v>0</c:v>
                </c:pt>
                <c:pt idx="823">
                  <c:v>0</c:v>
                </c:pt>
                <c:pt idx="824">
                  <c:v>0</c:v>
                </c:pt>
                <c:pt idx="825">
                  <c:v>0</c:v>
                </c:pt>
                <c:pt idx="826">
                  <c:v>0</c:v>
                </c:pt>
                <c:pt idx="827">
                  <c:v>0</c:v>
                </c:pt>
                <c:pt idx="828">
                  <c:v>0</c:v>
                </c:pt>
                <c:pt idx="829">
                  <c:v>0</c:v>
                </c:pt>
                <c:pt idx="830">
                  <c:v>0</c:v>
                </c:pt>
                <c:pt idx="831">
                  <c:v>0</c:v>
                </c:pt>
                <c:pt idx="832">
                  <c:v>0</c:v>
                </c:pt>
                <c:pt idx="833">
                  <c:v>0</c:v>
                </c:pt>
                <c:pt idx="834">
                  <c:v>0</c:v>
                </c:pt>
                <c:pt idx="835">
                  <c:v>0</c:v>
                </c:pt>
                <c:pt idx="836">
                  <c:v>0</c:v>
                </c:pt>
                <c:pt idx="837">
                  <c:v>0</c:v>
                </c:pt>
                <c:pt idx="838">
                  <c:v>0</c:v>
                </c:pt>
                <c:pt idx="839">
                  <c:v>0</c:v>
                </c:pt>
                <c:pt idx="840">
                  <c:v>0</c:v>
                </c:pt>
                <c:pt idx="841">
                  <c:v>0</c:v>
                </c:pt>
                <c:pt idx="842">
                  <c:v>0</c:v>
                </c:pt>
                <c:pt idx="843">
                  <c:v>0</c:v>
                </c:pt>
                <c:pt idx="844">
                  <c:v>0</c:v>
                </c:pt>
                <c:pt idx="845">
                  <c:v>0</c:v>
                </c:pt>
                <c:pt idx="846">
                  <c:v>0</c:v>
                </c:pt>
                <c:pt idx="847">
                  <c:v>0</c:v>
                </c:pt>
                <c:pt idx="848">
                  <c:v>0</c:v>
                </c:pt>
                <c:pt idx="849">
                  <c:v>0</c:v>
                </c:pt>
                <c:pt idx="850">
                  <c:v>0</c:v>
                </c:pt>
                <c:pt idx="851">
                  <c:v>0</c:v>
                </c:pt>
                <c:pt idx="852">
                  <c:v>0</c:v>
                </c:pt>
                <c:pt idx="853">
                  <c:v>0</c:v>
                </c:pt>
                <c:pt idx="854">
                  <c:v>0</c:v>
                </c:pt>
                <c:pt idx="855">
                  <c:v>0</c:v>
                </c:pt>
                <c:pt idx="856">
                  <c:v>0</c:v>
                </c:pt>
                <c:pt idx="857">
                  <c:v>0</c:v>
                </c:pt>
                <c:pt idx="858">
                  <c:v>0</c:v>
                </c:pt>
                <c:pt idx="859">
                  <c:v>0</c:v>
                </c:pt>
                <c:pt idx="860">
                  <c:v>0</c:v>
                </c:pt>
                <c:pt idx="861">
                  <c:v>0</c:v>
                </c:pt>
                <c:pt idx="862">
                  <c:v>0</c:v>
                </c:pt>
                <c:pt idx="863">
                  <c:v>0</c:v>
                </c:pt>
                <c:pt idx="864">
                  <c:v>0</c:v>
                </c:pt>
                <c:pt idx="865">
                  <c:v>0</c:v>
                </c:pt>
                <c:pt idx="866">
                  <c:v>0</c:v>
                </c:pt>
                <c:pt idx="867">
                  <c:v>0</c:v>
                </c:pt>
                <c:pt idx="868">
                  <c:v>0</c:v>
                </c:pt>
                <c:pt idx="869">
                  <c:v>0</c:v>
                </c:pt>
                <c:pt idx="870">
                  <c:v>0</c:v>
                </c:pt>
                <c:pt idx="871">
                  <c:v>0</c:v>
                </c:pt>
                <c:pt idx="872">
                  <c:v>0</c:v>
                </c:pt>
                <c:pt idx="873">
                  <c:v>0</c:v>
                </c:pt>
                <c:pt idx="874">
                  <c:v>0</c:v>
                </c:pt>
                <c:pt idx="875">
                  <c:v>0</c:v>
                </c:pt>
                <c:pt idx="876">
                  <c:v>0</c:v>
                </c:pt>
                <c:pt idx="877">
                  <c:v>0</c:v>
                </c:pt>
                <c:pt idx="878">
                  <c:v>0</c:v>
                </c:pt>
                <c:pt idx="879">
                  <c:v>0</c:v>
                </c:pt>
                <c:pt idx="880">
                  <c:v>0</c:v>
                </c:pt>
                <c:pt idx="881">
                  <c:v>0</c:v>
                </c:pt>
                <c:pt idx="882">
                  <c:v>0</c:v>
                </c:pt>
                <c:pt idx="883">
                  <c:v>0</c:v>
                </c:pt>
                <c:pt idx="884">
                  <c:v>0</c:v>
                </c:pt>
                <c:pt idx="885">
                  <c:v>0</c:v>
                </c:pt>
                <c:pt idx="886">
                  <c:v>0</c:v>
                </c:pt>
                <c:pt idx="887">
                  <c:v>0</c:v>
                </c:pt>
                <c:pt idx="888">
                  <c:v>0</c:v>
                </c:pt>
                <c:pt idx="889">
                  <c:v>0</c:v>
                </c:pt>
                <c:pt idx="890">
                  <c:v>0</c:v>
                </c:pt>
                <c:pt idx="891">
                  <c:v>0</c:v>
                </c:pt>
                <c:pt idx="892">
                  <c:v>0</c:v>
                </c:pt>
                <c:pt idx="893">
                  <c:v>0</c:v>
                </c:pt>
                <c:pt idx="894">
                  <c:v>0</c:v>
                </c:pt>
                <c:pt idx="895">
                  <c:v>0</c:v>
                </c:pt>
                <c:pt idx="896">
                  <c:v>0</c:v>
                </c:pt>
                <c:pt idx="897">
                  <c:v>0</c:v>
                </c:pt>
                <c:pt idx="898">
                  <c:v>0</c:v>
                </c:pt>
                <c:pt idx="899">
                  <c:v>0</c:v>
                </c:pt>
                <c:pt idx="900">
                  <c:v>0</c:v>
                </c:pt>
                <c:pt idx="901">
                  <c:v>0</c:v>
                </c:pt>
                <c:pt idx="902">
                  <c:v>0</c:v>
                </c:pt>
                <c:pt idx="903">
                  <c:v>0</c:v>
                </c:pt>
                <c:pt idx="904">
                  <c:v>0</c:v>
                </c:pt>
                <c:pt idx="905">
                  <c:v>0</c:v>
                </c:pt>
                <c:pt idx="906">
                  <c:v>0</c:v>
                </c:pt>
                <c:pt idx="907">
                  <c:v>0</c:v>
                </c:pt>
                <c:pt idx="908">
                  <c:v>0</c:v>
                </c:pt>
                <c:pt idx="909">
                  <c:v>0</c:v>
                </c:pt>
                <c:pt idx="910">
                  <c:v>0</c:v>
                </c:pt>
                <c:pt idx="911">
                  <c:v>0</c:v>
                </c:pt>
                <c:pt idx="912">
                  <c:v>0</c:v>
                </c:pt>
                <c:pt idx="913">
                  <c:v>0</c:v>
                </c:pt>
                <c:pt idx="914">
                  <c:v>0</c:v>
                </c:pt>
                <c:pt idx="915">
                  <c:v>0</c:v>
                </c:pt>
                <c:pt idx="916">
                  <c:v>0</c:v>
                </c:pt>
                <c:pt idx="917">
                  <c:v>0</c:v>
                </c:pt>
                <c:pt idx="918">
                  <c:v>0</c:v>
                </c:pt>
                <c:pt idx="919">
                  <c:v>0</c:v>
                </c:pt>
                <c:pt idx="920">
                  <c:v>0</c:v>
                </c:pt>
                <c:pt idx="921">
                  <c:v>0</c:v>
                </c:pt>
                <c:pt idx="922">
                  <c:v>0</c:v>
                </c:pt>
                <c:pt idx="923">
                  <c:v>0</c:v>
                </c:pt>
                <c:pt idx="924">
                  <c:v>0</c:v>
                </c:pt>
                <c:pt idx="925">
                  <c:v>0</c:v>
                </c:pt>
                <c:pt idx="926">
                  <c:v>0</c:v>
                </c:pt>
                <c:pt idx="927">
                  <c:v>0</c:v>
                </c:pt>
                <c:pt idx="928">
                  <c:v>0</c:v>
                </c:pt>
                <c:pt idx="929">
                  <c:v>0</c:v>
                </c:pt>
                <c:pt idx="930">
                  <c:v>0</c:v>
                </c:pt>
                <c:pt idx="931">
                  <c:v>0</c:v>
                </c:pt>
                <c:pt idx="932">
                  <c:v>0</c:v>
                </c:pt>
                <c:pt idx="933">
                  <c:v>0</c:v>
                </c:pt>
                <c:pt idx="934">
                  <c:v>0</c:v>
                </c:pt>
                <c:pt idx="935">
                  <c:v>0</c:v>
                </c:pt>
                <c:pt idx="936">
                  <c:v>0</c:v>
                </c:pt>
                <c:pt idx="937">
                  <c:v>0</c:v>
                </c:pt>
                <c:pt idx="938">
                  <c:v>0</c:v>
                </c:pt>
                <c:pt idx="939">
                  <c:v>0</c:v>
                </c:pt>
                <c:pt idx="940">
                  <c:v>0</c:v>
                </c:pt>
                <c:pt idx="941">
                  <c:v>0</c:v>
                </c:pt>
                <c:pt idx="942">
                  <c:v>0</c:v>
                </c:pt>
                <c:pt idx="943">
                  <c:v>0</c:v>
                </c:pt>
                <c:pt idx="944">
                  <c:v>0</c:v>
                </c:pt>
                <c:pt idx="945">
                  <c:v>0</c:v>
                </c:pt>
                <c:pt idx="946">
                  <c:v>0</c:v>
                </c:pt>
                <c:pt idx="947">
                  <c:v>0</c:v>
                </c:pt>
                <c:pt idx="948">
                  <c:v>0</c:v>
                </c:pt>
                <c:pt idx="949">
                  <c:v>0</c:v>
                </c:pt>
                <c:pt idx="950">
                  <c:v>0</c:v>
                </c:pt>
                <c:pt idx="951">
                  <c:v>0</c:v>
                </c:pt>
                <c:pt idx="952">
                  <c:v>0</c:v>
                </c:pt>
                <c:pt idx="953">
                  <c:v>0</c:v>
                </c:pt>
                <c:pt idx="954">
                  <c:v>0</c:v>
                </c:pt>
                <c:pt idx="955">
                  <c:v>0</c:v>
                </c:pt>
                <c:pt idx="956">
                  <c:v>0</c:v>
                </c:pt>
                <c:pt idx="957">
                  <c:v>0</c:v>
                </c:pt>
                <c:pt idx="958">
                  <c:v>0</c:v>
                </c:pt>
                <c:pt idx="959">
                  <c:v>0</c:v>
                </c:pt>
                <c:pt idx="960">
                  <c:v>0</c:v>
                </c:pt>
                <c:pt idx="961">
                  <c:v>0</c:v>
                </c:pt>
                <c:pt idx="962">
                  <c:v>0</c:v>
                </c:pt>
                <c:pt idx="963">
                  <c:v>0</c:v>
                </c:pt>
                <c:pt idx="964">
                  <c:v>0</c:v>
                </c:pt>
                <c:pt idx="965">
                  <c:v>0</c:v>
                </c:pt>
                <c:pt idx="966">
                  <c:v>0</c:v>
                </c:pt>
                <c:pt idx="967">
                  <c:v>0</c:v>
                </c:pt>
                <c:pt idx="968">
                  <c:v>0</c:v>
                </c:pt>
                <c:pt idx="969">
                  <c:v>0</c:v>
                </c:pt>
                <c:pt idx="970">
                  <c:v>0</c:v>
                </c:pt>
                <c:pt idx="971">
                  <c:v>0</c:v>
                </c:pt>
                <c:pt idx="972">
                  <c:v>0</c:v>
                </c:pt>
                <c:pt idx="973">
                  <c:v>0</c:v>
                </c:pt>
                <c:pt idx="974">
                  <c:v>0</c:v>
                </c:pt>
                <c:pt idx="975">
                  <c:v>0</c:v>
                </c:pt>
                <c:pt idx="976">
                  <c:v>0</c:v>
                </c:pt>
                <c:pt idx="977">
                  <c:v>0</c:v>
                </c:pt>
                <c:pt idx="978">
                  <c:v>0</c:v>
                </c:pt>
                <c:pt idx="979">
                  <c:v>0</c:v>
                </c:pt>
                <c:pt idx="980">
                  <c:v>0</c:v>
                </c:pt>
                <c:pt idx="981">
                  <c:v>0</c:v>
                </c:pt>
                <c:pt idx="982">
                  <c:v>0</c:v>
                </c:pt>
                <c:pt idx="983">
                  <c:v>0</c:v>
                </c:pt>
                <c:pt idx="984">
                  <c:v>0</c:v>
                </c:pt>
                <c:pt idx="985">
                  <c:v>0</c:v>
                </c:pt>
                <c:pt idx="986">
                  <c:v>0</c:v>
                </c:pt>
                <c:pt idx="987">
                  <c:v>0</c:v>
                </c:pt>
                <c:pt idx="988">
                  <c:v>0</c:v>
                </c:pt>
                <c:pt idx="989">
                  <c:v>0</c:v>
                </c:pt>
                <c:pt idx="990">
                  <c:v>0</c:v>
                </c:pt>
                <c:pt idx="991">
                  <c:v>0</c:v>
                </c:pt>
                <c:pt idx="992">
                  <c:v>0</c:v>
                </c:pt>
                <c:pt idx="993">
                  <c:v>0</c:v>
                </c:pt>
                <c:pt idx="994">
                  <c:v>0</c:v>
                </c:pt>
                <c:pt idx="995">
                  <c:v>0</c:v>
                </c:pt>
                <c:pt idx="996">
                  <c:v>0</c:v>
                </c:pt>
                <c:pt idx="997">
                  <c:v>0</c:v>
                </c:pt>
                <c:pt idx="998">
                  <c:v>0</c:v>
                </c:pt>
                <c:pt idx="999">
                  <c:v>0</c:v>
                </c:pt>
                <c:pt idx="1000">
                  <c:v>0</c:v>
                </c:pt>
                <c:pt idx="1001">
                  <c:v>0</c:v>
                </c:pt>
                <c:pt idx="1002">
                  <c:v>0</c:v>
                </c:pt>
                <c:pt idx="1003">
                  <c:v>0</c:v>
                </c:pt>
                <c:pt idx="1004">
                  <c:v>0</c:v>
                </c:pt>
                <c:pt idx="1005">
                  <c:v>0</c:v>
                </c:pt>
                <c:pt idx="1006">
                  <c:v>0</c:v>
                </c:pt>
                <c:pt idx="1007">
                  <c:v>0</c:v>
                </c:pt>
                <c:pt idx="1008">
                  <c:v>0</c:v>
                </c:pt>
                <c:pt idx="1009">
                  <c:v>0</c:v>
                </c:pt>
                <c:pt idx="1010">
                  <c:v>0</c:v>
                </c:pt>
                <c:pt idx="1011">
                  <c:v>0</c:v>
                </c:pt>
                <c:pt idx="1012">
                  <c:v>0</c:v>
                </c:pt>
                <c:pt idx="1013">
                  <c:v>0</c:v>
                </c:pt>
                <c:pt idx="1014">
                  <c:v>0</c:v>
                </c:pt>
                <c:pt idx="1015">
                  <c:v>0</c:v>
                </c:pt>
                <c:pt idx="1016">
                  <c:v>0</c:v>
                </c:pt>
                <c:pt idx="1017">
                  <c:v>0</c:v>
                </c:pt>
                <c:pt idx="1018">
                  <c:v>0</c:v>
                </c:pt>
                <c:pt idx="1019">
                  <c:v>0</c:v>
                </c:pt>
                <c:pt idx="1020">
                  <c:v>0</c:v>
                </c:pt>
                <c:pt idx="1021">
                  <c:v>0</c:v>
                </c:pt>
                <c:pt idx="1022">
                  <c:v>0</c:v>
                </c:pt>
                <c:pt idx="1023">
                  <c:v>0</c:v>
                </c:pt>
                <c:pt idx="1024">
                  <c:v>0</c:v>
                </c:pt>
                <c:pt idx="1025">
                  <c:v>0</c:v>
                </c:pt>
                <c:pt idx="1026">
                  <c:v>0</c:v>
                </c:pt>
                <c:pt idx="1027">
                  <c:v>0</c:v>
                </c:pt>
                <c:pt idx="1028">
                  <c:v>0</c:v>
                </c:pt>
                <c:pt idx="1029">
                  <c:v>0</c:v>
                </c:pt>
                <c:pt idx="1030">
                  <c:v>0</c:v>
                </c:pt>
                <c:pt idx="1031">
                  <c:v>0</c:v>
                </c:pt>
                <c:pt idx="1032">
                  <c:v>0</c:v>
                </c:pt>
                <c:pt idx="1033">
                  <c:v>0</c:v>
                </c:pt>
                <c:pt idx="1034">
                  <c:v>0</c:v>
                </c:pt>
                <c:pt idx="1035">
                  <c:v>0</c:v>
                </c:pt>
                <c:pt idx="1036">
                  <c:v>0</c:v>
                </c:pt>
                <c:pt idx="1037">
                  <c:v>0</c:v>
                </c:pt>
                <c:pt idx="1038">
                  <c:v>0</c:v>
                </c:pt>
                <c:pt idx="1039">
                  <c:v>0</c:v>
                </c:pt>
                <c:pt idx="1040">
                  <c:v>0</c:v>
                </c:pt>
                <c:pt idx="1041">
                  <c:v>0</c:v>
                </c:pt>
                <c:pt idx="1042">
                  <c:v>0</c:v>
                </c:pt>
                <c:pt idx="1043">
                  <c:v>0</c:v>
                </c:pt>
                <c:pt idx="1044">
                  <c:v>0</c:v>
                </c:pt>
                <c:pt idx="1045">
                  <c:v>0</c:v>
                </c:pt>
                <c:pt idx="1046">
                  <c:v>0</c:v>
                </c:pt>
                <c:pt idx="1047">
                  <c:v>0</c:v>
                </c:pt>
                <c:pt idx="1048">
                  <c:v>0</c:v>
                </c:pt>
                <c:pt idx="1049">
                  <c:v>0</c:v>
                </c:pt>
                <c:pt idx="1050">
                  <c:v>0</c:v>
                </c:pt>
                <c:pt idx="1051">
                  <c:v>0</c:v>
                </c:pt>
                <c:pt idx="1052">
                  <c:v>0</c:v>
                </c:pt>
                <c:pt idx="1053">
                  <c:v>0</c:v>
                </c:pt>
                <c:pt idx="1054">
                  <c:v>0</c:v>
                </c:pt>
                <c:pt idx="1055">
                  <c:v>0</c:v>
                </c:pt>
                <c:pt idx="1056">
                  <c:v>0</c:v>
                </c:pt>
                <c:pt idx="1057">
                  <c:v>0</c:v>
                </c:pt>
                <c:pt idx="1058">
                  <c:v>0</c:v>
                </c:pt>
                <c:pt idx="1059">
                  <c:v>0</c:v>
                </c:pt>
                <c:pt idx="1060">
                  <c:v>0</c:v>
                </c:pt>
                <c:pt idx="1061">
                  <c:v>0</c:v>
                </c:pt>
                <c:pt idx="1062">
                  <c:v>0</c:v>
                </c:pt>
                <c:pt idx="1063">
                  <c:v>0</c:v>
                </c:pt>
                <c:pt idx="1064">
                  <c:v>0</c:v>
                </c:pt>
                <c:pt idx="1065">
                  <c:v>0</c:v>
                </c:pt>
                <c:pt idx="1066">
                  <c:v>0</c:v>
                </c:pt>
                <c:pt idx="1067">
                  <c:v>0</c:v>
                </c:pt>
                <c:pt idx="1068">
                  <c:v>0</c:v>
                </c:pt>
                <c:pt idx="1069">
                  <c:v>0</c:v>
                </c:pt>
                <c:pt idx="1070">
                  <c:v>0</c:v>
                </c:pt>
                <c:pt idx="1071">
                  <c:v>0</c:v>
                </c:pt>
                <c:pt idx="1072">
                  <c:v>0</c:v>
                </c:pt>
                <c:pt idx="1073">
                  <c:v>0</c:v>
                </c:pt>
                <c:pt idx="1074">
                  <c:v>0</c:v>
                </c:pt>
                <c:pt idx="1075">
                  <c:v>0</c:v>
                </c:pt>
                <c:pt idx="1076">
                  <c:v>0</c:v>
                </c:pt>
                <c:pt idx="1077">
                  <c:v>0</c:v>
                </c:pt>
                <c:pt idx="1078">
                  <c:v>0</c:v>
                </c:pt>
                <c:pt idx="1079">
                  <c:v>0</c:v>
                </c:pt>
                <c:pt idx="1080">
                  <c:v>0</c:v>
                </c:pt>
                <c:pt idx="1081">
                  <c:v>0</c:v>
                </c:pt>
                <c:pt idx="1082">
                  <c:v>0</c:v>
                </c:pt>
                <c:pt idx="1083">
                  <c:v>1</c:v>
                </c:pt>
                <c:pt idx="1084">
                  <c:v>0</c:v>
                </c:pt>
                <c:pt idx="1085">
                  <c:v>0</c:v>
                </c:pt>
                <c:pt idx="1086">
                  <c:v>0</c:v>
                </c:pt>
                <c:pt idx="1087">
                  <c:v>0</c:v>
                </c:pt>
                <c:pt idx="1088">
                  <c:v>0</c:v>
                </c:pt>
                <c:pt idx="1089">
                  <c:v>0</c:v>
                </c:pt>
                <c:pt idx="1090">
                  <c:v>0</c:v>
                </c:pt>
                <c:pt idx="1091">
                  <c:v>0</c:v>
                </c:pt>
                <c:pt idx="1092">
                  <c:v>0</c:v>
                </c:pt>
                <c:pt idx="1093">
                  <c:v>0</c:v>
                </c:pt>
                <c:pt idx="1094">
                  <c:v>0</c:v>
                </c:pt>
                <c:pt idx="1095">
                  <c:v>0</c:v>
                </c:pt>
                <c:pt idx="1096">
                  <c:v>0</c:v>
                </c:pt>
                <c:pt idx="1097">
                  <c:v>0</c:v>
                </c:pt>
                <c:pt idx="1098">
                  <c:v>0</c:v>
                </c:pt>
                <c:pt idx="1099">
                  <c:v>0</c:v>
                </c:pt>
                <c:pt idx="1100">
                  <c:v>0</c:v>
                </c:pt>
                <c:pt idx="1101">
                  <c:v>0</c:v>
                </c:pt>
                <c:pt idx="1102">
                  <c:v>1</c:v>
                </c:pt>
                <c:pt idx="1103">
                  <c:v>0</c:v>
                </c:pt>
                <c:pt idx="1104">
                  <c:v>0</c:v>
                </c:pt>
                <c:pt idx="1105">
                  <c:v>0</c:v>
                </c:pt>
                <c:pt idx="1106">
                  <c:v>0</c:v>
                </c:pt>
                <c:pt idx="1107">
                  <c:v>0</c:v>
                </c:pt>
                <c:pt idx="1108">
                  <c:v>0</c:v>
                </c:pt>
                <c:pt idx="1109">
                  <c:v>0</c:v>
                </c:pt>
                <c:pt idx="1110">
                  <c:v>0</c:v>
                </c:pt>
                <c:pt idx="1111">
                  <c:v>0</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0</c:v>
                </c:pt>
                <c:pt idx="1128">
                  <c:v>0</c:v>
                </c:pt>
                <c:pt idx="1129">
                  <c:v>0</c:v>
                </c:pt>
                <c:pt idx="1130">
                  <c:v>0</c:v>
                </c:pt>
                <c:pt idx="1131">
                  <c:v>0</c:v>
                </c:pt>
                <c:pt idx="1132">
                  <c:v>0</c:v>
                </c:pt>
                <c:pt idx="1133">
                  <c:v>0</c:v>
                </c:pt>
                <c:pt idx="1134">
                  <c:v>0</c:v>
                </c:pt>
                <c:pt idx="1135">
                  <c:v>0</c:v>
                </c:pt>
                <c:pt idx="1136">
                  <c:v>0</c:v>
                </c:pt>
                <c:pt idx="1137">
                  <c:v>0</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0</c:v>
                </c:pt>
                <c:pt idx="1184">
                  <c:v>0</c:v>
                </c:pt>
                <c:pt idx="1185">
                  <c:v>0</c:v>
                </c:pt>
                <c:pt idx="1186">
                  <c:v>0</c:v>
                </c:pt>
                <c:pt idx="1187">
                  <c:v>0</c:v>
                </c:pt>
                <c:pt idx="1188">
                  <c:v>0</c:v>
                </c:pt>
                <c:pt idx="1189">
                  <c:v>0</c:v>
                </c:pt>
                <c:pt idx="1190">
                  <c:v>0</c:v>
                </c:pt>
                <c:pt idx="1191">
                  <c:v>0</c:v>
                </c:pt>
                <c:pt idx="1192">
                  <c:v>0</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0</c:v>
                </c:pt>
                <c:pt idx="1233">
                  <c:v>0</c:v>
                </c:pt>
                <c:pt idx="1234">
                  <c:v>0</c:v>
                </c:pt>
                <c:pt idx="1235">
                  <c:v>0</c:v>
                </c:pt>
                <c:pt idx="1236">
                  <c:v>0</c:v>
                </c:pt>
                <c:pt idx="1237">
                  <c:v>0</c:v>
                </c:pt>
                <c:pt idx="1238">
                  <c:v>0</c:v>
                </c:pt>
                <c:pt idx="1239">
                  <c:v>0</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0</c:v>
                </c:pt>
                <c:pt idx="1265">
                  <c:v>0</c:v>
                </c:pt>
                <c:pt idx="1266">
                  <c:v>0</c:v>
                </c:pt>
                <c:pt idx="1267">
                  <c:v>0</c:v>
                </c:pt>
                <c:pt idx="1268">
                  <c:v>0</c:v>
                </c:pt>
                <c:pt idx="1269">
                  <c:v>0</c:v>
                </c:pt>
                <c:pt idx="1270">
                  <c:v>0</c:v>
                </c:pt>
                <c:pt idx="1271">
                  <c:v>0</c:v>
                </c:pt>
                <c:pt idx="1272">
                  <c:v>0</c:v>
                </c:pt>
                <c:pt idx="1273">
                  <c:v>0</c:v>
                </c:pt>
                <c:pt idx="1274">
                  <c:v>0</c:v>
                </c:pt>
                <c:pt idx="1275">
                  <c:v>0</c:v>
                </c:pt>
                <c:pt idx="1276">
                  <c:v>0</c:v>
                </c:pt>
                <c:pt idx="1277">
                  <c:v>0</c:v>
                </c:pt>
                <c:pt idx="1278">
                  <c:v>0</c:v>
                </c:pt>
                <c:pt idx="1279">
                  <c:v>0</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0</c:v>
                </c:pt>
                <c:pt idx="1301">
                  <c:v>0</c:v>
                </c:pt>
                <c:pt idx="1302">
                  <c:v>0</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0</c:v>
                </c:pt>
                <c:pt idx="1335">
                  <c:v>0</c:v>
                </c:pt>
                <c:pt idx="1336">
                  <c:v>0</c:v>
                </c:pt>
                <c:pt idx="1337">
                  <c:v>0</c:v>
                </c:pt>
                <c:pt idx="1338">
                  <c:v>0</c:v>
                </c:pt>
                <c:pt idx="1339">
                  <c:v>0</c:v>
                </c:pt>
                <c:pt idx="1340">
                  <c:v>0</c:v>
                </c:pt>
                <c:pt idx="1341">
                  <c:v>0</c:v>
                </c:pt>
                <c:pt idx="1342">
                  <c:v>0</c:v>
                </c:pt>
                <c:pt idx="1343">
                  <c:v>0</c:v>
                </c:pt>
                <c:pt idx="1344">
                  <c:v>0</c:v>
                </c:pt>
                <c:pt idx="1345">
                  <c:v>0</c:v>
                </c:pt>
                <c:pt idx="1346">
                  <c:v>0</c:v>
                </c:pt>
                <c:pt idx="1347">
                  <c:v>0</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0</c:v>
                </c:pt>
                <c:pt idx="1381">
                  <c:v>0</c:v>
                </c:pt>
                <c:pt idx="1382">
                  <c:v>0</c:v>
                </c:pt>
                <c:pt idx="1383">
                  <c:v>0</c:v>
                </c:pt>
                <c:pt idx="1384">
                  <c:v>0</c:v>
                </c:pt>
                <c:pt idx="1385">
                  <c:v>0</c:v>
                </c:pt>
                <c:pt idx="1386">
                  <c:v>0</c:v>
                </c:pt>
                <c:pt idx="1387">
                  <c:v>0</c:v>
                </c:pt>
                <c:pt idx="1388">
                  <c:v>0</c:v>
                </c:pt>
                <c:pt idx="1389">
                  <c:v>0</c:v>
                </c:pt>
                <c:pt idx="1390">
                  <c:v>0</c:v>
                </c:pt>
                <c:pt idx="1391">
                  <c:v>0</c:v>
                </c:pt>
                <c:pt idx="1392">
                  <c:v>0</c:v>
                </c:pt>
                <c:pt idx="1393">
                  <c:v>0</c:v>
                </c:pt>
                <c:pt idx="1394">
                  <c:v>0</c:v>
                </c:pt>
                <c:pt idx="1395">
                  <c:v>0</c:v>
                </c:pt>
                <c:pt idx="1396">
                  <c:v>0</c:v>
                </c:pt>
                <c:pt idx="1397">
                  <c:v>0</c:v>
                </c:pt>
                <c:pt idx="1398">
                  <c:v>0</c:v>
                </c:pt>
                <c:pt idx="1399">
                  <c:v>0</c:v>
                </c:pt>
                <c:pt idx="1400">
                  <c:v>0</c:v>
                </c:pt>
                <c:pt idx="1401">
                  <c:v>0</c:v>
                </c:pt>
                <c:pt idx="1402">
                  <c:v>0</c:v>
                </c:pt>
                <c:pt idx="1403">
                  <c:v>0</c:v>
                </c:pt>
                <c:pt idx="1404">
                  <c:v>0</c:v>
                </c:pt>
                <c:pt idx="1405">
                  <c:v>0</c:v>
                </c:pt>
                <c:pt idx="1406">
                  <c:v>0</c:v>
                </c:pt>
                <c:pt idx="1407">
                  <c:v>0</c:v>
                </c:pt>
                <c:pt idx="1408">
                  <c:v>0</c:v>
                </c:pt>
                <c:pt idx="1409">
                  <c:v>0</c:v>
                </c:pt>
                <c:pt idx="1410">
                  <c:v>0</c:v>
                </c:pt>
                <c:pt idx="1411">
                  <c:v>0</c:v>
                </c:pt>
                <c:pt idx="1412">
                  <c:v>0</c:v>
                </c:pt>
                <c:pt idx="1413">
                  <c:v>0</c:v>
                </c:pt>
                <c:pt idx="1414">
                  <c:v>0</c:v>
                </c:pt>
                <c:pt idx="1415">
                  <c:v>0</c:v>
                </c:pt>
                <c:pt idx="1416">
                  <c:v>0</c:v>
                </c:pt>
                <c:pt idx="1417">
                  <c:v>0</c:v>
                </c:pt>
                <c:pt idx="1418">
                  <c:v>0</c:v>
                </c:pt>
                <c:pt idx="1419">
                  <c:v>0</c:v>
                </c:pt>
                <c:pt idx="1420">
                  <c:v>0</c:v>
                </c:pt>
                <c:pt idx="1421">
                  <c:v>0</c:v>
                </c:pt>
                <c:pt idx="1422">
                  <c:v>0</c:v>
                </c:pt>
                <c:pt idx="1423">
                  <c:v>0</c:v>
                </c:pt>
                <c:pt idx="1424">
                  <c:v>0</c:v>
                </c:pt>
                <c:pt idx="1425">
                  <c:v>0</c:v>
                </c:pt>
                <c:pt idx="1426">
                  <c:v>0</c:v>
                </c:pt>
                <c:pt idx="1427">
                  <c:v>0</c:v>
                </c:pt>
                <c:pt idx="1428">
                  <c:v>0</c:v>
                </c:pt>
                <c:pt idx="1429">
                  <c:v>0</c:v>
                </c:pt>
                <c:pt idx="1430">
                  <c:v>0</c:v>
                </c:pt>
                <c:pt idx="1431">
                  <c:v>0</c:v>
                </c:pt>
                <c:pt idx="1432">
                  <c:v>0</c:v>
                </c:pt>
                <c:pt idx="1433">
                  <c:v>0</c:v>
                </c:pt>
                <c:pt idx="1434">
                  <c:v>0</c:v>
                </c:pt>
                <c:pt idx="1435">
                  <c:v>0</c:v>
                </c:pt>
                <c:pt idx="1436">
                  <c:v>0</c:v>
                </c:pt>
                <c:pt idx="1437">
                  <c:v>0</c:v>
                </c:pt>
                <c:pt idx="1438">
                  <c:v>0</c:v>
                </c:pt>
                <c:pt idx="1439">
                  <c:v>0</c:v>
                </c:pt>
                <c:pt idx="1440">
                  <c:v>0</c:v>
                </c:pt>
                <c:pt idx="1441">
                  <c:v>0</c:v>
                </c:pt>
                <c:pt idx="1442">
                  <c:v>0</c:v>
                </c:pt>
                <c:pt idx="1443">
                  <c:v>0</c:v>
                </c:pt>
                <c:pt idx="1444">
                  <c:v>0</c:v>
                </c:pt>
                <c:pt idx="1445">
                  <c:v>0</c:v>
                </c:pt>
                <c:pt idx="1446">
                  <c:v>0</c:v>
                </c:pt>
                <c:pt idx="1447">
                  <c:v>0</c:v>
                </c:pt>
                <c:pt idx="1448">
                  <c:v>0</c:v>
                </c:pt>
                <c:pt idx="1449">
                  <c:v>0</c:v>
                </c:pt>
                <c:pt idx="1450">
                  <c:v>0</c:v>
                </c:pt>
                <c:pt idx="1451">
                  <c:v>0</c:v>
                </c:pt>
                <c:pt idx="1452">
                  <c:v>0</c:v>
                </c:pt>
                <c:pt idx="1453">
                  <c:v>0</c:v>
                </c:pt>
                <c:pt idx="1454">
                  <c:v>0</c:v>
                </c:pt>
              </c:numCache>
            </c:numRef>
          </c:yVal>
          <c:smooth val="1"/>
        </c:ser>
        <c:dLbls>
          <c:showLegendKey val="0"/>
          <c:showVal val="0"/>
          <c:showCatName val="0"/>
          <c:showSerName val="0"/>
          <c:showPercent val="0"/>
          <c:showBubbleSize val="0"/>
        </c:dLbls>
        <c:axId val="42784384"/>
        <c:axId val="42784960"/>
      </c:scatterChart>
      <c:valAx>
        <c:axId val="42784384"/>
        <c:scaling>
          <c:orientation val="minMax"/>
          <c:max val="2.5"/>
          <c:min val="0"/>
        </c:scaling>
        <c:delete val="0"/>
        <c:axPos val="b"/>
        <c:numFmt formatCode="#,##0.00" sourceLinked="0"/>
        <c:majorTickMark val="out"/>
        <c:minorTickMark val="none"/>
        <c:tickLblPos val="nextTo"/>
        <c:crossAx val="42784960"/>
        <c:crosses val="autoZero"/>
        <c:crossBetween val="midCat"/>
      </c:valAx>
      <c:valAx>
        <c:axId val="42784960"/>
        <c:scaling>
          <c:orientation val="minMax"/>
          <c:min val="0"/>
        </c:scaling>
        <c:delete val="0"/>
        <c:axPos val="l"/>
        <c:majorGridlines/>
        <c:numFmt formatCode="General" sourceLinked="1"/>
        <c:majorTickMark val="out"/>
        <c:minorTickMark val="none"/>
        <c:tickLblPos val="nextTo"/>
        <c:crossAx val="42784384"/>
        <c:crosses val="autoZero"/>
        <c:crossBetween val="midCat"/>
      </c:valAx>
    </c:plotArea>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marker>
            <c:symbol val="none"/>
          </c:marker>
          <c:xVal>
            <c:numRef>
              <c:f>'D:\users\Lu\fast timing\04102012\Fe55-calib\[Fe55-1825V.csv]Fe55-1825V'!$A$1:$A$1878</c:f>
              <c:numCache>
                <c:formatCode>General</c:formatCode>
                <c:ptCount val="1878"/>
                <c:pt idx="0">
                  <c:v>-0.25406000000000001</c:v>
                </c:pt>
                <c:pt idx="1">
                  <c:v>-0.253</c:v>
                </c:pt>
                <c:pt idx="2">
                  <c:v>-0.25194</c:v>
                </c:pt>
                <c:pt idx="3">
                  <c:v>-0.25087999999999999</c:v>
                </c:pt>
                <c:pt idx="4">
                  <c:v>-0.24983</c:v>
                </c:pt>
                <c:pt idx="5">
                  <c:v>-0.24876999999999999</c:v>
                </c:pt>
                <c:pt idx="6">
                  <c:v>-0.24771000000000001</c:v>
                </c:pt>
                <c:pt idx="7">
                  <c:v>-0.24665000000000001</c:v>
                </c:pt>
                <c:pt idx="8">
                  <c:v>-0.24559</c:v>
                </c:pt>
                <c:pt idx="9">
                  <c:v>-0.24453</c:v>
                </c:pt>
                <c:pt idx="10">
                  <c:v>-0.24346999999999999</c:v>
                </c:pt>
                <c:pt idx="11">
                  <c:v>-0.24240999999999999</c:v>
                </c:pt>
                <c:pt idx="12">
                  <c:v>-0.24135999999999999</c:v>
                </c:pt>
                <c:pt idx="13">
                  <c:v>-0.24030000000000001</c:v>
                </c:pt>
                <c:pt idx="14">
                  <c:v>-0.23924000000000001</c:v>
                </c:pt>
                <c:pt idx="15">
                  <c:v>-0.23818</c:v>
                </c:pt>
                <c:pt idx="16">
                  <c:v>-0.23712</c:v>
                </c:pt>
                <c:pt idx="17">
                  <c:v>-0.23605999999999999</c:v>
                </c:pt>
                <c:pt idx="18">
                  <c:v>-0.23499999999999999</c:v>
                </c:pt>
                <c:pt idx="19">
                  <c:v>-0.23394000000000001</c:v>
                </c:pt>
                <c:pt idx="20">
                  <c:v>-0.23289000000000001</c:v>
                </c:pt>
                <c:pt idx="21">
                  <c:v>-0.23183000000000001</c:v>
                </c:pt>
                <c:pt idx="22">
                  <c:v>-0.23077</c:v>
                </c:pt>
                <c:pt idx="23">
                  <c:v>-0.22971</c:v>
                </c:pt>
                <c:pt idx="24">
                  <c:v>-0.22864999999999999</c:v>
                </c:pt>
                <c:pt idx="25">
                  <c:v>-0.22758999999999999</c:v>
                </c:pt>
                <c:pt idx="26">
                  <c:v>-0.22653000000000001</c:v>
                </c:pt>
                <c:pt idx="27">
                  <c:v>-0.22547</c:v>
                </c:pt>
                <c:pt idx="28">
                  <c:v>-0.22442000000000001</c:v>
                </c:pt>
                <c:pt idx="29">
                  <c:v>-0.22336</c:v>
                </c:pt>
                <c:pt idx="30">
                  <c:v>-0.2223</c:v>
                </c:pt>
                <c:pt idx="31">
                  <c:v>-0.22123999999999999</c:v>
                </c:pt>
                <c:pt idx="32">
                  <c:v>-0.22017999999999999</c:v>
                </c:pt>
                <c:pt idx="33">
                  <c:v>-0.21912000000000001</c:v>
                </c:pt>
                <c:pt idx="34">
                  <c:v>-0.21806</c:v>
                </c:pt>
                <c:pt idx="35">
                  <c:v>-0.217</c:v>
                </c:pt>
                <c:pt idx="36">
                  <c:v>-0.21595</c:v>
                </c:pt>
                <c:pt idx="37">
                  <c:v>-0.21489</c:v>
                </c:pt>
                <c:pt idx="38">
                  <c:v>-0.21382999999999999</c:v>
                </c:pt>
                <c:pt idx="39">
                  <c:v>-0.21276999999999999</c:v>
                </c:pt>
                <c:pt idx="40">
                  <c:v>-0.21171000000000001</c:v>
                </c:pt>
                <c:pt idx="41">
                  <c:v>-0.21065</c:v>
                </c:pt>
                <c:pt idx="42">
                  <c:v>-0.20959</c:v>
                </c:pt>
                <c:pt idx="43">
                  <c:v>-0.20852999999999999</c:v>
                </c:pt>
                <c:pt idx="44">
                  <c:v>-0.20748</c:v>
                </c:pt>
                <c:pt idx="45">
                  <c:v>-0.20641999999999999</c:v>
                </c:pt>
                <c:pt idx="46">
                  <c:v>-0.20535999999999999</c:v>
                </c:pt>
                <c:pt idx="47">
                  <c:v>-0.20430000000000001</c:v>
                </c:pt>
                <c:pt idx="48">
                  <c:v>-0.20324</c:v>
                </c:pt>
                <c:pt idx="49">
                  <c:v>-0.20218</c:v>
                </c:pt>
                <c:pt idx="50">
                  <c:v>-0.20111999999999999</c:v>
                </c:pt>
                <c:pt idx="51">
                  <c:v>-0.20007</c:v>
                </c:pt>
                <c:pt idx="52">
                  <c:v>-0.19900999999999999</c:v>
                </c:pt>
                <c:pt idx="53">
                  <c:v>-0.19794999999999999</c:v>
                </c:pt>
                <c:pt idx="54">
                  <c:v>-0.19689000000000001</c:v>
                </c:pt>
                <c:pt idx="55">
                  <c:v>-0.19583</c:v>
                </c:pt>
                <c:pt idx="56">
                  <c:v>-0.19477</c:v>
                </c:pt>
                <c:pt idx="57">
                  <c:v>-0.19370999999999999</c:v>
                </c:pt>
                <c:pt idx="58">
                  <c:v>-0.19264999999999999</c:v>
                </c:pt>
                <c:pt idx="59">
                  <c:v>-0.19159999999999999</c:v>
                </c:pt>
                <c:pt idx="60">
                  <c:v>-0.19053999999999999</c:v>
                </c:pt>
                <c:pt idx="61">
                  <c:v>-0.18948000000000001</c:v>
                </c:pt>
                <c:pt idx="62">
                  <c:v>-0.18842</c:v>
                </c:pt>
                <c:pt idx="63">
                  <c:v>-0.18736</c:v>
                </c:pt>
                <c:pt idx="64">
                  <c:v>-0.18629999999999999</c:v>
                </c:pt>
                <c:pt idx="65">
                  <c:v>-0.18523999999999999</c:v>
                </c:pt>
                <c:pt idx="66">
                  <c:v>-0.18418000000000001</c:v>
                </c:pt>
                <c:pt idx="67">
                  <c:v>-0.18312999999999999</c:v>
                </c:pt>
                <c:pt idx="68">
                  <c:v>-0.18207000000000001</c:v>
                </c:pt>
                <c:pt idx="69">
                  <c:v>-0.18101</c:v>
                </c:pt>
                <c:pt idx="70">
                  <c:v>-0.17995</c:v>
                </c:pt>
                <c:pt idx="71">
                  <c:v>-0.17888999999999999</c:v>
                </c:pt>
                <c:pt idx="72">
                  <c:v>-0.17782999999999999</c:v>
                </c:pt>
                <c:pt idx="73">
                  <c:v>-0.17677000000000001</c:v>
                </c:pt>
                <c:pt idx="74">
                  <c:v>-0.17571000000000001</c:v>
                </c:pt>
                <c:pt idx="75">
                  <c:v>-0.17466000000000001</c:v>
                </c:pt>
                <c:pt idx="76">
                  <c:v>-0.1736</c:v>
                </c:pt>
                <c:pt idx="77">
                  <c:v>-0.17254</c:v>
                </c:pt>
                <c:pt idx="78">
                  <c:v>-0.17147999999999999</c:v>
                </c:pt>
                <c:pt idx="79">
                  <c:v>-0.17041999999999999</c:v>
                </c:pt>
                <c:pt idx="80">
                  <c:v>-0.16936000000000001</c:v>
                </c:pt>
                <c:pt idx="81">
                  <c:v>-0.16830000000000001</c:v>
                </c:pt>
                <c:pt idx="82">
                  <c:v>-0.16724</c:v>
                </c:pt>
                <c:pt idx="83">
                  <c:v>-0.16619</c:v>
                </c:pt>
                <c:pt idx="84">
                  <c:v>-0.16513</c:v>
                </c:pt>
                <c:pt idx="85">
                  <c:v>-0.16406999999999999</c:v>
                </c:pt>
                <c:pt idx="86">
                  <c:v>-0.16300999999999999</c:v>
                </c:pt>
                <c:pt idx="87">
                  <c:v>-0.16195000000000001</c:v>
                </c:pt>
                <c:pt idx="88">
                  <c:v>-0.16089000000000001</c:v>
                </c:pt>
                <c:pt idx="89">
                  <c:v>-0.15983</c:v>
                </c:pt>
                <c:pt idx="90">
                  <c:v>-0.15876999999999999</c:v>
                </c:pt>
                <c:pt idx="91">
                  <c:v>-0.15772</c:v>
                </c:pt>
                <c:pt idx="92">
                  <c:v>-0.15665999999999999</c:v>
                </c:pt>
                <c:pt idx="93">
                  <c:v>-0.15559999999999999</c:v>
                </c:pt>
                <c:pt idx="94">
                  <c:v>-0.15454000000000001</c:v>
                </c:pt>
                <c:pt idx="95">
                  <c:v>-0.15348000000000001</c:v>
                </c:pt>
                <c:pt idx="96">
                  <c:v>-0.15242</c:v>
                </c:pt>
                <c:pt idx="97">
                  <c:v>-0.15135999999999999</c:v>
                </c:pt>
                <c:pt idx="98">
                  <c:v>-0.15029999999999999</c:v>
                </c:pt>
                <c:pt idx="99">
                  <c:v>-0.14924999999999999</c:v>
                </c:pt>
                <c:pt idx="100">
                  <c:v>-0.14818999999999999</c:v>
                </c:pt>
                <c:pt idx="101">
                  <c:v>-0.14713000000000001</c:v>
                </c:pt>
                <c:pt idx="102">
                  <c:v>-0.14607000000000001</c:v>
                </c:pt>
                <c:pt idx="103">
                  <c:v>-0.14501</c:v>
                </c:pt>
                <c:pt idx="104">
                  <c:v>-0.14394999999999999</c:v>
                </c:pt>
                <c:pt idx="105">
                  <c:v>-0.14288999999999999</c:v>
                </c:pt>
                <c:pt idx="106">
                  <c:v>-0.14183999999999999</c:v>
                </c:pt>
                <c:pt idx="107">
                  <c:v>-0.14077999999999999</c:v>
                </c:pt>
                <c:pt idx="108">
                  <c:v>-0.13972000000000001</c:v>
                </c:pt>
                <c:pt idx="109">
                  <c:v>-0.13866000000000001</c:v>
                </c:pt>
                <c:pt idx="110">
                  <c:v>-0.1376</c:v>
                </c:pt>
                <c:pt idx="111">
                  <c:v>-0.13653999999999999</c:v>
                </c:pt>
                <c:pt idx="112">
                  <c:v>-0.13547999999999999</c:v>
                </c:pt>
                <c:pt idx="113">
                  <c:v>-0.13442000000000001</c:v>
                </c:pt>
                <c:pt idx="114">
                  <c:v>-0.13336999999999999</c:v>
                </c:pt>
                <c:pt idx="115">
                  <c:v>-0.13231000000000001</c:v>
                </c:pt>
                <c:pt idx="116">
                  <c:v>-0.13125000000000001</c:v>
                </c:pt>
                <c:pt idx="117">
                  <c:v>-0.13019</c:v>
                </c:pt>
                <c:pt idx="118">
                  <c:v>-0.12912999999999999</c:v>
                </c:pt>
                <c:pt idx="119">
                  <c:v>-0.12806999999999999</c:v>
                </c:pt>
                <c:pt idx="120">
                  <c:v>-0.12701000000000001</c:v>
                </c:pt>
                <c:pt idx="121">
                  <c:v>-0.12595000000000001</c:v>
                </c:pt>
                <c:pt idx="122">
                  <c:v>-0.1249</c:v>
                </c:pt>
                <c:pt idx="123">
                  <c:v>-0.12384000000000001</c:v>
                </c:pt>
                <c:pt idx="124">
                  <c:v>-0.12278</c:v>
                </c:pt>
                <c:pt idx="125">
                  <c:v>-0.12171999999999999</c:v>
                </c:pt>
                <c:pt idx="126">
                  <c:v>-0.12066</c:v>
                </c:pt>
                <c:pt idx="127">
                  <c:v>-0.1196</c:v>
                </c:pt>
                <c:pt idx="128">
                  <c:v>-0.11854000000000001</c:v>
                </c:pt>
                <c:pt idx="129">
                  <c:v>-0.11748</c:v>
                </c:pt>
                <c:pt idx="130">
                  <c:v>-0.11643000000000001</c:v>
                </c:pt>
                <c:pt idx="131">
                  <c:v>-0.11537</c:v>
                </c:pt>
                <c:pt idx="132">
                  <c:v>-0.11430999999999999</c:v>
                </c:pt>
                <c:pt idx="133">
                  <c:v>-0.11325</c:v>
                </c:pt>
                <c:pt idx="134">
                  <c:v>-0.11219</c:v>
                </c:pt>
                <c:pt idx="135">
                  <c:v>-0.11113000000000001</c:v>
                </c:pt>
                <c:pt idx="136">
                  <c:v>-0.11007</c:v>
                </c:pt>
                <c:pt idx="137">
                  <c:v>-0.10901</c:v>
                </c:pt>
                <c:pt idx="138">
                  <c:v>-0.10796</c:v>
                </c:pt>
                <c:pt idx="139">
                  <c:v>-0.1069</c:v>
                </c:pt>
                <c:pt idx="140">
                  <c:v>-0.10584</c:v>
                </c:pt>
                <c:pt idx="141">
                  <c:v>-0.10478</c:v>
                </c:pt>
                <c:pt idx="142">
                  <c:v>-0.10372000000000001</c:v>
                </c:pt>
                <c:pt idx="143">
                  <c:v>-0.10266</c:v>
                </c:pt>
                <c:pt idx="144">
                  <c:v>-0.1016</c:v>
                </c:pt>
                <c:pt idx="145">
                  <c:v>-0.10054</c:v>
                </c:pt>
                <c:pt idx="146">
                  <c:v>-9.9489999999999995E-2</c:v>
                </c:pt>
                <c:pt idx="147">
                  <c:v>-9.8430000000000004E-2</c:v>
                </c:pt>
                <c:pt idx="148">
                  <c:v>-9.7369999999999998E-2</c:v>
                </c:pt>
                <c:pt idx="149">
                  <c:v>-9.6310000000000007E-2</c:v>
                </c:pt>
                <c:pt idx="150">
                  <c:v>-9.5250000000000001E-2</c:v>
                </c:pt>
                <c:pt idx="151">
                  <c:v>-9.4189999999999996E-2</c:v>
                </c:pt>
                <c:pt idx="152">
                  <c:v>-9.3130000000000004E-2</c:v>
                </c:pt>
                <c:pt idx="153">
                  <c:v>-9.2069999999999999E-2</c:v>
                </c:pt>
                <c:pt idx="154">
                  <c:v>-9.1020000000000004E-2</c:v>
                </c:pt>
                <c:pt idx="155">
                  <c:v>-8.9959999999999998E-2</c:v>
                </c:pt>
                <c:pt idx="156">
                  <c:v>-8.8900000000000007E-2</c:v>
                </c:pt>
                <c:pt idx="157">
                  <c:v>-8.7840000000000001E-2</c:v>
                </c:pt>
                <c:pt idx="158">
                  <c:v>-8.6779999999999996E-2</c:v>
                </c:pt>
                <c:pt idx="159">
                  <c:v>-8.5720000000000005E-2</c:v>
                </c:pt>
                <c:pt idx="160">
                  <c:v>-8.4659999999999999E-2</c:v>
                </c:pt>
                <c:pt idx="161">
                  <c:v>-8.3610000000000004E-2</c:v>
                </c:pt>
                <c:pt idx="162">
                  <c:v>-8.2549999999999998E-2</c:v>
                </c:pt>
                <c:pt idx="163">
                  <c:v>-8.1490000000000007E-2</c:v>
                </c:pt>
                <c:pt idx="164">
                  <c:v>-8.0430000000000001E-2</c:v>
                </c:pt>
                <c:pt idx="165">
                  <c:v>-7.9369999999999996E-2</c:v>
                </c:pt>
                <c:pt idx="166">
                  <c:v>-7.8310000000000005E-2</c:v>
                </c:pt>
                <c:pt idx="167">
                  <c:v>-7.7249999999999999E-2</c:v>
                </c:pt>
                <c:pt idx="168">
                  <c:v>-7.6189999999999994E-2</c:v>
                </c:pt>
                <c:pt idx="169">
                  <c:v>-7.5139999999999998E-2</c:v>
                </c:pt>
                <c:pt idx="170">
                  <c:v>-7.4079999999999993E-2</c:v>
                </c:pt>
                <c:pt idx="171">
                  <c:v>-7.3020000000000002E-2</c:v>
                </c:pt>
                <c:pt idx="172">
                  <c:v>-7.1959999999999996E-2</c:v>
                </c:pt>
                <c:pt idx="173">
                  <c:v>-7.0900000000000005E-2</c:v>
                </c:pt>
                <c:pt idx="174">
                  <c:v>-6.9839999999999999E-2</c:v>
                </c:pt>
                <c:pt idx="175">
                  <c:v>-6.8779999999999994E-2</c:v>
                </c:pt>
                <c:pt idx="176">
                  <c:v>-6.7720000000000002E-2</c:v>
                </c:pt>
                <c:pt idx="177">
                  <c:v>-6.6669999999999993E-2</c:v>
                </c:pt>
                <c:pt idx="178">
                  <c:v>-6.5610000000000002E-2</c:v>
                </c:pt>
                <c:pt idx="179">
                  <c:v>-6.4549999999999996E-2</c:v>
                </c:pt>
                <c:pt idx="180">
                  <c:v>-6.3490000000000005E-2</c:v>
                </c:pt>
                <c:pt idx="181">
                  <c:v>-6.2429999999999999E-2</c:v>
                </c:pt>
                <c:pt idx="182">
                  <c:v>-6.1370000000000001E-2</c:v>
                </c:pt>
                <c:pt idx="183">
                  <c:v>-6.0310000000000002E-2</c:v>
                </c:pt>
                <c:pt idx="184">
                  <c:v>-5.9249999999999997E-2</c:v>
                </c:pt>
                <c:pt idx="185">
                  <c:v>-5.8200000000000002E-2</c:v>
                </c:pt>
                <c:pt idx="186">
                  <c:v>-5.7140000000000003E-2</c:v>
                </c:pt>
                <c:pt idx="187">
                  <c:v>-5.6079999999999998E-2</c:v>
                </c:pt>
                <c:pt idx="188">
                  <c:v>-5.5019999999999999E-2</c:v>
                </c:pt>
                <c:pt idx="189">
                  <c:v>-5.3960000000000001E-2</c:v>
                </c:pt>
                <c:pt idx="190">
                  <c:v>-5.2900000000000003E-2</c:v>
                </c:pt>
                <c:pt idx="191">
                  <c:v>-5.1839999999999997E-2</c:v>
                </c:pt>
                <c:pt idx="192">
                  <c:v>-5.0779999999999999E-2</c:v>
                </c:pt>
                <c:pt idx="193">
                  <c:v>-4.9730000000000003E-2</c:v>
                </c:pt>
                <c:pt idx="194">
                  <c:v>-4.8669999999999998E-2</c:v>
                </c:pt>
                <c:pt idx="195">
                  <c:v>-4.761E-2</c:v>
                </c:pt>
                <c:pt idx="196">
                  <c:v>-4.6550000000000001E-2</c:v>
                </c:pt>
                <c:pt idx="197">
                  <c:v>-4.5490000000000003E-2</c:v>
                </c:pt>
                <c:pt idx="198">
                  <c:v>-4.4429999999999997E-2</c:v>
                </c:pt>
                <c:pt idx="199">
                  <c:v>-4.3369999999999999E-2</c:v>
                </c:pt>
                <c:pt idx="200">
                  <c:v>-4.231E-2</c:v>
                </c:pt>
                <c:pt idx="201">
                  <c:v>-4.1259999999999998E-2</c:v>
                </c:pt>
                <c:pt idx="202">
                  <c:v>-4.02E-2</c:v>
                </c:pt>
                <c:pt idx="203">
                  <c:v>-3.9140000000000001E-2</c:v>
                </c:pt>
                <c:pt idx="204">
                  <c:v>-3.8080000000000003E-2</c:v>
                </c:pt>
                <c:pt idx="205">
                  <c:v>-3.7019999999999997E-2</c:v>
                </c:pt>
                <c:pt idx="206">
                  <c:v>-3.5959999999999999E-2</c:v>
                </c:pt>
                <c:pt idx="207">
                  <c:v>-3.49E-2</c:v>
                </c:pt>
                <c:pt idx="208">
                  <c:v>-3.3840000000000002E-2</c:v>
                </c:pt>
                <c:pt idx="209">
                  <c:v>-3.279E-2</c:v>
                </c:pt>
                <c:pt idx="210">
                  <c:v>-3.1730000000000001E-2</c:v>
                </c:pt>
                <c:pt idx="211">
                  <c:v>-3.0669999999999999E-2</c:v>
                </c:pt>
                <c:pt idx="212">
                  <c:v>-2.9610000000000001E-2</c:v>
                </c:pt>
                <c:pt idx="213">
                  <c:v>-2.8549999999999999E-2</c:v>
                </c:pt>
                <c:pt idx="214">
                  <c:v>-2.7490000000000001E-2</c:v>
                </c:pt>
                <c:pt idx="215">
                  <c:v>-2.6429999999999999E-2</c:v>
                </c:pt>
                <c:pt idx="216">
                  <c:v>-2.538E-2</c:v>
                </c:pt>
                <c:pt idx="217">
                  <c:v>-2.4320000000000001E-2</c:v>
                </c:pt>
                <c:pt idx="218">
                  <c:v>-2.3259999999999999E-2</c:v>
                </c:pt>
                <c:pt idx="219">
                  <c:v>-2.2200000000000001E-2</c:v>
                </c:pt>
                <c:pt idx="220">
                  <c:v>-2.1139999999999999E-2</c:v>
                </c:pt>
                <c:pt idx="221">
                  <c:v>-2.0080000000000001E-2</c:v>
                </c:pt>
                <c:pt idx="222">
                  <c:v>-1.9019999999999999E-2</c:v>
                </c:pt>
                <c:pt idx="223">
                  <c:v>-1.796E-2</c:v>
                </c:pt>
                <c:pt idx="224">
                  <c:v>-1.6910000000000001E-2</c:v>
                </c:pt>
                <c:pt idx="225">
                  <c:v>-1.585E-2</c:v>
                </c:pt>
                <c:pt idx="226">
                  <c:v>-1.4789999999999999E-2</c:v>
                </c:pt>
                <c:pt idx="227">
                  <c:v>-1.3729999999999999E-2</c:v>
                </c:pt>
                <c:pt idx="228">
                  <c:v>-1.2670000000000001E-2</c:v>
                </c:pt>
                <c:pt idx="229">
                  <c:v>-1.1610000000000001E-2</c:v>
                </c:pt>
                <c:pt idx="230">
                  <c:v>-1.055E-2</c:v>
                </c:pt>
                <c:pt idx="231">
                  <c:v>-9.4900000000000002E-3</c:v>
                </c:pt>
                <c:pt idx="232">
                  <c:v>-8.4399999999999996E-3</c:v>
                </c:pt>
                <c:pt idx="233">
                  <c:v>-7.3800000000000003E-3</c:v>
                </c:pt>
                <c:pt idx="234">
                  <c:v>-6.3200000000000001E-3</c:v>
                </c:pt>
                <c:pt idx="235">
                  <c:v>-5.2599999999999999E-3</c:v>
                </c:pt>
                <c:pt idx="236">
                  <c:v>-4.1999999999999997E-3</c:v>
                </c:pt>
                <c:pt idx="237">
                  <c:v>-3.14E-3</c:v>
                </c:pt>
                <c:pt idx="238">
                  <c:v>-2.0799999999999998E-3</c:v>
                </c:pt>
                <c:pt idx="239">
                  <c:v>-1.0200000000000001E-3</c:v>
                </c:pt>
                <c:pt idx="240">
                  <c:v>3.0000000000000001E-5</c:v>
                </c:pt>
                <c:pt idx="241">
                  <c:v>1.09E-3</c:v>
                </c:pt>
                <c:pt idx="242">
                  <c:v>2.15E-3</c:v>
                </c:pt>
                <c:pt idx="243">
                  <c:v>3.2100000000000002E-3</c:v>
                </c:pt>
                <c:pt idx="244">
                  <c:v>4.2700000000000004E-3</c:v>
                </c:pt>
                <c:pt idx="245">
                  <c:v>5.3299999999999997E-3</c:v>
                </c:pt>
                <c:pt idx="246">
                  <c:v>6.3899999999999998E-3</c:v>
                </c:pt>
                <c:pt idx="247">
                  <c:v>7.45E-3</c:v>
                </c:pt>
                <c:pt idx="248">
                  <c:v>8.5000000000000006E-3</c:v>
                </c:pt>
                <c:pt idx="249">
                  <c:v>9.5600000000000008E-3</c:v>
                </c:pt>
                <c:pt idx="250">
                  <c:v>1.0619999999999999E-2</c:v>
                </c:pt>
                <c:pt idx="251">
                  <c:v>1.1679999999999999E-2</c:v>
                </c:pt>
                <c:pt idx="252">
                  <c:v>1.274E-2</c:v>
                </c:pt>
                <c:pt idx="253">
                  <c:v>1.38E-2</c:v>
                </c:pt>
                <c:pt idx="254">
                  <c:v>1.486E-2</c:v>
                </c:pt>
                <c:pt idx="255">
                  <c:v>1.592E-2</c:v>
                </c:pt>
                <c:pt idx="256">
                  <c:v>1.6969999999999999E-2</c:v>
                </c:pt>
                <c:pt idx="257">
                  <c:v>1.8030000000000001E-2</c:v>
                </c:pt>
                <c:pt idx="258">
                  <c:v>1.9089999999999999E-2</c:v>
                </c:pt>
                <c:pt idx="259">
                  <c:v>2.0150000000000001E-2</c:v>
                </c:pt>
                <c:pt idx="260">
                  <c:v>2.121E-2</c:v>
                </c:pt>
                <c:pt idx="261">
                  <c:v>2.2270000000000002E-2</c:v>
                </c:pt>
                <c:pt idx="262">
                  <c:v>2.333E-2</c:v>
                </c:pt>
                <c:pt idx="263">
                  <c:v>2.4389999999999998E-2</c:v>
                </c:pt>
                <c:pt idx="264">
                  <c:v>2.5440000000000001E-2</c:v>
                </c:pt>
                <c:pt idx="265">
                  <c:v>2.6499999999999999E-2</c:v>
                </c:pt>
                <c:pt idx="266">
                  <c:v>2.7560000000000001E-2</c:v>
                </c:pt>
                <c:pt idx="267">
                  <c:v>2.862E-2</c:v>
                </c:pt>
                <c:pt idx="268">
                  <c:v>2.9680000000000002E-2</c:v>
                </c:pt>
                <c:pt idx="269">
                  <c:v>3.074E-2</c:v>
                </c:pt>
                <c:pt idx="270">
                  <c:v>3.1800000000000002E-2</c:v>
                </c:pt>
                <c:pt idx="271">
                  <c:v>3.286E-2</c:v>
                </c:pt>
                <c:pt idx="272">
                  <c:v>3.3910000000000003E-2</c:v>
                </c:pt>
                <c:pt idx="273">
                  <c:v>3.4970000000000001E-2</c:v>
                </c:pt>
                <c:pt idx="274">
                  <c:v>3.603E-2</c:v>
                </c:pt>
                <c:pt idx="275">
                  <c:v>3.7089999999999998E-2</c:v>
                </c:pt>
                <c:pt idx="276">
                  <c:v>3.8150000000000003E-2</c:v>
                </c:pt>
                <c:pt idx="277">
                  <c:v>3.9210000000000002E-2</c:v>
                </c:pt>
                <c:pt idx="278">
                  <c:v>4.027E-2</c:v>
                </c:pt>
                <c:pt idx="279">
                  <c:v>4.1320000000000003E-2</c:v>
                </c:pt>
                <c:pt idx="280">
                  <c:v>4.2380000000000001E-2</c:v>
                </c:pt>
                <c:pt idx="281">
                  <c:v>4.3439999999999999E-2</c:v>
                </c:pt>
                <c:pt idx="282">
                  <c:v>4.4499999999999998E-2</c:v>
                </c:pt>
                <c:pt idx="283">
                  <c:v>4.5560000000000003E-2</c:v>
                </c:pt>
                <c:pt idx="284">
                  <c:v>4.6620000000000002E-2</c:v>
                </c:pt>
                <c:pt idx="285">
                  <c:v>4.768E-2</c:v>
                </c:pt>
                <c:pt idx="286">
                  <c:v>4.8739999999999999E-2</c:v>
                </c:pt>
                <c:pt idx="287">
                  <c:v>4.9790000000000001E-2</c:v>
                </c:pt>
                <c:pt idx="288">
                  <c:v>5.0849999999999999E-2</c:v>
                </c:pt>
                <c:pt idx="289">
                  <c:v>5.1909999999999998E-2</c:v>
                </c:pt>
                <c:pt idx="290">
                  <c:v>5.2970000000000003E-2</c:v>
                </c:pt>
                <c:pt idx="291">
                  <c:v>5.4030000000000002E-2</c:v>
                </c:pt>
                <c:pt idx="292">
                  <c:v>5.509E-2</c:v>
                </c:pt>
                <c:pt idx="293">
                  <c:v>5.6149999999999999E-2</c:v>
                </c:pt>
                <c:pt idx="294">
                  <c:v>5.7209999999999997E-2</c:v>
                </c:pt>
                <c:pt idx="295">
                  <c:v>5.8259999999999999E-2</c:v>
                </c:pt>
                <c:pt idx="296">
                  <c:v>5.9319999999999998E-2</c:v>
                </c:pt>
                <c:pt idx="297">
                  <c:v>6.0380000000000003E-2</c:v>
                </c:pt>
                <c:pt idx="298">
                  <c:v>6.1440000000000002E-2</c:v>
                </c:pt>
                <c:pt idx="299">
                  <c:v>6.25E-2</c:v>
                </c:pt>
                <c:pt idx="300">
                  <c:v>6.3560000000000005E-2</c:v>
                </c:pt>
                <c:pt idx="301">
                  <c:v>6.4619999999999997E-2</c:v>
                </c:pt>
                <c:pt idx="302">
                  <c:v>6.5680000000000002E-2</c:v>
                </c:pt>
                <c:pt idx="303">
                  <c:v>6.6729999999999998E-2</c:v>
                </c:pt>
                <c:pt idx="304">
                  <c:v>6.7790000000000003E-2</c:v>
                </c:pt>
                <c:pt idx="305">
                  <c:v>6.8849999999999995E-2</c:v>
                </c:pt>
                <c:pt idx="306">
                  <c:v>6.991E-2</c:v>
                </c:pt>
                <c:pt idx="307">
                  <c:v>7.0970000000000005E-2</c:v>
                </c:pt>
                <c:pt idx="308">
                  <c:v>7.2029999999999997E-2</c:v>
                </c:pt>
                <c:pt idx="309">
                  <c:v>7.3090000000000002E-2</c:v>
                </c:pt>
                <c:pt idx="310">
                  <c:v>7.4149999999999994E-2</c:v>
                </c:pt>
                <c:pt idx="311">
                  <c:v>7.5200000000000003E-2</c:v>
                </c:pt>
                <c:pt idx="312">
                  <c:v>7.6259999999999994E-2</c:v>
                </c:pt>
                <c:pt idx="313">
                  <c:v>7.732E-2</c:v>
                </c:pt>
                <c:pt idx="314">
                  <c:v>7.8380000000000005E-2</c:v>
                </c:pt>
                <c:pt idx="315">
                  <c:v>7.9439999999999997E-2</c:v>
                </c:pt>
                <c:pt idx="316">
                  <c:v>8.0500000000000002E-2</c:v>
                </c:pt>
                <c:pt idx="317">
                  <c:v>8.1559999999999994E-2</c:v>
                </c:pt>
                <c:pt idx="318">
                  <c:v>8.2619999999999999E-2</c:v>
                </c:pt>
                <c:pt idx="319">
                  <c:v>8.3669999999999994E-2</c:v>
                </c:pt>
                <c:pt idx="320">
                  <c:v>8.473E-2</c:v>
                </c:pt>
                <c:pt idx="321">
                  <c:v>8.5790000000000005E-2</c:v>
                </c:pt>
                <c:pt idx="322">
                  <c:v>8.6849999999999997E-2</c:v>
                </c:pt>
                <c:pt idx="323">
                  <c:v>8.7910000000000002E-2</c:v>
                </c:pt>
                <c:pt idx="324">
                  <c:v>8.8969999999999994E-2</c:v>
                </c:pt>
                <c:pt idx="325">
                  <c:v>9.0029999999999999E-2</c:v>
                </c:pt>
                <c:pt idx="326">
                  <c:v>9.1090000000000004E-2</c:v>
                </c:pt>
                <c:pt idx="327">
                  <c:v>9.214E-2</c:v>
                </c:pt>
                <c:pt idx="328">
                  <c:v>9.3200000000000005E-2</c:v>
                </c:pt>
                <c:pt idx="329">
                  <c:v>9.4259999999999997E-2</c:v>
                </c:pt>
                <c:pt idx="330">
                  <c:v>9.5320000000000002E-2</c:v>
                </c:pt>
                <c:pt idx="331">
                  <c:v>9.6379999999999993E-2</c:v>
                </c:pt>
                <c:pt idx="332">
                  <c:v>9.7439999999999999E-2</c:v>
                </c:pt>
                <c:pt idx="333">
                  <c:v>9.8500000000000004E-2</c:v>
                </c:pt>
                <c:pt idx="334">
                  <c:v>9.955E-2</c:v>
                </c:pt>
                <c:pt idx="335">
                  <c:v>0.10061</c:v>
                </c:pt>
                <c:pt idx="336">
                  <c:v>0.10167</c:v>
                </c:pt>
                <c:pt idx="337">
                  <c:v>0.10273</c:v>
                </c:pt>
                <c:pt idx="338">
                  <c:v>0.10378999999999999</c:v>
                </c:pt>
                <c:pt idx="339">
                  <c:v>0.10485</c:v>
                </c:pt>
                <c:pt idx="340">
                  <c:v>0.10591</c:v>
                </c:pt>
                <c:pt idx="341">
                  <c:v>0.10697</c:v>
                </c:pt>
                <c:pt idx="342">
                  <c:v>0.10802</c:v>
                </c:pt>
                <c:pt idx="343">
                  <c:v>0.10908</c:v>
                </c:pt>
                <c:pt idx="344">
                  <c:v>0.11014</c:v>
                </c:pt>
                <c:pt idx="345">
                  <c:v>0.11119999999999999</c:v>
                </c:pt>
                <c:pt idx="346">
                  <c:v>0.11226</c:v>
                </c:pt>
                <c:pt idx="347">
                  <c:v>0.11332</c:v>
                </c:pt>
                <c:pt idx="348">
                  <c:v>0.11438</c:v>
                </c:pt>
                <c:pt idx="349">
                  <c:v>0.11544</c:v>
                </c:pt>
                <c:pt idx="350">
                  <c:v>0.11649</c:v>
                </c:pt>
                <c:pt idx="351">
                  <c:v>0.11755</c:v>
                </c:pt>
                <c:pt idx="352">
                  <c:v>0.11860999999999999</c:v>
                </c:pt>
                <c:pt idx="353">
                  <c:v>0.11967</c:v>
                </c:pt>
                <c:pt idx="354">
                  <c:v>0.12073</c:v>
                </c:pt>
                <c:pt idx="355">
                  <c:v>0.12179</c:v>
                </c:pt>
                <c:pt idx="356">
                  <c:v>0.12285</c:v>
                </c:pt>
                <c:pt idx="357">
                  <c:v>0.12391000000000001</c:v>
                </c:pt>
                <c:pt idx="358">
                  <c:v>0.12496</c:v>
                </c:pt>
                <c:pt idx="359">
                  <c:v>0.12601999999999999</c:v>
                </c:pt>
                <c:pt idx="360">
                  <c:v>0.12708</c:v>
                </c:pt>
                <c:pt idx="361">
                  <c:v>0.12814</c:v>
                </c:pt>
                <c:pt idx="362">
                  <c:v>0.12920000000000001</c:v>
                </c:pt>
                <c:pt idx="363">
                  <c:v>0.13025999999999999</c:v>
                </c:pt>
                <c:pt idx="364">
                  <c:v>0.13131999999999999</c:v>
                </c:pt>
                <c:pt idx="365">
                  <c:v>0.13238</c:v>
                </c:pt>
                <c:pt idx="366">
                  <c:v>0.13342999999999999</c:v>
                </c:pt>
                <c:pt idx="367">
                  <c:v>0.13449</c:v>
                </c:pt>
                <c:pt idx="368">
                  <c:v>0.13555</c:v>
                </c:pt>
                <c:pt idx="369">
                  <c:v>0.13661000000000001</c:v>
                </c:pt>
                <c:pt idx="370">
                  <c:v>0.13766999999999999</c:v>
                </c:pt>
                <c:pt idx="371">
                  <c:v>0.13872999999999999</c:v>
                </c:pt>
                <c:pt idx="372">
                  <c:v>0.13979</c:v>
                </c:pt>
                <c:pt idx="373">
                  <c:v>0.14085</c:v>
                </c:pt>
                <c:pt idx="374">
                  <c:v>0.1419</c:v>
                </c:pt>
                <c:pt idx="375">
                  <c:v>0.14296</c:v>
                </c:pt>
                <c:pt idx="376">
                  <c:v>0.14402000000000001</c:v>
                </c:pt>
                <c:pt idx="377">
                  <c:v>0.14507999999999999</c:v>
                </c:pt>
                <c:pt idx="378">
                  <c:v>0.14613999999999999</c:v>
                </c:pt>
                <c:pt idx="379">
                  <c:v>0.1472</c:v>
                </c:pt>
                <c:pt idx="380">
                  <c:v>0.14826</c:v>
                </c:pt>
                <c:pt idx="381">
                  <c:v>0.14932000000000001</c:v>
                </c:pt>
                <c:pt idx="382">
                  <c:v>0.15037</c:v>
                </c:pt>
                <c:pt idx="383">
                  <c:v>0.15143000000000001</c:v>
                </c:pt>
                <c:pt idx="384">
                  <c:v>0.15248999999999999</c:v>
                </c:pt>
                <c:pt idx="385">
                  <c:v>0.15354999999999999</c:v>
                </c:pt>
                <c:pt idx="386">
                  <c:v>0.15461</c:v>
                </c:pt>
                <c:pt idx="387">
                  <c:v>0.15567</c:v>
                </c:pt>
                <c:pt idx="388">
                  <c:v>0.15673000000000001</c:v>
                </c:pt>
                <c:pt idx="389">
                  <c:v>0.15778</c:v>
                </c:pt>
                <c:pt idx="390">
                  <c:v>0.15884000000000001</c:v>
                </c:pt>
                <c:pt idx="391">
                  <c:v>0.15989999999999999</c:v>
                </c:pt>
                <c:pt idx="392">
                  <c:v>0.16095999999999999</c:v>
                </c:pt>
                <c:pt idx="393">
                  <c:v>0.16202</c:v>
                </c:pt>
                <c:pt idx="394">
                  <c:v>0.16308</c:v>
                </c:pt>
                <c:pt idx="395">
                  <c:v>0.16414000000000001</c:v>
                </c:pt>
                <c:pt idx="396">
                  <c:v>0.16520000000000001</c:v>
                </c:pt>
                <c:pt idx="397">
                  <c:v>0.16625000000000001</c:v>
                </c:pt>
                <c:pt idx="398">
                  <c:v>0.16730999999999999</c:v>
                </c:pt>
                <c:pt idx="399">
                  <c:v>0.16836999999999999</c:v>
                </c:pt>
                <c:pt idx="400">
                  <c:v>0.16943</c:v>
                </c:pt>
                <c:pt idx="401">
                  <c:v>0.17049</c:v>
                </c:pt>
                <c:pt idx="402">
                  <c:v>0.17155000000000001</c:v>
                </c:pt>
                <c:pt idx="403">
                  <c:v>0.17261000000000001</c:v>
                </c:pt>
                <c:pt idx="404">
                  <c:v>0.17366999999999999</c:v>
                </c:pt>
                <c:pt idx="405">
                  <c:v>0.17471999999999999</c:v>
                </c:pt>
                <c:pt idx="406">
                  <c:v>0.17577999999999999</c:v>
                </c:pt>
                <c:pt idx="407">
                  <c:v>0.17684</c:v>
                </c:pt>
                <c:pt idx="408">
                  <c:v>0.1779</c:v>
                </c:pt>
                <c:pt idx="409">
                  <c:v>0.17896000000000001</c:v>
                </c:pt>
                <c:pt idx="410">
                  <c:v>0.18002000000000001</c:v>
                </c:pt>
                <c:pt idx="411">
                  <c:v>0.18107999999999999</c:v>
                </c:pt>
                <c:pt idx="412">
                  <c:v>0.18214</c:v>
                </c:pt>
                <c:pt idx="413">
                  <c:v>0.18318999999999999</c:v>
                </c:pt>
                <c:pt idx="414">
                  <c:v>0.18425</c:v>
                </c:pt>
                <c:pt idx="415">
                  <c:v>0.18531</c:v>
                </c:pt>
                <c:pt idx="416">
                  <c:v>0.18637000000000001</c:v>
                </c:pt>
                <c:pt idx="417">
                  <c:v>0.18743000000000001</c:v>
                </c:pt>
                <c:pt idx="418">
                  <c:v>0.18848999999999999</c:v>
                </c:pt>
                <c:pt idx="419">
                  <c:v>0.18955</c:v>
                </c:pt>
                <c:pt idx="420">
                  <c:v>0.19061</c:v>
                </c:pt>
                <c:pt idx="421">
                  <c:v>0.19166</c:v>
                </c:pt>
                <c:pt idx="422">
                  <c:v>0.19272</c:v>
                </c:pt>
                <c:pt idx="423">
                  <c:v>0.19378000000000001</c:v>
                </c:pt>
                <c:pt idx="424">
                  <c:v>0.19484000000000001</c:v>
                </c:pt>
                <c:pt idx="425">
                  <c:v>0.19589999999999999</c:v>
                </c:pt>
                <c:pt idx="426">
                  <c:v>0.19696</c:v>
                </c:pt>
                <c:pt idx="427">
                  <c:v>0.19802</c:v>
                </c:pt>
                <c:pt idx="428">
                  <c:v>0.19908000000000001</c:v>
                </c:pt>
                <c:pt idx="429">
                  <c:v>0.20013</c:v>
                </c:pt>
                <c:pt idx="430">
                  <c:v>0.20119000000000001</c:v>
                </c:pt>
                <c:pt idx="431">
                  <c:v>0.20225000000000001</c:v>
                </c:pt>
                <c:pt idx="432">
                  <c:v>0.20330999999999999</c:v>
                </c:pt>
                <c:pt idx="433">
                  <c:v>0.20437</c:v>
                </c:pt>
                <c:pt idx="434">
                  <c:v>0.20543</c:v>
                </c:pt>
                <c:pt idx="435">
                  <c:v>0.20649000000000001</c:v>
                </c:pt>
                <c:pt idx="436">
                  <c:v>0.20755000000000001</c:v>
                </c:pt>
                <c:pt idx="437">
                  <c:v>0.20860000000000001</c:v>
                </c:pt>
                <c:pt idx="438">
                  <c:v>0.20966000000000001</c:v>
                </c:pt>
                <c:pt idx="439">
                  <c:v>0.21071999999999999</c:v>
                </c:pt>
                <c:pt idx="440">
                  <c:v>0.21178</c:v>
                </c:pt>
                <c:pt idx="441">
                  <c:v>0.21284</c:v>
                </c:pt>
                <c:pt idx="442">
                  <c:v>0.21390000000000001</c:v>
                </c:pt>
                <c:pt idx="443">
                  <c:v>0.21496000000000001</c:v>
                </c:pt>
                <c:pt idx="444">
                  <c:v>0.21601999999999999</c:v>
                </c:pt>
                <c:pt idx="445">
                  <c:v>0.21707000000000001</c:v>
                </c:pt>
                <c:pt idx="446">
                  <c:v>0.21812999999999999</c:v>
                </c:pt>
                <c:pt idx="447">
                  <c:v>0.21919</c:v>
                </c:pt>
                <c:pt idx="448">
                  <c:v>0.22025</c:v>
                </c:pt>
                <c:pt idx="449">
                  <c:v>0.22131000000000001</c:v>
                </c:pt>
                <c:pt idx="450">
                  <c:v>0.22237000000000001</c:v>
                </c:pt>
                <c:pt idx="451">
                  <c:v>0.22342999999999999</c:v>
                </c:pt>
                <c:pt idx="452">
                  <c:v>0.22448000000000001</c:v>
                </c:pt>
                <c:pt idx="453">
                  <c:v>0.22553999999999999</c:v>
                </c:pt>
                <c:pt idx="454">
                  <c:v>0.2266</c:v>
                </c:pt>
                <c:pt idx="455">
                  <c:v>0.22766</c:v>
                </c:pt>
                <c:pt idx="456">
                  <c:v>0.22872000000000001</c:v>
                </c:pt>
                <c:pt idx="457">
                  <c:v>0.22978000000000001</c:v>
                </c:pt>
                <c:pt idx="458">
                  <c:v>0.23083999999999999</c:v>
                </c:pt>
                <c:pt idx="459">
                  <c:v>0.2319</c:v>
                </c:pt>
                <c:pt idx="460">
                  <c:v>0.23294999999999999</c:v>
                </c:pt>
                <c:pt idx="461">
                  <c:v>0.23401</c:v>
                </c:pt>
                <c:pt idx="462">
                  <c:v>0.23507</c:v>
                </c:pt>
                <c:pt idx="463">
                  <c:v>0.23613000000000001</c:v>
                </c:pt>
                <c:pt idx="464">
                  <c:v>0.23719000000000001</c:v>
                </c:pt>
                <c:pt idx="465">
                  <c:v>0.23824999999999999</c:v>
                </c:pt>
                <c:pt idx="466">
                  <c:v>0.23930999999999999</c:v>
                </c:pt>
                <c:pt idx="467">
                  <c:v>0.24037</c:v>
                </c:pt>
                <c:pt idx="468">
                  <c:v>0.24142</c:v>
                </c:pt>
                <c:pt idx="469">
                  <c:v>0.24248</c:v>
                </c:pt>
                <c:pt idx="470">
                  <c:v>0.24354000000000001</c:v>
                </c:pt>
                <c:pt idx="471">
                  <c:v>0.24460000000000001</c:v>
                </c:pt>
                <c:pt idx="472">
                  <c:v>0.24565999999999999</c:v>
                </c:pt>
                <c:pt idx="473">
                  <c:v>0.24671999999999999</c:v>
                </c:pt>
                <c:pt idx="474">
                  <c:v>0.24778</c:v>
                </c:pt>
                <c:pt idx="475">
                  <c:v>0.24884000000000001</c:v>
                </c:pt>
                <c:pt idx="476">
                  <c:v>0.24989</c:v>
                </c:pt>
                <c:pt idx="477">
                  <c:v>0.25095000000000001</c:v>
                </c:pt>
                <c:pt idx="478">
                  <c:v>0.25201000000000001</c:v>
                </c:pt>
                <c:pt idx="479">
                  <c:v>0.25307000000000002</c:v>
                </c:pt>
                <c:pt idx="480">
                  <c:v>0.25413000000000002</c:v>
                </c:pt>
                <c:pt idx="481">
                  <c:v>0.25518999999999997</c:v>
                </c:pt>
                <c:pt idx="482">
                  <c:v>0.25624999999999998</c:v>
                </c:pt>
                <c:pt idx="483">
                  <c:v>0.25730999999999998</c:v>
                </c:pt>
                <c:pt idx="484">
                  <c:v>0.25835999999999998</c:v>
                </c:pt>
                <c:pt idx="485">
                  <c:v>0.25941999999999998</c:v>
                </c:pt>
                <c:pt idx="486">
                  <c:v>0.26047999999999999</c:v>
                </c:pt>
                <c:pt idx="487">
                  <c:v>0.26153999999999999</c:v>
                </c:pt>
                <c:pt idx="488">
                  <c:v>0.2626</c:v>
                </c:pt>
                <c:pt idx="489">
                  <c:v>0.26366000000000001</c:v>
                </c:pt>
                <c:pt idx="490">
                  <c:v>0.26472000000000001</c:v>
                </c:pt>
                <c:pt idx="491">
                  <c:v>0.26578000000000002</c:v>
                </c:pt>
                <c:pt idx="492">
                  <c:v>0.26683000000000001</c:v>
                </c:pt>
                <c:pt idx="493">
                  <c:v>0.26789000000000002</c:v>
                </c:pt>
                <c:pt idx="494">
                  <c:v>0.26895000000000002</c:v>
                </c:pt>
                <c:pt idx="495">
                  <c:v>0.27000999999999997</c:v>
                </c:pt>
                <c:pt idx="496">
                  <c:v>0.27106999999999998</c:v>
                </c:pt>
                <c:pt idx="497">
                  <c:v>0.27212999999999998</c:v>
                </c:pt>
                <c:pt idx="498">
                  <c:v>0.27318999999999999</c:v>
                </c:pt>
                <c:pt idx="499">
                  <c:v>0.27424999999999999</c:v>
                </c:pt>
                <c:pt idx="500">
                  <c:v>0.27529999999999999</c:v>
                </c:pt>
                <c:pt idx="501">
                  <c:v>0.27635999999999999</c:v>
                </c:pt>
                <c:pt idx="502">
                  <c:v>0.27742</c:v>
                </c:pt>
                <c:pt idx="503">
                  <c:v>0.27848000000000001</c:v>
                </c:pt>
                <c:pt idx="504">
                  <c:v>0.27954000000000001</c:v>
                </c:pt>
                <c:pt idx="505">
                  <c:v>0.28060000000000002</c:v>
                </c:pt>
                <c:pt idx="506">
                  <c:v>0.28166000000000002</c:v>
                </c:pt>
                <c:pt idx="507">
                  <c:v>0.28271000000000002</c:v>
                </c:pt>
                <c:pt idx="508">
                  <c:v>0.28377000000000002</c:v>
                </c:pt>
                <c:pt idx="509">
                  <c:v>0.28483000000000003</c:v>
                </c:pt>
                <c:pt idx="510">
                  <c:v>0.28588999999999998</c:v>
                </c:pt>
                <c:pt idx="511">
                  <c:v>0.28694999999999998</c:v>
                </c:pt>
                <c:pt idx="512">
                  <c:v>0.28800999999999999</c:v>
                </c:pt>
                <c:pt idx="513">
                  <c:v>0.28906999999999999</c:v>
                </c:pt>
                <c:pt idx="514">
                  <c:v>0.29013</c:v>
                </c:pt>
                <c:pt idx="515">
                  <c:v>0.29117999999999999</c:v>
                </c:pt>
                <c:pt idx="516">
                  <c:v>0.29224</c:v>
                </c:pt>
                <c:pt idx="517">
                  <c:v>0.29330000000000001</c:v>
                </c:pt>
                <c:pt idx="518">
                  <c:v>0.29436000000000001</c:v>
                </c:pt>
                <c:pt idx="519">
                  <c:v>0.29542000000000002</c:v>
                </c:pt>
                <c:pt idx="520">
                  <c:v>0.29648000000000002</c:v>
                </c:pt>
                <c:pt idx="521">
                  <c:v>0.29754000000000003</c:v>
                </c:pt>
                <c:pt idx="522">
                  <c:v>0.29859999999999998</c:v>
                </c:pt>
                <c:pt idx="523">
                  <c:v>0.29965000000000003</c:v>
                </c:pt>
                <c:pt idx="524">
                  <c:v>0.30070999999999998</c:v>
                </c:pt>
                <c:pt idx="525">
                  <c:v>0.30176999999999998</c:v>
                </c:pt>
                <c:pt idx="526">
                  <c:v>0.30282999999999999</c:v>
                </c:pt>
                <c:pt idx="527">
                  <c:v>0.30388999999999999</c:v>
                </c:pt>
                <c:pt idx="528">
                  <c:v>0.30495</c:v>
                </c:pt>
                <c:pt idx="529">
                  <c:v>0.30601</c:v>
                </c:pt>
                <c:pt idx="530">
                  <c:v>0.30707000000000001</c:v>
                </c:pt>
                <c:pt idx="531">
                  <c:v>0.30812</c:v>
                </c:pt>
                <c:pt idx="532">
                  <c:v>0.30918000000000001</c:v>
                </c:pt>
                <c:pt idx="533">
                  <c:v>0.31024000000000002</c:v>
                </c:pt>
                <c:pt idx="534">
                  <c:v>0.31130000000000002</c:v>
                </c:pt>
                <c:pt idx="535">
                  <c:v>0.31236000000000003</c:v>
                </c:pt>
                <c:pt idx="536">
                  <c:v>0.31341999999999998</c:v>
                </c:pt>
                <c:pt idx="537">
                  <c:v>0.31447999999999998</c:v>
                </c:pt>
                <c:pt idx="538">
                  <c:v>0.31553999999999999</c:v>
                </c:pt>
                <c:pt idx="539">
                  <c:v>0.31658999999999998</c:v>
                </c:pt>
                <c:pt idx="540">
                  <c:v>0.31764999999999999</c:v>
                </c:pt>
                <c:pt idx="541">
                  <c:v>0.31870999999999999</c:v>
                </c:pt>
                <c:pt idx="542">
                  <c:v>0.31977</c:v>
                </c:pt>
                <c:pt idx="543">
                  <c:v>0.32083</c:v>
                </c:pt>
                <c:pt idx="544">
                  <c:v>0.32189000000000001</c:v>
                </c:pt>
                <c:pt idx="545">
                  <c:v>0.32295000000000001</c:v>
                </c:pt>
                <c:pt idx="546">
                  <c:v>0.32401000000000002</c:v>
                </c:pt>
                <c:pt idx="547">
                  <c:v>0.32506000000000002</c:v>
                </c:pt>
                <c:pt idx="548">
                  <c:v>0.32612000000000002</c:v>
                </c:pt>
                <c:pt idx="549">
                  <c:v>0.32718000000000003</c:v>
                </c:pt>
                <c:pt idx="550">
                  <c:v>0.32823999999999998</c:v>
                </c:pt>
                <c:pt idx="551">
                  <c:v>0.32929999999999998</c:v>
                </c:pt>
                <c:pt idx="552">
                  <c:v>0.33035999999999999</c:v>
                </c:pt>
                <c:pt idx="553">
                  <c:v>0.33141999999999999</c:v>
                </c:pt>
                <c:pt idx="554">
                  <c:v>0.33248</c:v>
                </c:pt>
                <c:pt idx="555">
                  <c:v>0.33352999999999999</c:v>
                </c:pt>
                <c:pt idx="556">
                  <c:v>0.33459</c:v>
                </c:pt>
                <c:pt idx="557">
                  <c:v>0.33565</c:v>
                </c:pt>
                <c:pt idx="558">
                  <c:v>0.33671000000000001</c:v>
                </c:pt>
                <c:pt idx="559">
                  <c:v>0.33777000000000001</c:v>
                </c:pt>
                <c:pt idx="560">
                  <c:v>0.33883000000000002</c:v>
                </c:pt>
                <c:pt idx="561">
                  <c:v>0.33989000000000003</c:v>
                </c:pt>
                <c:pt idx="562">
                  <c:v>0.34094000000000002</c:v>
                </c:pt>
                <c:pt idx="563">
                  <c:v>0.34200000000000003</c:v>
                </c:pt>
                <c:pt idx="564">
                  <c:v>0.34305999999999998</c:v>
                </c:pt>
                <c:pt idx="565">
                  <c:v>0.34411999999999998</c:v>
                </c:pt>
                <c:pt idx="566">
                  <c:v>0.34517999999999999</c:v>
                </c:pt>
                <c:pt idx="567">
                  <c:v>0.34623999999999999</c:v>
                </c:pt>
                <c:pt idx="568">
                  <c:v>0.3473</c:v>
                </c:pt>
                <c:pt idx="569">
                  <c:v>0.34836</c:v>
                </c:pt>
                <c:pt idx="570">
                  <c:v>0.34941</c:v>
                </c:pt>
                <c:pt idx="571">
                  <c:v>0.35047</c:v>
                </c:pt>
                <c:pt idx="572">
                  <c:v>0.35153000000000001</c:v>
                </c:pt>
                <c:pt idx="573">
                  <c:v>0.35259000000000001</c:v>
                </c:pt>
                <c:pt idx="574">
                  <c:v>0.35365000000000002</c:v>
                </c:pt>
                <c:pt idx="575">
                  <c:v>0.35471000000000003</c:v>
                </c:pt>
                <c:pt idx="576">
                  <c:v>0.35576999999999998</c:v>
                </c:pt>
                <c:pt idx="577">
                  <c:v>0.35682999999999998</c:v>
                </c:pt>
                <c:pt idx="578">
                  <c:v>0.35787999999999998</c:v>
                </c:pt>
                <c:pt idx="579">
                  <c:v>0.35893999999999998</c:v>
                </c:pt>
                <c:pt idx="580">
                  <c:v>0.36</c:v>
                </c:pt>
                <c:pt idx="581">
                  <c:v>0.36105999999999999</c:v>
                </c:pt>
                <c:pt idx="582">
                  <c:v>0.36212</c:v>
                </c:pt>
                <c:pt idx="583">
                  <c:v>0.36318</c:v>
                </c:pt>
                <c:pt idx="584">
                  <c:v>0.36424000000000001</c:v>
                </c:pt>
                <c:pt idx="585">
                  <c:v>0.36530000000000001</c:v>
                </c:pt>
                <c:pt idx="586">
                  <c:v>0.36635000000000001</c:v>
                </c:pt>
                <c:pt idx="587">
                  <c:v>0.36741000000000001</c:v>
                </c:pt>
                <c:pt idx="588">
                  <c:v>0.36847000000000002</c:v>
                </c:pt>
                <c:pt idx="589">
                  <c:v>0.36953000000000003</c:v>
                </c:pt>
                <c:pt idx="590">
                  <c:v>0.37058999999999997</c:v>
                </c:pt>
                <c:pt idx="591">
                  <c:v>0.37164999999999998</c:v>
                </c:pt>
                <c:pt idx="592">
                  <c:v>0.37270999999999999</c:v>
                </c:pt>
                <c:pt idx="593">
                  <c:v>0.37376999999999999</c:v>
                </c:pt>
                <c:pt idx="594">
                  <c:v>0.37481999999999999</c:v>
                </c:pt>
                <c:pt idx="595">
                  <c:v>0.37587999999999999</c:v>
                </c:pt>
                <c:pt idx="596">
                  <c:v>0.37694</c:v>
                </c:pt>
                <c:pt idx="597">
                  <c:v>0.378</c:v>
                </c:pt>
                <c:pt idx="598">
                  <c:v>0.37906000000000001</c:v>
                </c:pt>
                <c:pt idx="599">
                  <c:v>0.38012000000000001</c:v>
                </c:pt>
                <c:pt idx="600">
                  <c:v>0.38118000000000002</c:v>
                </c:pt>
                <c:pt idx="601">
                  <c:v>0.38224000000000002</c:v>
                </c:pt>
                <c:pt idx="602">
                  <c:v>0.38329000000000002</c:v>
                </c:pt>
                <c:pt idx="603">
                  <c:v>0.38435000000000002</c:v>
                </c:pt>
                <c:pt idx="604">
                  <c:v>0.38540999999999997</c:v>
                </c:pt>
                <c:pt idx="605">
                  <c:v>0.38646999999999998</c:v>
                </c:pt>
                <c:pt idx="606">
                  <c:v>0.38752999999999999</c:v>
                </c:pt>
                <c:pt idx="607">
                  <c:v>0.38858999999999999</c:v>
                </c:pt>
                <c:pt idx="608">
                  <c:v>0.38965</c:v>
                </c:pt>
                <c:pt idx="609">
                  <c:v>0.39071</c:v>
                </c:pt>
                <c:pt idx="610">
                  <c:v>0.39176</c:v>
                </c:pt>
                <c:pt idx="611">
                  <c:v>0.39282</c:v>
                </c:pt>
                <c:pt idx="612">
                  <c:v>0.39388000000000001</c:v>
                </c:pt>
                <c:pt idx="613">
                  <c:v>0.39494000000000001</c:v>
                </c:pt>
                <c:pt idx="614">
                  <c:v>0.39600000000000002</c:v>
                </c:pt>
                <c:pt idx="615">
                  <c:v>0.39706000000000002</c:v>
                </c:pt>
                <c:pt idx="616">
                  <c:v>0.39811999999999997</c:v>
                </c:pt>
                <c:pt idx="617">
                  <c:v>0.39917000000000002</c:v>
                </c:pt>
                <c:pt idx="618">
                  <c:v>0.40022999999999997</c:v>
                </c:pt>
                <c:pt idx="619">
                  <c:v>0.40128999999999998</c:v>
                </c:pt>
                <c:pt idx="620">
                  <c:v>0.40234999999999999</c:v>
                </c:pt>
                <c:pt idx="621">
                  <c:v>0.40340999999999999</c:v>
                </c:pt>
                <c:pt idx="622">
                  <c:v>0.40447</c:v>
                </c:pt>
                <c:pt idx="623">
                  <c:v>0.40553</c:v>
                </c:pt>
                <c:pt idx="624">
                  <c:v>0.40659000000000001</c:v>
                </c:pt>
                <c:pt idx="625">
                  <c:v>0.40764</c:v>
                </c:pt>
                <c:pt idx="626">
                  <c:v>0.40870000000000001</c:v>
                </c:pt>
                <c:pt idx="627">
                  <c:v>0.40976000000000001</c:v>
                </c:pt>
                <c:pt idx="628">
                  <c:v>0.41082000000000002</c:v>
                </c:pt>
                <c:pt idx="629">
                  <c:v>0.41188000000000002</c:v>
                </c:pt>
                <c:pt idx="630">
                  <c:v>0.41293999999999997</c:v>
                </c:pt>
                <c:pt idx="631">
                  <c:v>0.41399999999999998</c:v>
                </c:pt>
                <c:pt idx="632">
                  <c:v>0.41505999999999998</c:v>
                </c:pt>
                <c:pt idx="633">
                  <c:v>0.41610999999999998</c:v>
                </c:pt>
                <c:pt idx="634">
                  <c:v>0.41716999999999999</c:v>
                </c:pt>
                <c:pt idx="635">
                  <c:v>0.41822999999999999</c:v>
                </c:pt>
                <c:pt idx="636">
                  <c:v>0.41929</c:v>
                </c:pt>
                <c:pt idx="637">
                  <c:v>0.42035</c:v>
                </c:pt>
                <c:pt idx="638">
                  <c:v>0.42141000000000001</c:v>
                </c:pt>
                <c:pt idx="639">
                  <c:v>0.42247000000000001</c:v>
                </c:pt>
                <c:pt idx="640">
                  <c:v>0.42353000000000002</c:v>
                </c:pt>
                <c:pt idx="641">
                  <c:v>0.42458000000000001</c:v>
                </c:pt>
                <c:pt idx="642">
                  <c:v>0.42564000000000002</c:v>
                </c:pt>
                <c:pt idx="643">
                  <c:v>0.42670000000000002</c:v>
                </c:pt>
                <c:pt idx="644">
                  <c:v>0.42775999999999997</c:v>
                </c:pt>
                <c:pt idx="645">
                  <c:v>0.42881999999999998</c:v>
                </c:pt>
                <c:pt idx="646">
                  <c:v>0.42987999999999998</c:v>
                </c:pt>
                <c:pt idx="647">
                  <c:v>0.43093999999999999</c:v>
                </c:pt>
                <c:pt idx="648">
                  <c:v>0.432</c:v>
                </c:pt>
                <c:pt idx="649">
                  <c:v>0.43304999999999999</c:v>
                </c:pt>
                <c:pt idx="650">
                  <c:v>0.43411</c:v>
                </c:pt>
                <c:pt idx="651">
                  <c:v>0.43517</c:v>
                </c:pt>
                <c:pt idx="652">
                  <c:v>0.43623000000000001</c:v>
                </c:pt>
                <c:pt idx="653">
                  <c:v>0.43729000000000001</c:v>
                </c:pt>
                <c:pt idx="654">
                  <c:v>0.43835000000000002</c:v>
                </c:pt>
                <c:pt idx="655">
                  <c:v>0.43941000000000002</c:v>
                </c:pt>
                <c:pt idx="656">
                  <c:v>0.44046999999999997</c:v>
                </c:pt>
                <c:pt idx="657">
                  <c:v>0.44152000000000002</c:v>
                </c:pt>
                <c:pt idx="658">
                  <c:v>0.44257999999999997</c:v>
                </c:pt>
                <c:pt idx="659">
                  <c:v>0.44363999999999998</c:v>
                </c:pt>
                <c:pt idx="660">
                  <c:v>0.44469999999999998</c:v>
                </c:pt>
                <c:pt idx="661">
                  <c:v>0.44575999999999999</c:v>
                </c:pt>
                <c:pt idx="662">
                  <c:v>0.44681999999999999</c:v>
                </c:pt>
                <c:pt idx="663">
                  <c:v>0.44788</c:v>
                </c:pt>
                <c:pt idx="664">
                  <c:v>0.44894000000000001</c:v>
                </c:pt>
                <c:pt idx="665">
                  <c:v>0.44999</c:v>
                </c:pt>
                <c:pt idx="666">
                  <c:v>0.45105000000000001</c:v>
                </c:pt>
                <c:pt idx="667">
                  <c:v>0.45211000000000001</c:v>
                </c:pt>
                <c:pt idx="668">
                  <c:v>0.45317000000000002</c:v>
                </c:pt>
                <c:pt idx="669">
                  <c:v>0.45423000000000002</c:v>
                </c:pt>
                <c:pt idx="670">
                  <c:v>0.45528999999999997</c:v>
                </c:pt>
                <c:pt idx="671">
                  <c:v>0.45634999999999998</c:v>
                </c:pt>
                <c:pt idx="672">
                  <c:v>0.45740999999999998</c:v>
                </c:pt>
                <c:pt idx="673">
                  <c:v>0.45845999999999998</c:v>
                </c:pt>
                <c:pt idx="674">
                  <c:v>0.45951999999999998</c:v>
                </c:pt>
                <c:pt idx="675">
                  <c:v>0.46057999999999999</c:v>
                </c:pt>
                <c:pt idx="676">
                  <c:v>0.46163999999999999</c:v>
                </c:pt>
                <c:pt idx="677">
                  <c:v>0.4627</c:v>
                </c:pt>
                <c:pt idx="678">
                  <c:v>0.46376000000000001</c:v>
                </c:pt>
                <c:pt idx="679">
                  <c:v>0.46482000000000001</c:v>
                </c:pt>
                <c:pt idx="680">
                  <c:v>0.46587000000000001</c:v>
                </c:pt>
                <c:pt idx="681">
                  <c:v>0.46693000000000001</c:v>
                </c:pt>
                <c:pt idx="682">
                  <c:v>0.46799000000000002</c:v>
                </c:pt>
                <c:pt idx="683">
                  <c:v>0.46905000000000002</c:v>
                </c:pt>
                <c:pt idx="684">
                  <c:v>0.47010999999999997</c:v>
                </c:pt>
                <c:pt idx="685">
                  <c:v>0.47116999999999998</c:v>
                </c:pt>
                <c:pt idx="686">
                  <c:v>0.47222999999999998</c:v>
                </c:pt>
                <c:pt idx="687">
                  <c:v>0.47328999999999999</c:v>
                </c:pt>
                <c:pt idx="688">
                  <c:v>0.47433999999999998</c:v>
                </c:pt>
                <c:pt idx="689">
                  <c:v>0.47539999999999999</c:v>
                </c:pt>
                <c:pt idx="690">
                  <c:v>0.47645999999999999</c:v>
                </c:pt>
                <c:pt idx="691">
                  <c:v>0.47752</c:v>
                </c:pt>
                <c:pt idx="692">
                  <c:v>0.47858000000000001</c:v>
                </c:pt>
                <c:pt idx="693">
                  <c:v>0.47964000000000001</c:v>
                </c:pt>
                <c:pt idx="694">
                  <c:v>0.48070000000000002</c:v>
                </c:pt>
                <c:pt idx="695">
                  <c:v>0.48176000000000002</c:v>
                </c:pt>
                <c:pt idx="696">
                  <c:v>0.48281000000000002</c:v>
                </c:pt>
                <c:pt idx="697">
                  <c:v>0.48387000000000002</c:v>
                </c:pt>
                <c:pt idx="698">
                  <c:v>0.48493000000000003</c:v>
                </c:pt>
                <c:pt idx="699">
                  <c:v>0.48598999999999998</c:v>
                </c:pt>
                <c:pt idx="700">
                  <c:v>0.48704999999999998</c:v>
                </c:pt>
                <c:pt idx="701">
                  <c:v>0.48810999999999999</c:v>
                </c:pt>
                <c:pt idx="702">
                  <c:v>0.48916999999999999</c:v>
                </c:pt>
                <c:pt idx="703">
                  <c:v>0.49023</c:v>
                </c:pt>
                <c:pt idx="704">
                  <c:v>0.49127999999999999</c:v>
                </c:pt>
                <c:pt idx="705">
                  <c:v>0.49234</c:v>
                </c:pt>
                <c:pt idx="706">
                  <c:v>0.49340000000000001</c:v>
                </c:pt>
                <c:pt idx="707">
                  <c:v>0.49446000000000001</c:v>
                </c:pt>
                <c:pt idx="708">
                  <c:v>0.49552000000000002</c:v>
                </c:pt>
                <c:pt idx="709">
                  <c:v>0.49658000000000002</c:v>
                </c:pt>
                <c:pt idx="710">
                  <c:v>0.49764000000000003</c:v>
                </c:pt>
                <c:pt idx="711">
                  <c:v>0.49869999999999998</c:v>
                </c:pt>
                <c:pt idx="712">
                  <c:v>0.49975000000000003</c:v>
                </c:pt>
                <c:pt idx="713">
                  <c:v>0.50080999999999998</c:v>
                </c:pt>
                <c:pt idx="714">
                  <c:v>0.50187000000000004</c:v>
                </c:pt>
                <c:pt idx="715">
                  <c:v>0.50292999999999999</c:v>
                </c:pt>
                <c:pt idx="716">
                  <c:v>0.50399000000000005</c:v>
                </c:pt>
                <c:pt idx="717">
                  <c:v>0.50505</c:v>
                </c:pt>
                <c:pt idx="718">
                  <c:v>0.50610999999999995</c:v>
                </c:pt>
                <c:pt idx="719">
                  <c:v>0.50717000000000001</c:v>
                </c:pt>
                <c:pt idx="720">
                  <c:v>0.50822000000000001</c:v>
                </c:pt>
                <c:pt idx="721">
                  <c:v>0.50927999999999995</c:v>
                </c:pt>
                <c:pt idx="722">
                  <c:v>0.51034000000000002</c:v>
                </c:pt>
                <c:pt idx="723">
                  <c:v>0.51139999999999997</c:v>
                </c:pt>
                <c:pt idx="724">
                  <c:v>0.51246000000000003</c:v>
                </c:pt>
                <c:pt idx="725">
                  <c:v>0.51351999999999998</c:v>
                </c:pt>
                <c:pt idx="726">
                  <c:v>0.51458000000000004</c:v>
                </c:pt>
                <c:pt idx="727">
                  <c:v>0.51563999999999999</c:v>
                </c:pt>
                <c:pt idx="728">
                  <c:v>0.51668999999999998</c:v>
                </c:pt>
                <c:pt idx="729">
                  <c:v>0.51775000000000004</c:v>
                </c:pt>
                <c:pt idx="730">
                  <c:v>0.51880999999999999</c:v>
                </c:pt>
                <c:pt idx="731">
                  <c:v>0.51987000000000005</c:v>
                </c:pt>
                <c:pt idx="732">
                  <c:v>0.52093</c:v>
                </c:pt>
                <c:pt idx="733">
                  <c:v>0.52198999999999995</c:v>
                </c:pt>
                <c:pt idx="734">
                  <c:v>0.52305000000000001</c:v>
                </c:pt>
                <c:pt idx="735">
                  <c:v>0.52410000000000001</c:v>
                </c:pt>
                <c:pt idx="736">
                  <c:v>0.52515999999999996</c:v>
                </c:pt>
                <c:pt idx="737">
                  <c:v>0.52622000000000002</c:v>
                </c:pt>
                <c:pt idx="738">
                  <c:v>0.52727999999999997</c:v>
                </c:pt>
                <c:pt idx="739">
                  <c:v>0.52834000000000003</c:v>
                </c:pt>
                <c:pt idx="740">
                  <c:v>0.52939999999999998</c:v>
                </c:pt>
                <c:pt idx="741">
                  <c:v>0.53046000000000004</c:v>
                </c:pt>
                <c:pt idx="742">
                  <c:v>0.53151999999999999</c:v>
                </c:pt>
                <c:pt idx="743">
                  <c:v>0.53256999999999999</c:v>
                </c:pt>
                <c:pt idx="744">
                  <c:v>0.53363000000000005</c:v>
                </c:pt>
                <c:pt idx="745">
                  <c:v>0.53469</c:v>
                </c:pt>
                <c:pt idx="746">
                  <c:v>0.53574999999999995</c:v>
                </c:pt>
                <c:pt idx="747">
                  <c:v>0.53681000000000001</c:v>
                </c:pt>
                <c:pt idx="748">
                  <c:v>0.53786999999999996</c:v>
                </c:pt>
                <c:pt idx="749">
                  <c:v>0.53893000000000002</c:v>
                </c:pt>
                <c:pt idx="750">
                  <c:v>0.53998999999999997</c:v>
                </c:pt>
                <c:pt idx="751">
                  <c:v>0.54103999999999997</c:v>
                </c:pt>
                <c:pt idx="752">
                  <c:v>0.54210000000000003</c:v>
                </c:pt>
                <c:pt idx="753">
                  <c:v>0.54315999999999998</c:v>
                </c:pt>
                <c:pt idx="754">
                  <c:v>0.54422000000000004</c:v>
                </c:pt>
                <c:pt idx="755">
                  <c:v>0.54527999999999999</c:v>
                </c:pt>
                <c:pt idx="756">
                  <c:v>0.54634000000000005</c:v>
                </c:pt>
                <c:pt idx="757">
                  <c:v>0.5474</c:v>
                </c:pt>
                <c:pt idx="758">
                  <c:v>0.54845999999999995</c:v>
                </c:pt>
                <c:pt idx="759">
                  <c:v>0.54951000000000005</c:v>
                </c:pt>
                <c:pt idx="760">
                  <c:v>0.55057</c:v>
                </c:pt>
                <c:pt idx="761">
                  <c:v>0.55162999999999995</c:v>
                </c:pt>
                <c:pt idx="762">
                  <c:v>0.55269000000000001</c:v>
                </c:pt>
                <c:pt idx="763">
                  <c:v>0.55374999999999996</c:v>
                </c:pt>
                <c:pt idx="764">
                  <c:v>0.55481000000000003</c:v>
                </c:pt>
                <c:pt idx="765">
                  <c:v>0.55586999999999998</c:v>
                </c:pt>
                <c:pt idx="766">
                  <c:v>0.55693000000000004</c:v>
                </c:pt>
                <c:pt idx="767">
                  <c:v>0.55798000000000003</c:v>
                </c:pt>
                <c:pt idx="768">
                  <c:v>0.55903999999999998</c:v>
                </c:pt>
                <c:pt idx="769">
                  <c:v>0.56010000000000004</c:v>
                </c:pt>
                <c:pt idx="770">
                  <c:v>0.56115999999999999</c:v>
                </c:pt>
                <c:pt idx="771">
                  <c:v>0.56222000000000005</c:v>
                </c:pt>
                <c:pt idx="772">
                  <c:v>0.56328</c:v>
                </c:pt>
                <c:pt idx="773">
                  <c:v>0.56433999999999995</c:v>
                </c:pt>
                <c:pt idx="774">
                  <c:v>0.56540000000000001</c:v>
                </c:pt>
                <c:pt idx="775">
                  <c:v>0.56645000000000001</c:v>
                </c:pt>
                <c:pt idx="776">
                  <c:v>0.56750999999999996</c:v>
                </c:pt>
                <c:pt idx="777">
                  <c:v>0.56857000000000002</c:v>
                </c:pt>
                <c:pt idx="778">
                  <c:v>0.56962999999999997</c:v>
                </c:pt>
                <c:pt idx="779">
                  <c:v>0.57069000000000003</c:v>
                </c:pt>
                <c:pt idx="780">
                  <c:v>0.57174999999999998</c:v>
                </c:pt>
                <c:pt idx="781">
                  <c:v>0.57281000000000004</c:v>
                </c:pt>
                <c:pt idx="782">
                  <c:v>0.57386999999999999</c:v>
                </c:pt>
                <c:pt idx="783">
                  <c:v>0.57491999999999999</c:v>
                </c:pt>
                <c:pt idx="784">
                  <c:v>0.57598000000000005</c:v>
                </c:pt>
                <c:pt idx="785">
                  <c:v>0.57704</c:v>
                </c:pt>
                <c:pt idx="786">
                  <c:v>0.57809999999999995</c:v>
                </c:pt>
                <c:pt idx="787">
                  <c:v>0.57916000000000001</c:v>
                </c:pt>
                <c:pt idx="788">
                  <c:v>0.58021999999999996</c:v>
                </c:pt>
                <c:pt idx="789">
                  <c:v>0.58128000000000002</c:v>
                </c:pt>
                <c:pt idx="790">
                  <c:v>0.58233000000000001</c:v>
                </c:pt>
                <c:pt idx="791">
                  <c:v>0.58338999999999996</c:v>
                </c:pt>
                <c:pt idx="792">
                  <c:v>0.58445000000000003</c:v>
                </c:pt>
                <c:pt idx="793">
                  <c:v>0.58550999999999997</c:v>
                </c:pt>
                <c:pt idx="794">
                  <c:v>0.58657000000000004</c:v>
                </c:pt>
                <c:pt idx="795">
                  <c:v>0.58762999999999999</c:v>
                </c:pt>
                <c:pt idx="796">
                  <c:v>0.58869000000000005</c:v>
                </c:pt>
                <c:pt idx="797">
                  <c:v>0.58975</c:v>
                </c:pt>
                <c:pt idx="798">
                  <c:v>0.59079999999999999</c:v>
                </c:pt>
                <c:pt idx="799">
                  <c:v>0.59186000000000005</c:v>
                </c:pt>
                <c:pt idx="800">
                  <c:v>0.59292</c:v>
                </c:pt>
                <c:pt idx="801">
                  <c:v>0.59397999999999995</c:v>
                </c:pt>
                <c:pt idx="802">
                  <c:v>0.59504000000000001</c:v>
                </c:pt>
                <c:pt idx="803">
                  <c:v>0.59609999999999996</c:v>
                </c:pt>
                <c:pt idx="804">
                  <c:v>0.59716000000000002</c:v>
                </c:pt>
                <c:pt idx="805">
                  <c:v>0.59821999999999997</c:v>
                </c:pt>
                <c:pt idx="806">
                  <c:v>0.59926999999999997</c:v>
                </c:pt>
                <c:pt idx="807">
                  <c:v>0.60033000000000003</c:v>
                </c:pt>
                <c:pt idx="808">
                  <c:v>0.60138999999999998</c:v>
                </c:pt>
                <c:pt idx="809">
                  <c:v>0.60245000000000004</c:v>
                </c:pt>
                <c:pt idx="810">
                  <c:v>0.60350999999999999</c:v>
                </c:pt>
                <c:pt idx="811">
                  <c:v>0.60457000000000005</c:v>
                </c:pt>
                <c:pt idx="812">
                  <c:v>0.60563</c:v>
                </c:pt>
                <c:pt idx="813">
                  <c:v>0.60668999999999995</c:v>
                </c:pt>
                <c:pt idx="814">
                  <c:v>0.60773999999999995</c:v>
                </c:pt>
                <c:pt idx="815">
                  <c:v>0.60880000000000001</c:v>
                </c:pt>
                <c:pt idx="816">
                  <c:v>0.60985999999999996</c:v>
                </c:pt>
                <c:pt idx="817">
                  <c:v>0.61092000000000002</c:v>
                </c:pt>
                <c:pt idx="818">
                  <c:v>0.61197999999999997</c:v>
                </c:pt>
                <c:pt idx="819">
                  <c:v>0.61304000000000003</c:v>
                </c:pt>
                <c:pt idx="820">
                  <c:v>0.61409999999999998</c:v>
                </c:pt>
                <c:pt idx="821">
                  <c:v>0.61516000000000004</c:v>
                </c:pt>
                <c:pt idx="822">
                  <c:v>0.61621000000000004</c:v>
                </c:pt>
                <c:pt idx="823">
                  <c:v>0.61726999999999999</c:v>
                </c:pt>
                <c:pt idx="824">
                  <c:v>0.61833000000000005</c:v>
                </c:pt>
                <c:pt idx="825">
                  <c:v>0.61939</c:v>
                </c:pt>
                <c:pt idx="826">
                  <c:v>0.62044999999999995</c:v>
                </c:pt>
                <c:pt idx="827">
                  <c:v>0.62151000000000001</c:v>
                </c:pt>
                <c:pt idx="828">
                  <c:v>0.62256999999999996</c:v>
                </c:pt>
                <c:pt idx="829">
                  <c:v>0.62363000000000002</c:v>
                </c:pt>
                <c:pt idx="830">
                  <c:v>0.62468000000000001</c:v>
                </c:pt>
                <c:pt idx="831">
                  <c:v>0.62573999999999996</c:v>
                </c:pt>
                <c:pt idx="832">
                  <c:v>0.62680000000000002</c:v>
                </c:pt>
                <c:pt idx="833">
                  <c:v>0.62785999999999997</c:v>
                </c:pt>
                <c:pt idx="834">
                  <c:v>0.62892000000000003</c:v>
                </c:pt>
                <c:pt idx="835">
                  <c:v>0.62997999999999998</c:v>
                </c:pt>
                <c:pt idx="836">
                  <c:v>0.63104000000000005</c:v>
                </c:pt>
                <c:pt idx="837">
                  <c:v>0.6321</c:v>
                </c:pt>
                <c:pt idx="838">
                  <c:v>0.63314999999999999</c:v>
                </c:pt>
                <c:pt idx="839">
                  <c:v>0.63421000000000005</c:v>
                </c:pt>
                <c:pt idx="840">
                  <c:v>0.63527</c:v>
                </c:pt>
                <c:pt idx="841">
                  <c:v>0.63632999999999995</c:v>
                </c:pt>
                <c:pt idx="842">
                  <c:v>0.63739000000000001</c:v>
                </c:pt>
                <c:pt idx="843">
                  <c:v>0.63844999999999996</c:v>
                </c:pt>
                <c:pt idx="844">
                  <c:v>0.63951000000000002</c:v>
                </c:pt>
                <c:pt idx="845">
                  <c:v>0.64056000000000002</c:v>
                </c:pt>
                <c:pt idx="846">
                  <c:v>0.64161999999999997</c:v>
                </c:pt>
                <c:pt idx="847">
                  <c:v>0.64268000000000003</c:v>
                </c:pt>
                <c:pt idx="848">
                  <c:v>0.64373999999999998</c:v>
                </c:pt>
                <c:pt idx="849">
                  <c:v>0.64480000000000004</c:v>
                </c:pt>
                <c:pt idx="850">
                  <c:v>0.64585999999999999</c:v>
                </c:pt>
                <c:pt idx="851">
                  <c:v>0.64692000000000005</c:v>
                </c:pt>
                <c:pt idx="852">
                  <c:v>0.64798</c:v>
                </c:pt>
                <c:pt idx="853">
                  <c:v>0.64903</c:v>
                </c:pt>
                <c:pt idx="854">
                  <c:v>0.65008999999999995</c:v>
                </c:pt>
                <c:pt idx="855">
                  <c:v>0.65115000000000001</c:v>
                </c:pt>
                <c:pt idx="856">
                  <c:v>0.65220999999999996</c:v>
                </c:pt>
                <c:pt idx="857">
                  <c:v>0.65327000000000002</c:v>
                </c:pt>
                <c:pt idx="858">
                  <c:v>0.65432999999999997</c:v>
                </c:pt>
                <c:pt idx="859">
                  <c:v>0.65539000000000003</c:v>
                </c:pt>
                <c:pt idx="860">
                  <c:v>0.65644999999999998</c:v>
                </c:pt>
                <c:pt idx="861">
                  <c:v>0.65749999999999997</c:v>
                </c:pt>
                <c:pt idx="862">
                  <c:v>0.65856000000000003</c:v>
                </c:pt>
                <c:pt idx="863">
                  <c:v>0.65961999999999998</c:v>
                </c:pt>
                <c:pt idx="864">
                  <c:v>0.66068000000000005</c:v>
                </c:pt>
                <c:pt idx="865">
                  <c:v>0.66173999999999999</c:v>
                </c:pt>
                <c:pt idx="866">
                  <c:v>0.66279999999999994</c:v>
                </c:pt>
                <c:pt idx="867">
                  <c:v>0.66386000000000001</c:v>
                </c:pt>
                <c:pt idx="868">
                  <c:v>0.66491999999999996</c:v>
                </c:pt>
                <c:pt idx="869">
                  <c:v>0.66596999999999995</c:v>
                </c:pt>
                <c:pt idx="870">
                  <c:v>0.66703000000000001</c:v>
                </c:pt>
                <c:pt idx="871">
                  <c:v>0.66808999999999996</c:v>
                </c:pt>
                <c:pt idx="872">
                  <c:v>0.66915000000000002</c:v>
                </c:pt>
                <c:pt idx="873">
                  <c:v>0.67020999999999997</c:v>
                </c:pt>
                <c:pt idx="874">
                  <c:v>0.67127000000000003</c:v>
                </c:pt>
                <c:pt idx="875">
                  <c:v>0.67232999999999998</c:v>
                </c:pt>
                <c:pt idx="876">
                  <c:v>0.67339000000000004</c:v>
                </c:pt>
                <c:pt idx="877">
                  <c:v>0.67444000000000004</c:v>
                </c:pt>
                <c:pt idx="878">
                  <c:v>0.67549999999999999</c:v>
                </c:pt>
                <c:pt idx="879">
                  <c:v>0.67656000000000005</c:v>
                </c:pt>
                <c:pt idx="880">
                  <c:v>0.67762</c:v>
                </c:pt>
                <c:pt idx="881">
                  <c:v>0.67867999999999995</c:v>
                </c:pt>
                <c:pt idx="882">
                  <c:v>0.67974000000000001</c:v>
                </c:pt>
                <c:pt idx="883">
                  <c:v>0.68079999999999996</c:v>
                </c:pt>
                <c:pt idx="884">
                  <c:v>0.68186000000000002</c:v>
                </c:pt>
                <c:pt idx="885">
                  <c:v>0.68291000000000002</c:v>
                </c:pt>
                <c:pt idx="886">
                  <c:v>0.68396999999999997</c:v>
                </c:pt>
                <c:pt idx="887">
                  <c:v>0.68503000000000003</c:v>
                </c:pt>
                <c:pt idx="888">
                  <c:v>0.68608999999999998</c:v>
                </c:pt>
                <c:pt idx="889">
                  <c:v>0.68715000000000004</c:v>
                </c:pt>
                <c:pt idx="890">
                  <c:v>0.68820999999999999</c:v>
                </c:pt>
                <c:pt idx="891">
                  <c:v>0.68927000000000005</c:v>
                </c:pt>
                <c:pt idx="892">
                  <c:v>0.69033</c:v>
                </c:pt>
                <c:pt idx="893">
                  <c:v>0.69137999999999999</c:v>
                </c:pt>
                <c:pt idx="894">
                  <c:v>0.69244000000000006</c:v>
                </c:pt>
                <c:pt idx="895">
                  <c:v>0.69350000000000001</c:v>
                </c:pt>
                <c:pt idx="896">
                  <c:v>0.69455999999999996</c:v>
                </c:pt>
                <c:pt idx="897">
                  <c:v>0.69562000000000002</c:v>
                </c:pt>
                <c:pt idx="898">
                  <c:v>0.69667999999999997</c:v>
                </c:pt>
                <c:pt idx="899">
                  <c:v>0.69774000000000003</c:v>
                </c:pt>
                <c:pt idx="900">
                  <c:v>0.69879999999999998</c:v>
                </c:pt>
                <c:pt idx="901">
                  <c:v>0.69984999999999997</c:v>
                </c:pt>
                <c:pt idx="902">
                  <c:v>0.70091000000000003</c:v>
                </c:pt>
                <c:pt idx="903">
                  <c:v>0.70196999999999998</c:v>
                </c:pt>
                <c:pt idx="904">
                  <c:v>0.70303000000000004</c:v>
                </c:pt>
                <c:pt idx="905">
                  <c:v>0.70408999999999999</c:v>
                </c:pt>
                <c:pt idx="906">
                  <c:v>0.70515000000000005</c:v>
                </c:pt>
                <c:pt idx="907">
                  <c:v>0.70621</c:v>
                </c:pt>
                <c:pt idx="908">
                  <c:v>0.70726</c:v>
                </c:pt>
                <c:pt idx="909">
                  <c:v>0.70831999999999995</c:v>
                </c:pt>
                <c:pt idx="910">
                  <c:v>0.70938000000000001</c:v>
                </c:pt>
                <c:pt idx="911">
                  <c:v>0.71043999999999996</c:v>
                </c:pt>
                <c:pt idx="912">
                  <c:v>0.71150000000000002</c:v>
                </c:pt>
                <c:pt idx="913">
                  <c:v>0.71255999999999997</c:v>
                </c:pt>
                <c:pt idx="914">
                  <c:v>0.71362000000000003</c:v>
                </c:pt>
                <c:pt idx="915">
                  <c:v>0.71467999999999998</c:v>
                </c:pt>
                <c:pt idx="916">
                  <c:v>0.71572999999999998</c:v>
                </c:pt>
                <c:pt idx="917">
                  <c:v>0.71679000000000004</c:v>
                </c:pt>
                <c:pt idx="918">
                  <c:v>0.71784999999999999</c:v>
                </c:pt>
                <c:pt idx="919">
                  <c:v>0.71891000000000005</c:v>
                </c:pt>
                <c:pt idx="920">
                  <c:v>0.71997</c:v>
                </c:pt>
                <c:pt idx="921">
                  <c:v>0.72102999999999995</c:v>
                </c:pt>
                <c:pt idx="922">
                  <c:v>0.72209000000000001</c:v>
                </c:pt>
                <c:pt idx="923">
                  <c:v>0.72314999999999996</c:v>
                </c:pt>
                <c:pt idx="924">
                  <c:v>0.72419999999999995</c:v>
                </c:pt>
                <c:pt idx="925">
                  <c:v>0.72526000000000002</c:v>
                </c:pt>
                <c:pt idx="926">
                  <c:v>0.72631999999999997</c:v>
                </c:pt>
                <c:pt idx="927">
                  <c:v>0.72738000000000003</c:v>
                </c:pt>
                <c:pt idx="928">
                  <c:v>0.72843999999999998</c:v>
                </c:pt>
                <c:pt idx="929">
                  <c:v>0.72950000000000004</c:v>
                </c:pt>
                <c:pt idx="930">
                  <c:v>0.73055999999999999</c:v>
                </c:pt>
                <c:pt idx="931">
                  <c:v>0.73162000000000005</c:v>
                </c:pt>
                <c:pt idx="932">
                  <c:v>0.73267000000000004</c:v>
                </c:pt>
                <c:pt idx="933">
                  <c:v>0.73372999999999999</c:v>
                </c:pt>
                <c:pt idx="934">
                  <c:v>0.73479000000000005</c:v>
                </c:pt>
                <c:pt idx="935">
                  <c:v>0.73585</c:v>
                </c:pt>
                <c:pt idx="936">
                  <c:v>0.73690999999999995</c:v>
                </c:pt>
                <c:pt idx="937">
                  <c:v>0.73797000000000001</c:v>
                </c:pt>
                <c:pt idx="938">
                  <c:v>0.73902999999999996</c:v>
                </c:pt>
                <c:pt idx="939">
                  <c:v>0.74009000000000003</c:v>
                </c:pt>
                <c:pt idx="940">
                  <c:v>0.74114000000000002</c:v>
                </c:pt>
                <c:pt idx="941">
                  <c:v>0.74219999999999997</c:v>
                </c:pt>
                <c:pt idx="942">
                  <c:v>0.74326000000000003</c:v>
                </c:pt>
                <c:pt idx="943">
                  <c:v>0.74431999999999998</c:v>
                </c:pt>
                <c:pt idx="944">
                  <c:v>0.74538000000000004</c:v>
                </c:pt>
                <c:pt idx="945">
                  <c:v>0.74643999999999999</c:v>
                </c:pt>
                <c:pt idx="946">
                  <c:v>0.74750000000000005</c:v>
                </c:pt>
                <c:pt idx="947">
                  <c:v>0.74856</c:v>
                </c:pt>
                <c:pt idx="948">
                  <c:v>0.74961</c:v>
                </c:pt>
                <c:pt idx="949">
                  <c:v>0.75066999999999995</c:v>
                </c:pt>
                <c:pt idx="950">
                  <c:v>0.75173000000000001</c:v>
                </c:pt>
                <c:pt idx="951">
                  <c:v>0.75278999999999996</c:v>
                </c:pt>
                <c:pt idx="952">
                  <c:v>0.75385000000000002</c:v>
                </c:pt>
                <c:pt idx="953">
                  <c:v>0.75490999999999997</c:v>
                </c:pt>
                <c:pt idx="954">
                  <c:v>0.75597000000000003</c:v>
                </c:pt>
                <c:pt idx="955">
                  <c:v>0.75702999999999998</c:v>
                </c:pt>
                <c:pt idx="956">
                  <c:v>0.75807999999999998</c:v>
                </c:pt>
                <c:pt idx="957">
                  <c:v>0.75914000000000004</c:v>
                </c:pt>
                <c:pt idx="958">
                  <c:v>0.76019999999999999</c:v>
                </c:pt>
                <c:pt idx="959">
                  <c:v>0.76126000000000005</c:v>
                </c:pt>
                <c:pt idx="960">
                  <c:v>0.76232</c:v>
                </c:pt>
                <c:pt idx="961">
                  <c:v>0.76337999999999995</c:v>
                </c:pt>
                <c:pt idx="962">
                  <c:v>0.76444000000000001</c:v>
                </c:pt>
                <c:pt idx="963">
                  <c:v>0.76549</c:v>
                </c:pt>
                <c:pt idx="964">
                  <c:v>0.76654999999999995</c:v>
                </c:pt>
                <c:pt idx="965">
                  <c:v>0.76761000000000001</c:v>
                </c:pt>
                <c:pt idx="966">
                  <c:v>0.76866999999999996</c:v>
                </c:pt>
                <c:pt idx="967">
                  <c:v>0.76973000000000003</c:v>
                </c:pt>
                <c:pt idx="968">
                  <c:v>0.77078999999999998</c:v>
                </c:pt>
                <c:pt idx="969">
                  <c:v>0.77185000000000004</c:v>
                </c:pt>
                <c:pt idx="970">
                  <c:v>0.77290999999999999</c:v>
                </c:pt>
                <c:pt idx="971">
                  <c:v>0.77395999999999998</c:v>
                </c:pt>
                <c:pt idx="972">
                  <c:v>0.77502000000000004</c:v>
                </c:pt>
                <c:pt idx="973">
                  <c:v>0.77607999999999999</c:v>
                </c:pt>
                <c:pt idx="974">
                  <c:v>0.77714000000000005</c:v>
                </c:pt>
                <c:pt idx="975">
                  <c:v>0.7782</c:v>
                </c:pt>
                <c:pt idx="976">
                  <c:v>0.77925999999999995</c:v>
                </c:pt>
                <c:pt idx="977">
                  <c:v>0.78032000000000001</c:v>
                </c:pt>
                <c:pt idx="978">
                  <c:v>0.78137999999999996</c:v>
                </c:pt>
                <c:pt idx="979">
                  <c:v>0.78242999999999996</c:v>
                </c:pt>
                <c:pt idx="980">
                  <c:v>0.78349000000000002</c:v>
                </c:pt>
                <c:pt idx="981">
                  <c:v>0.78454999999999997</c:v>
                </c:pt>
                <c:pt idx="982">
                  <c:v>0.78561000000000003</c:v>
                </c:pt>
                <c:pt idx="983">
                  <c:v>0.78666999999999998</c:v>
                </c:pt>
                <c:pt idx="984">
                  <c:v>0.78773000000000004</c:v>
                </c:pt>
                <c:pt idx="985">
                  <c:v>0.78878999999999999</c:v>
                </c:pt>
                <c:pt idx="986">
                  <c:v>0.78985000000000005</c:v>
                </c:pt>
                <c:pt idx="987">
                  <c:v>0.79090000000000005</c:v>
                </c:pt>
                <c:pt idx="988">
                  <c:v>0.79196</c:v>
                </c:pt>
                <c:pt idx="989">
                  <c:v>0.79301999999999995</c:v>
                </c:pt>
                <c:pt idx="990">
                  <c:v>0.79408000000000001</c:v>
                </c:pt>
                <c:pt idx="991">
                  <c:v>0.79513999999999996</c:v>
                </c:pt>
                <c:pt idx="992">
                  <c:v>0.79620000000000002</c:v>
                </c:pt>
                <c:pt idx="993">
                  <c:v>0.79725999999999997</c:v>
                </c:pt>
                <c:pt idx="994">
                  <c:v>0.79832000000000003</c:v>
                </c:pt>
                <c:pt idx="995">
                  <c:v>0.79937000000000002</c:v>
                </c:pt>
                <c:pt idx="996">
                  <c:v>0.80042999999999997</c:v>
                </c:pt>
                <c:pt idx="997">
                  <c:v>0.80149000000000004</c:v>
                </c:pt>
                <c:pt idx="998">
                  <c:v>0.80254999999999999</c:v>
                </c:pt>
                <c:pt idx="999">
                  <c:v>0.80361000000000005</c:v>
                </c:pt>
                <c:pt idx="1000">
                  <c:v>0.80467</c:v>
                </c:pt>
                <c:pt idx="1001">
                  <c:v>0.80572999999999995</c:v>
                </c:pt>
                <c:pt idx="1002">
                  <c:v>0.80679000000000001</c:v>
                </c:pt>
                <c:pt idx="1003">
                  <c:v>0.80784</c:v>
                </c:pt>
                <c:pt idx="1004">
                  <c:v>0.80889999999999995</c:v>
                </c:pt>
                <c:pt idx="1005">
                  <c:v>0.80996000000000001</c:v>
                </c:pt>
                <c:pt idx="1006">
                  <c:v>0.81101999999999996</c:v>
                </c:pt>
                <c:pt idx="1007">
                  <c:v>0.81208000000000002</c:v>
                </c:pt>
                <c:pt idx="1008">
                  <c:v>0.81313999999999997</c:v>
                </c:pt>
                <c:pt idx="1009">
                  <c:v>0.81420000000000003</c:v>
                </c:pt>
                <c:pt idx="1010">
                  <c:v>0.81525999999999998</c:v>
                </c:pt>
                <c:pt idx="1011">
                  <c:v>0.81630999999999998</c:v>
                </c:pt>
                <c:pt idx="1012">
                  <c:v>0.81737000000000004</c:v>
                </c:pt>
                <c:pt idx="1013">
                  <c:v>0.81842999999999999</c:v>
                </c:pt>
                <c:pt idx="1014">
                  <c:v>0.81949000000000005</c:v>
                </c:pt>
                <c:pt idx="1015">
                  <c:v>0.82055</c:v>
                </c:pt>
                <c:pt idx="1016">
                  <c:v>0.82160999999999995</c:v>
                </c:pt>
                <c:pt idx="1017">
                  <c:v>0.82267000000000001</c:v>
                </c:pt>
                <c:pt idx="1018">
                  <c:v>0.82372000000000001</c:v>
                </c:pt>
                <c:pt idx="1019">
                  <c:v>0.82477999999999996</c:v>
                </c:pt>
                <c:pt idx="1020">
                  <c:v>0.82584000000000002</c:v>
                </c:pt>
                <c:pt idx="1021">
                  <c:v>0.82689999999999997</c:v>
                </c:pt>
                <c:pt idx="1022">
                  <c:v>0.82796000000000003</c:v>
                </c:pt>
                <c:pt idx="1023">
                  <c:v>0.82901999999999998</c:v>
                </c:pt>
                <c:pt idx="1024">
                  <c:v>0.83008000000000004</c:v>
                </c:pt>
                <c:pt idx="1025">
                  <c:v>0.83113999999999999</c:v>
                </c:pt>
                <c:pt idx="1026">
                  <c:v>0.83218999999999999</c:v>
                </c:pt>
                <c:pt idx="1027">
                  <c:v>0.83325000000000005</c:v>
                </c:pt>
                <c:pt idx="1028">
                  <c:v>0.83431</c:v>
                </c:pt>
                <c:pt idx="1029">
                  <c:v>0.83536999999999995</c:v>
                </c:pt>
                <c:pt idx="1030">
                  <c:v>0.83643000000000001</c:v>
                </c:pt>
                <c:pt idx="1031">
                  <c:v>0.83748999999999996</c:v>
                </c:pt>
                <c:pt idx="1032">
                  <c:v>0.83855000000000002</c:v>
                </c:pt>
                <c:pt idx="1033">
                  <c:v>0.83960999999999997</c:v>
                </c:pt>
                <c:pt idx="1034">
                  <c:v>0.84065999999999996</c:v>
                </c:pt>
                <c:pt idx="1035">
                  <c:v>0.84172000000000002</c:v>
                </c:pt>
                <c:pt idx="1036">
                  <c:v>0.84277999999999997</c:v>
                </c:pt>
                <c:pt idx="1037">
                  <c:v>0.84384000000000003</c:v>
                </c:pt>
                <c:pt idx="1038">
                  <c:v>0.84489999999999998</c:v>
                </c:pt>
                <c:pt idx="1039">
                  <c:v>0.84596000000000005</c:v>
                </c:pt>
                <c:pt idx="1040">
                  <c:v>0.84702</c:v>
                </c:pt>
                <c:pt idx="1041">
                  <c:v>0.84807999999999995</c:v>
                </c:pt>
                <c:pt idx="1042">
                  <c:v>0.84913000000000005</c:v>
                </c:pt>
                <c:pt idx="1043">
                  <c:v>0.85019</c:v>
                </c:pt>
                <c:pt idx="1044">
                  <c:v>0.85124999999999995</c:v>
                </c:pt>
                <c:pt idx="1045">
                  <c:v>0.85231000000000001</c:v>
                </c:pt>
                <c:pt idx="1046">
                  <c:v>0.85336999999999996</c:v>
                </c:pt>
                <c:pt idx="1047">
                  <c:v>0.85443000000000002</c:v>
                </c:pt>
                <c:pt idx="1048">
                  <c:v>0.85548999999999997</c:v>
                </c:pt>
                <c:pt idx="1049">
                  <c:v>0.85655000000000003</c:v>
                </c:pt>
                <c:pt idx="1050">
                  <c:v>0.85760000000000003</c:v>
                </c:pt>
                <c:pt idx="1051">
                  <c:v>0.85865999999999998</c:v>
                </c:pt>
                <c:pt idx="1052">
                  <c:v>0.85972000000000004</c:v>
                </c:pt>
                <c:pt idx="1053">
                  <c:v>0.86077999999999999</c:v>
                </c:pt>
                <c:pt idx="1054">
                  <c:v>0.86184000000000005</c:v>
                </c:pt>
                <c:pt idx="1055">
                  <c:v>0.8629</c:v>
                </c:pt>
                <c:pt idx="1056">
                  <c:v>0.86395999999999995</c:v>
                </c:pt>
                <c:pt idx="1057">
                  <c:v>0.86502000000000001</c:v>
                </c:pt>
                <c:pt idx="1058">
                  <c:v>0.86607000000000001</c:v>
                </c:pt>
                <c:pt idx="1059">
                  <c:v>0.86712999999999996</c:v>
                </c:pt>
                <c:pt idx="1060">
                  <c:v>0.86819000000000002</c:v>
                </c:pt>
                <c:pt idx="1061">
                  <c:v>0.86924999999999997</c:v>
                </c:pt>
                <c:pt idx="1062">
                  <c:v>0.87031000000000003</c:v>
                </c:pt>
                <c:pt idx="1063">
                  <c:v>0.87136999999999998</c:v>
                </c:pt>
                <c:pt idx="1064">
                  <c:v>0.87243000000000004</c:v>
                </c:pt>
                <c:pt idx="1065">
                  <c:v>0.87348999999999999</c:v>
                </c:pt>
                <c:pt idx="1066">
                  <c:v>0.87453999999999998</c:v>
                </c:pt>
                <c:pt idx="1067">
                  <c:v>0.87560000000000004</c:v>
                </c:pt>
                <c:pt idx="1068">
                  <c:v>0.87665999999999999</c:v>
                </c:pt>
                <c:pt idx="1069">
                  <c:v>0.87771999999999994</c:v>
                </c:pt>
                <c:pt idx="1070">
                  <c:v>0.87878000000000001</c:v>
                </c:pt>
                <c:pt idx="1071">
                  <c:v>0.87983999999999996</c:v>
                </c:pt>
                <c:pt idx="1072">
                  <c:v>0.88090000000000002</c:v>
                </c:pt>
                <c:pt idx="1073">
                  <c:v>0.88195999999999997</c:v>
                </c:pt>
                <c:pt idx="1074">
                  <c:v>0.88300999999999996</c:v>
                </c:pt>
                <c:pt idx="1075">
                  <c:v>0.88407000000000002</c:v>
                </c:pt>
                <c:pt idx="1076">
                  <c:v>0.88512999999999997</c:v>
                </c:pt>
                <c:pt idx="1077">
                  <c:v>0.88619000000000003</c:v>
                </c:pt>
                <c:pt idx="1078">
                  <c:v>0.88724999999999998</c:v>
                </c:pt>
                <c:pt idx="1079">
                  <c:v>0.88831000000000004</c:v>
                </c:pt>
                <c:pt idx="1080">
                  <c:v>0.88936999999999999</c:v>
                </c:pt>
                <c:pt idx="1081">
                  <c:v>0.89041999999999999</c:v>
                </c:pt>
                <c:pt idx="1082">
                  <c:v>0.89148000000000005</c:v>
                </c:pt>
                <c:pt idx="1083">
                  <c:v>0.89254</c:v>
                </c:pt>
                <c:pt idx="1084">
                  <c:v>0.89359999999999995</c:v>
                </c:pt>
                <c:pt idx="1085">
                  <c:v>0.89466000000000001</c:v>
                </c:pt>
                <c:pt idx="1086">
                  <c:v>0.89571999999999996</c:v>
                </c:pt>
                <c:pt idx="1087">
                  <c:v>0.89678000000000002</c:v>
                </c:pt>
                <c:pt idx="1088">
                  <c:v>0.89783999999999997</c:v>
                </c:pt>
                <c:pt idx="1089">
                  <c:v>0.89888999999999997</c:v>
                </c:pt>
                <c:pt idx="1090">
                  <c:v>0.89995000000000003</c:v>
                </c:pt>
                <c:pt idx="1091">
                  <c:v>0.90100999999999998</c:v>
                </c:pt>
                <c:pt idx="1092">
                  <c:v>0.90207000000000004</c:v>
                </c:pt>
                <c:pt idx="1093">
                  <c:v>0.90312999999999999</c:v>
                </c:pt>
                <c:pt idx="1094">
                  <c:v>0.90419000000000005</c:v>
                </c:pt>
                <c:pt idx="1095">
                  <c:v>0.90525</c:v>
                </c:pt>
                <c:pt idx="1096">
                  <c:v>0.90630999999999995</c:v>
                </c:pt>
                <c:pt idx="1097">
                  <c:v>0.90736000000000006</c:v>
                </c:pt>
                <c:pt idx="1098">
                  <c:v>0.90842000000000001</c:v>
                </c:pt>
                <c:pt idx="1099">
                  <c:v>0.90947999999999996</c:v>
                </c:pt>
                <c:pt idx="1100">
                  <c:v>0.91054000000000002</c:v>
                </c:pt>
                <c:pt idx="1101">
                  <c:v>0.91159999999999997</c:v>
                </c:pt>
                <c:pt idx="1102">
                  <c:v>0.91266000000000003</c:v>
                </c:pt>
                <c:pt idx="1103">
                  <c:v>0.91371999999999998</c:v>
                </c:pt>
                <c:pt idx="1104">
                  <c:v>0.91478000000000004</c:v>
                </c:pt>
                <c:pt idx="1105">
                  <c:v>0.91583000000000003</c:v>
                </c:pt>
                <c:pt idx="1106">
                  <c:v>0.91688999999999998</c:v>
                </c:pt>
                <c:pt idx="1107">
                  <c:v>0.91795000000000004</c:v>
                </c:pt>
                <c:pt idx="1108">
                  <c:v>0.91900999999999999</c:v>
                </c:pt>
                <c:pt idx="1109">
                  <c:v>0.92007000000000005</c:v>
                </c:pt>
                <c:pt idx="1110">
                  <c:v>0.92113</c:v>
                </c:pt>
                <c:pt idx="1111">
                  <c:v>0.92218999999999995</c:v>
                </c:pt>
                <c:pt idx="1112">
                  <c:v>0.92325000000000002</c:v>
                </c:pt>
                <c:pt idx="1113">
                  <c:v>0.92430000000000001</c:v>
                </c:pt>
                <c:pt idx="1114">
                  <c:v>0.92535999999999996</c:v>
                </c:pt>
                <c:pt idx="1115">
                  <c:v>0.92642000000000002</c:v>
                </c:pt>
                <c:pt idx="1116">
                  <c:v>0.92747999999999997</c:v>
                </c:pt>
                <c:pt idx="1117">
                  <c:v>0.92854000000000003</c:v>
                </c:pt>
                <c:pt idx="1118">
                  <c:v>0.92959999999999998</c:v>
                </c:pt>
                <c:pt idx="1119">
                  <c:v>0.93066000000000004</c:v>
                </c:pt>
                <c:pt idx="1120">
                  <c:v>0.93171999999999999</c:v>
                </c:pt>
                <c:pt idx="1121">
                  <c:v>0.93276999999999999</c:v>
                </c:pt>
                <c:pt idx="1122">
                  <c:v>0.93383000000000005</c:v>
                </c:pt>
                <c:pt idx="1123">
                  <c:v>0.93489</c:v>
                </c:pt>
                <c:pt idx="1124">
                  <c:v>0.93594999999999995</c:v>
                </c:pt>
                <c:pt idx="1125">
                  <c:v>0.93701000000000001</c:v>
                </c:pt>
                <c:pt idx="1126">
                  <c:v>0.93806999999999996</c:v>
                </c:pt>
                <c:pt idx="1127">
                  <c:v>0.93913000000000002</c:v>
                </c:pt>
                <c:pt idx="1128">
                  <c:v>0.94018999999999997</c:v>
                </c:pt>
                <c:pt idx="1129">
                  <c:v>0.94123999999999997</c:v>
                </c:pt>
                <c:pt idx="1130">
                  <c:v>0.94230000000000003</c:v>
                </c:pt>
                <c:pt idx="1131">
                  <c:v>0.94335999999999998</c:v>
                </c:pt>
                <c:pt idx="1132">
                  <c:v>0.94442000000000004</c:v>
                </c:pt>
                <c:pt idx="1133">
                  <c:v>0.94547999999999999</c:v>
                </c:pt>
                <c:pt idx="1134">
                  <c:v>0.94654000000000005</c:v>
                </c:pt>
                <c:pt idx="1135">
                  <c:v>0.9476</c:v>
                </c:pt>
                <c:pt idx="1136">
                  <c:v>0.94864999999999999</c:v>
                </c:pt>
                <c:pt idx="1137">
                  <c:v>0.94971000000000005</c:v>
                </c:pt>
                <c:pt idx="1138">
                  <c:v>0.95077</c:v>
                </c:pt>
                <c:pt idx="1139">
                  <c:v>0.95182999999999995</c:v>
                </c:pt>
                <c:pt idx="1140">
                  <c:v>0.95289000000000001</c:v>
                </c:pt>
                <c:pt idx="1141">
                  <c:v>0.95394999999999996</c:v>
                </c:pt>
                <c:pt idx="1142">
                  <c:v>0.95501000000000003</c:v>
                </c:pt>
                <c:pt idx="1143">
                  <c:v>0.95606999999999998</c:v>
                </c:pt>
                <c:pt idx="1144">
                  <c:v>0.95711999999999997</c:v>
                </c:pt>
                <c:pt idx="1145">
                  <c:v>0.95818000000000003</c:v>
                </c:pt>
                <c:pt idx="1146">
                  <c:v>0.95923999999999998</c:v>
                </c:pt>
                <c:pt idx="1147">
                  <c:v>0.96030000000000004</c:v>
                </c:pt>
                <c:pt idx="1148">
                  <c:v>0.96135999999999999</c:v>
                </c:pt>
                <c:pt idx="1149">
                  <c:v>0.96242000000000005</c:v>
                </c:pt>
                <c:pt idx="1150">
                  <c:v>0.96348</c:v>
                </c:pt>
                <c:pt idx="1151">
                  <c:v>0.96453999999999995</c:v>
                </c:pt>
                <c:pt idx="1152">
                  <c:v>0.96558999999999995</c:v>
                </c:pt>
                <c:pt idx="1153">
                  <c:v>0.96665000000000001</c:v>
                </c:pt>
                <c:pt idx="1154">
                  <c:v>0.96770999999999996</c:v>
                </c:pt>
                <c:pt idx="1155">
                  <c:v>0.96877000000000002</c:v>
                </c:pt>
                <c:pt idx="1156">
                  <c:v>0.96982999999999997</c:v>
                </c:pt>
                <c:pt idx="1157">
                  <c:v>0.97089000000000003</c:v>
                </c:pt>
                <c:pt idx="1158">
                  <c:v>0.97194999999999998</c:v>
                </c:pt>
                <c:pt idx="1159">
                  <c:v>0.97301000000000004</c:v>
                </c:pt>
                <c:pt idx="1160">
                  <c:v>0.97406000000000004</c:v>
                </c:pt>
                <c:pt idx="1161">
                  <c:v>0.97511999999999999</c:v>
                </c:pt>
                <c:pt idx="1162">
                  <c:v>0.97618000000000005</c:v>
                </c:pt>
                <c:pt idx="1163">
                  <c:v>0.97724</c:v>
                </c:pt>
                <c:pt idx="1164">
                  <c:v>0.97829999999999995</c:v>
                </c:pt>
                <c:pt idx="1165">
                  <c:v>0.97936000000000001</c:v>
                </c:pt>
                <c:pt idx="1166">
                  <c:v>0.98041999999999996</c:v>
                </c:pt>
                <c:pt idx="1167">
                  <c:v>0.98148000000000002</c:v>
                </c:pt>
                <c:pt idx="1168">
                  <c:v>0.98253000000000001</c:v>
                </c:pt>
                <c:pt idx="1169">
                  <c:v>0.98358999999999996</c:v>
                </c:pt>
                <c:pt idx="1170">
                  <c:v>0.98465000000000003</c:v>
                </c:pt>
                <c:pt idx="1171">
                  <c:v>0.98570999999999998</c:v>
                </c:pt>
                <c:pt idx="1172">
                  <c:v>0.98677000000000004</c:v>
                </c:pt>
                <c:pt idx="1173">
                  <c:v>0.98782999999999999</c:v>
                </c:pt>
                <c:pt idx="1174">
                  <c:v>0.98889000000000005</c:v>
                </c:pt>
                <c:pt idx="1175">
                  <c:v>0.98995</c:v>
                </c:pt>
                <c:pt idx="1176">
                  <c:v>0.99099999999999999</c:v>
                </c:pt>
                <c:pt idx="1177">
                  <c:v>0.99206000000000005</c:v>
                </c:pt>
                <c:pt idx="1178">
                  <c:v>0.99312</c:v>
                </c:pt>
                <c:pt idx="1179">
                  <c:v>0.99417999999999995</c:v>
                </c:pt>
                <c:pt idx="1180">
                  <c:v>0.99524000000000001</c:v>
                </c:pt>
                <c:pt idx="1181">
                  <c:v>0.99629999999999996</c:v>
                </c:pt>
                <c:pt idx="1182">
                  <c:v>0.99736000000000002</c:v>
                </c:pt>
                <c:pt idx="1183">
                  <c:v>0.99841999999999997</c:v>
                </c:pt>
                <c:pt idx="1184">
                  <c:v>0.99946999999999997</c:v>
                </c:pt>
                <c:pt idx="1185">
                  <c:v>1.0005299999999999</c:v>
                </c:pt>
                <c:pt idx="1186">
                  <c:v>1.00159</c:v>
                </c:pt>
                <c:pt idx="1187">
                  <c:v>1.00265</c:v>
                </c:pt>
                <c:pt idx="1188">
                  <c:v>1.0037100000000001</c:v>
                </c:pt>
                <c:pt idx="1189">
                  <c:v>1.0047699999999999</c:v>
                </c:pt>
                <c:pt idx="1190">
                  <c:v>1.00583</c:v>
                </c:pt>
                <c:pt idx="1191">
                  <c:v>1.00688</c:v>
                </c:pt>
                <c:pt idx="1192">
                  <c:v>1.0079400000000001</c:v>
                </c:pt>
                <c:pt idx="1193">
                  <c:v>1.0089999999999999</c:v>
                </c:pt>
                <c:pt idx="1194">
                  <c:v>1.01006</c:v>
                </c:pt>
                <c:pt idx="1195">
                  <c:v>1.01112</c:v>
                </c:pt>
                <c:pt idx="1196">
                  <c:v>1.0121800000000001</c:v>
                </c:pt>
                <c:pt idx="1197">
                  <c:v>1.0132399999999999</c:v>
                </c:pt>
                <c:pt idx="1198">
                  <c:v>1.0143</c:v>
                </c:pt>
                <c:pt idx="1199">
                  <c:v>1.01535</c:v>
                </c:pt>
                <c:pt idx="1200">
                  <c:v>1.01641</c:v>
                </c:pt>
                <c:pt idx="1201">
                  <c:v>1.0174700000000001</c:v>
                </c:pt>
                <c:pt idx="1202">
                  <c:v>1.0185299999999999</c:v>
                </c:pt>
                <c:pt idx="1203">
                  <c:v>1.01959</c:v>
                </c:pt>
                <c:pt idx="1204">
                  <c:v>1.0206500000000001</c:v>
                </c:pt>
                <c:pt idx="1205">
                  <c:v>1.0217099999999999</c:v>
                </c:pt>
                <c:pt idx="1206">
                  <c:v>1.02277</c:v>
                </c:pt>
                <c:pt idx="1207">
                  <c:v>1.02382</c:v>
                </c:pt>
                <c:pt idx="1208">
                  <c:v>1.02488</c:v>
                </c:pt>
                <c:pt idx="1209">
                  <c:v>1.0259400000000001</c:v>
                </c:pt>
                <c:pt idx="1210">
                  <c:v>1.0269999999999999</c:v>
                </c:pt>
                <c:pt idx="1211">
                  <c:v>1.02806</c:v>
                </c:pt>
                <c:pt idx="1212">
                  <c:v>1.02912</c:v>
                </c:pt>
                <c:pt idx="1213">
                  <c:v>1.0301800000000001</c:v>
                </c:pt>
                <c:pt idx="1214">
                  <c:v>1.0312399999999999</c:v>
                </c:pt>
                <c:pt idx="1215">
                  <c:v>1.0322899999999999</c:v>
                </c:pt>
                <c:pt idx="1216">
                  <c:v>1.03335</c:v>
                </c:pt>
                <c:pt idx="1217">
                  <c:v>1.0344100000000001</c:v>
                </c:pt>
                <c:pt idx="1218">
                  <c:v>1.0354699999999999</c:v>
                </c:pt>
                <c:pt idx="1219">
                  <c:v>1.03653</c:v>
                </c:pt>
                <c:pt idx="1220">
                  <c:v>1.03759</c:v>
                </c:pt>
                <c:pt idx="1221">
                  <c:v>1.0386500000000001</c:v>
                </c:pt>
                <c:pt idx="1222">
                  <c:v>1.0397099999999999</c:v>
                </c:pt>
                <c:pt idx="1223">
                  <c:v>1.0407599999999999</c:v>
                </c:pt>
                <c:pt idx="1224">
                  <c:v>1.04182</c:v>
                </c:pt>
                <c:pt idx="1225">
                  <c:v>1.04288</c:v>
                </c:pt>
                <c:pt idx="1226">
                  <c:v>1.0439400000000001</c:v>
                </c:pt>
                <c:pt idx="1227">
                  <c:v>1.0449999999999999</c:v>
                </c:pt>
                <c:pt idx="1228">
                  <c:v>1.04606</c:v>
                </c:pt>
                <c:pt idx="1229">
                  <c:v>1.0471200000000001</c:v>
                </c:pt>
                <c:pt idx="1230">
                  <c:v>1.0481799999999999</c:v>
                </c:pt>
                <c:pt idx="1231">
                  <c:v>1.0492300000000001</c:v>
                </c:pt>
                <c:pt idx="1232">
                  <c:v>1.0502899999999999</c:v>
                </c:pt>
                <c:pt idx="1233">
                  <c:v>1.05135</c:v>
                </c:pt>
                <c:pt idx="1234">
                  <c:v>1.0524100000000001</c:v>
                </c:pt>
                <c:pt idx="1235">
                  <c:v>1.0534699999999999</c:v>
                </c:pt>
                <c:pt idx="1236">
                  <c:v>1.05453</c:v>
                </c:pt>
                <c:pt idx="1237">
                  <c:v>1.05559</c:v>
                </c:pt>
                <c:pt idx="1238">
                  <c:v>1.0566500000000001</c:v>
                </c:pt>
                <c:pt idx="1239">
                  <c:v>1.0577000000000001</c:v>
                </c:pt>
                <c:pt idx="1240">
                  <c:v>1.0587599999999999</c:v>
                </c:pt>
                <c:pt idx="1241">
                  <c:v>1.05982</c:v>
                </c:pt>
                <c:pt idx="1242">
                  <c:v>1.06088</c:v>
                </c:pt>
                <c:pt idx="1243">
                  <c:v>1.0619400000000001</c:v>
                </c:pt>
                <c:pt idx="1244">
                  <c:v>1.0629999999999999</c:v>
                </c:pt>
                <c:pt idx="1245">
                  <c:v>1.06406</c:v>
                </c:pt>
                <c:pt idx="1246">
                  <c:v>1.06511</c:v>
                </c:pt>
                <c:pt idx="1247">
                  <c:v>1.0661700000000001</c:v>
                </c:pt>
                <c:pt idx="1248">
                  <c:v>1.0672299999999999</c:v>
                </c:pt>
                <c:pt idx="1249">
                  <c:v>1.06829</c:v>
                </c:pt>
                <c:pt idx="1250">
                  <c:v>1.06935</c:v>
                </c:pt>
                <c:pt idx="1251">
                  <c:v>1.0704100000000001</c:v>
                </c:pt>
                <c:pt idx="1252">
                  <c:v>1.0714699999999999</c:v>
                </c:pt>
                <c:pt idx="1253">
                  <c:v>1.07253</c:v>
                </c:pt>
                <c:pt idx="1254">
                  <c:v>1.07358</c:v>
                </c:pt>
                <c:pt idx="1255">
                  <c:v>1.07464</c:v>
                </c:pt>
                <c:pt idx="1256">
                  <c:v>1.0757000000000001</c:v>
                </c:pt>
                <c:pt idx="1257">
                  <c:v>1.0767599999999999</c:v>
                </c:pt>
                <c:pt idx="1258">
                  <c:v>1.07782</c:v>
                </c:pt>
                <c:pt idx="1259">
                  <c:v>1.0788800000000001</c:v>
                </c:pt>
                <c:pt idx="1260">
                  <c:v>1.0799399999999999</c:v>
                </c:pt>
                <c:pt idx="1261">
                  <c:v>1.081</c:v>
                </c:pt>
                <c:pt idx="1262">
                  <c:v>1.08205</c:v>
                </c:pt>
                <c:pt idx="1263">
                  <c:v>1.08311</c:v>
                </c:pt>
                <c:pt idx="1264">
                  <c:v>1.0841700000000001</c:v>
                </c:pt>
                <c:pt idx="1265">
                  <c:v>1.0852299999999999</c:v>
                </c:pt>
                <c:pt idx="1266">
                  <c:v>1.08629</c:v>
                </c:pt>
                <c:pt idx="1267">
                  <c:v>1.08735</c:v>
                </c:pt>
                <c:pt idx="1268">
                  <c:v>1.0884100000000001</c:v>
                </c:pt>
                <c:pt idx="1269">
                  <c:v>1.0894699999999999</c:v>
                </c:pt>
                <c:pt idx="1270">
                  <c:v>1.0905199999999999</c:v>
                </c:pt>
                <c:pt idx="1271">
                  <c:v>1.09158</c:v>
                </c:pt>
                <c:pt idx="1272">
                  <c:v>1.0926400000000001</c:v>
                </c:pt>
                <c:pt idx="1273">
                  <c:v>1.0936999999999999</c:v>
                </c:pt>
                <c:pt idx="1274">
                  <c:v>1.09476</c:v>
                </c:pt>
                <c:pt idx="1275">
                  <c:v>1.09582</c:v>
                </c:pt>
                <c:pt idx="1276">
                  <c:v>1.0968800000000001</c:v>
                </c:pt>
                <c:pt idx="1277">
                  <c:v>1.0979399999999999</c:v>
                </c:pt>
                <c:pt idx="1278">
                  <c:v>1.0989899999999999</c:v>
                </c:pt>
                <c:pt idx="1279">
                  <c:v>1.10005</c:v>
                </c:pt>
                <c:pt idx="1280">
                  <c:v>1.10111</c:v>
                </c:pt>
                <c:pt idx="1281">
                  <c:v>1.1021700000000001</c:v>
                </c:pt>
                <c:pt idx="1282">
                  <c:v>1.1032299999999999</c:v>
                </c:pt>
                <c:pt idx="1283">
                  <c:v>1.10429</c:v>
                </c:pt>
                <c:pt idx="1284">
                  <c:v>1.1053500000000001</c:v>
                </c:pt>
                <c:pt idx="1285">
                  <c:v>1.1064099999999999</c:v>
                </c:pt>
                <c:pt idx="1286">
                  <c:v>1.1074600000000001</c:v>
                </c:pt>
                <c:pt idx="1287">
                  <c:v>1.1085199999999999</c:v>
                </c:pt>
                <c:pt idx="1288">
                  <c:v>1.10958</c:v>
                </c:pt>
                <c:pt idx="1289">
                  <c:v>1.1106400000000001</c:v>
                </c:pt>
                <c:pt idx="1290">
                  <c:v>1.1116999999999999</c:v>
                </c:pt>
                <c:pt idx="1291">
                  <c:v>1.11276</c:v>
                </c:pt>
                <c:pt idx="1292">
                  <c:v>1.11382</c:v>
                </c:pt>
                <c:pt idx="1293">
                  <c:v>1.1148800000000001</c:v>
                </c:pt>
                <c:pt idx="1294">
                  <c:v>1.1159300000000001</c:v>
                </c:pt>
                <c:pt idx="1295">
                  <c:v>1.1169899999999999</c:v>
                </c:pt>
                <c:pt idx="1296">
                  <c:v>1.11805</c:v>
                </c:pt>
                <c:pt idx="1297">
                  <c:v>1.11911</c:v>
                </c:pt>
                <c:pt idx="1298">
                  <c:v>1.1201700000000001</c:v>
                </c:pt>
                <c:pt idx="1299">
                  <c:v>1.1212299999999999</c:v>
                </c:pt>
                <c:pt idx="1300">
                  <c:v>1.12229</c:v>
                </c:pt>
                <c:pt idx="1301">
                  <c:v>1.1233500000000001</c:v>
                </c:pt>
                <c:pt idx="1302">
                  <c:v>1.1244000000000001</c:v>
                </c:pt>
                <c:pt idx="1303">
                  <c:v>1.1254599999999999</c:v>
                </c:pt>
                <c:pt idx="1304">
                  <c:v>1.12652</c:v>
                </c:pt>
                <c:pt idx="1305">
                  <c:v>1.12758</c:v>
                </c:pt>
                <c:pt idx="1306">
                  <c:v>1.1286400000000001</c:v>
                </c:pt>
                <c:pt idx="1307">
                  <c:v>1.1296999999999999</c:v>
                </c:pt>
                <c:pt idx="1308">
                  <c:v>1.13076</c:v>
                </c:pt>
                <c:pt idx="1309">
                  <c:v>1.13181</c:v>
                </c:pt>
                <c:pt idx="1310">
                  <c:v>1.13287</c:v>
                </c:pt>
                <c:pt idx="1311">
                  <c:v>1.1339300000000001</c:v>
                </c:pt>
                <c:pt idx="1312">
                  <c:v>1.1349899999999999</c:v>
                </c:pt>
                <c:pt idx="1313">
                  <c:v>1.13605</c:v>
                </c:pt>
                <c:pt idx="1314">
                  <c:v>1.1371100000000001</c:v>
                </c:pt>
                <c:pt idx="1315">
                  <c:v>1.1381699999999999</c:v>
                </c:pt>
                <c:pt idx="1316">
                  <c:v>1.13923</c:v>
                </c:pt>
                <c:pt idx="1317">
                  <c:v>1.14028</c:v>
                </c:pt>
                <c:pt idx="1318">
                  <c:v>1.14134</c:v>
                </c:pt>
                <c:pt idx="1319">
                  <c:v>1.1424000000000001</c:v>
                </c:pt>
                <c:pt idx="1320">
                  <c:v>1.1434599999999999</c:v>
                </c:pt>
                <c:pt idx="1321">
                  <c:v>1.14452</c:v>
                </c:pt>
                <c:pt idx="1322">
                  <c:v>1.14558</c:v>
                </c:pt>
                <c:pt idx="1323">
                  <c:v>1.1466400000000001</c:v>
                </c:pt>
                <c:pt idx="1324">
                  <c:v>1.1476999999999999</c:v>
                </c:pt>
                <c:pt idx="1325">
                  <c:v>1.1487499999999999</c:v>
                </c:pt>
                <c:pt idx="1326">
                  <c:v>1.14981</c:v>
                </c:pt>
                <c:pt idx="1327">
                  <c:v>1.1508700000000001</c:v>
                </c:pt>
                <c:pt idx="1328">
                  <c:v>1.1519299999999999</c:v>
                </c:pt>
                <c:pt idx="1329">
                  <c:v>1.15299</c:v>
                </c:pt>
                <c:pt idx="1330">
                  <c:v>1.15405</c:v>
                </c:pt>
                <c:pt idx="1331">
                  <c:v>1.1551100000000001</c:v>
                </c:pt>
                <c:pt idx="1332">
                  <c:v>1.1561699999999999</c:v>
                </c:pt>
                <c:pt idx="1333">
                  <c:v>1.1572199999999999</c:v>
                </c:pt>
                <c:pt idx="1334">
                  <c:v>1.15828</c:v>
                </c:pt>
                <c:pt idx="1335">
                  <c:v>1.15934</c:v>
                </c:pt>
                <c:pt idx="1336">
                  <c:v>1.1604000000000001</c:v>
                </c:pt>
                <c:pt idx="1337">
                  <c:v>1.1614599999999999</c:v>
                </c:pt>
                <c:pt idx="1338">
                  <c:v>1.16252</c:v>
                </c:pt>
                <c:pt idx="1339">
                  <c:v>1.1635800000000001</c:v>
                </c:pt>
                <c:pt idx="1340">
                  <c:v>1.1646399999999999</c:v>
                </c:pt>
                <c:pt idx="1341">
                  <c:v>1.1656899999999999</c:v>
                </c:pt>
                <c:pt idx="1342">
                  <c:v>1.16675</c:v>
                </c:pt>
                <c:pt idx="1343">
                  <c:v>1.16781</c:v>
                </c:pt>
                <c:pt idx="1344">
                  <c:v>1.1688700000000001</c:v>
                </c:pt>
                <c:pt idx="1345">
                  <c:v>1.1699299999999999</c:v>
                </c:pt>
                <c:pt idx="1346">
                  <c:v>1.17099</c:v>
                </c:pt>
                <c:pt idx="1347">
                  <c:v>1.17205</c:v>
                </c:pt>
                <c:pt idx="1348">
                  <c:v>1.1731100000000001</c:v>
                </c:pt>
                <c:pt idx="1349">
                  <c:v>1.1741600000000001</c:v>
                </c:pt>
                <c:pt idx="1350">
                  <c:v>1.1752199999999999</c:v>
                </c:pt>
                <c:pt idx="1351">
                  <c:v>1.17628</c:v>
                </c:pt>
                <c:pt idx="1352">
                  <c:v>1.1773400000000001</c:v>
                </c:pt>
                <c:pt idx="1353">
                  <c:v>1.1783999999999999</c:v>
                </c:pt>
                <c:pt idx="1354">
                  <c:v>1.17946</c:v>
                </c:pt>
                <c:pt idx="1355">
                  <c:v>1.18052</c:v>
                </c:pt>
                <c:pt idx="1356">
                  <c:v>1.1815800000000001</c:v>
                </c:pt>
                <c:pt idx="1357">
                  <c:v>1.1826300000000001</c:v>
                </c:pt>
                <c:pt idx="1358">
                  <c:v>1.1836899999999999</c:v>
                </c:pt>
                <c:pt idx="1359">
                  <c:v>1.18475</c:v>
                </c:pt>
                <c:pt idx="1360">
                  <c:v>1.18581</c:v>
                </c:pt>
                <c:pt idx="1361">
                  <c:v>1.1868700000000001</c:v>
                </c:pt>
                <c:pt idx="1362">
                  <c:v>1.1879299999999999</c:v>
                </c:pt>
                <c:pt idx="1363">
                  <c:v>1.18899</c:v>
                </c:pt>
                <c:pt idx="1364">
                  <c:v>1.19004</c:v>
                </c:pt>
                <c:pt idx="1365">
                  <c:v>1.1911</c:v>
                </c:pt>
                <c:pt idx="1366">
                  <c:v>1.1921600000000001</c:v>
                </c:pt>
                <c:pt idx="1367">
                  <c:v>1.1932199999999999</c:v>
                </c:pt>
                <c:pt idx="1368">
                  <c:v>1.19428</c:v>
                </c:pt>
                <c:pt idx="1369">
                  <c:v>1.1953400000000001</c:v>
                </c:pt>
                <c:pt idx="1370">
                  <c:v>1.1963999999999999</c:v>
                </c:pt>
                <c:pt idx="1371">
                  <c:v>1.19746</c:v>
                </c:pt>
                <c:pt idx="1372">
                  <c:v>1.19851</c:v>
                </c:pt>
                <c:pt idx="1373">
                  <c:v>1.19957</c:v>
                </c:pt>
                <c:pt idx="1374">
                  <c:v>1.2006300000000001</c:v>
                </c:pt>
                <c:pt idx="1375">
                  <c:v>1.2016899999999999</c:v>
                </c:pt>
                <c:pt idx="1376">
                  <c:v>1.20275</c:v>
                </c:pt>
                <c:pt idx="1377">
                  <c:v>1.20381</c:v>
                </c:pt>
                <c:pt idx="1378">
                  <c:v>1.2048700000000001</c:v>
                </c:pt>
                <c:pt idx="1379">
                  <c:v>1.2059299999999999</c:v>
                </c:pt>
                <c:pt idx="1380">
                  <c:v>1.2069799999999999</c:v>
                </c:pt>
                <c:pt idx="1381">
                  <c:v>1.20804</c:v>
                </c:pt>
                <c:pt idx="1382">
                  <c:v>1.2091000000000001</c:v>
                </c:pt>
                <c:pt idx="1383">
                  <c:v>1.2101599999999999</c:v>
                </c:pt>
                <c:pt idx="1384">
                  <c:v>1.21122</c:v>
                </c:pt>
                <c:pt idx="1385">
                  <c:v>1.21228</c:v>
                </c:pt>
                <c:pt idx="1386">
                  <c:v>1.2133400000000001</c:v>
                </c:pt>
                <c:pt idx="1387">
                  <c:v>1.2143999999999999</c:v>
                </c:pt>
                <c:pt idx="1388">
                  <c:v>1.2154499999999999</c:v>
                </c:pt>
                <c:pt idx="1389">
                  <c:v>1.21651</c:v>
                </c:pt>
                <c:pt idx="1390">
                  <c:v>1.21757</c:v>
                </c:pt>
                <c:pt idx="1391">
                  <c:v>1.2186300000000001</c:v>
                </c:pt>
                <c:pt idx="1392">
                  <c:v>1.2196899999999999</c:v>
                </c:pt>
                <c:pt idx="1393">
                  <c:v>1.22075</c:v>
                </c:pt>
                <c:pt idx="1394">
                  <c:v>1.2218100000000001</c:v>
                </c:pt>
                <c:pt idx="1395">
                  <c:v>1.2228699999999999</c:v>
                </c:pt>
                <c:pt idx="1396">
                  <c:v>1.2239199999999999</c:v>
                </c:pt>
                <c:pt idx="1397">
                  <c:v>1.22498</c:v>
                </c:pt>
                <c:pt idx="1398">
                  <c:v>1.22604</c:v>
                </c:pt>
                <c:pt idx="1399">
                  <c:v>1.2271000000000001</c:v>
                </c:pt>
                <c:pt idx="1400">
                  <c:v>1.2281599999999999</c:v>
                </c:pt>
                <c:pt idx="1401">
                  <c:v>1.22922</c:v>
                </c:pt>
                <c:pt idx="1402">
                  <c:v>1.23028</c:v>
                </c:pt>
                <c:pt idx="1403">
                  <c:v>1.2313400000000001</c:v>
                </c:pt>
                <c:pt idx="1404">
                  <c:v>1.2323900000000001</c:v>
                </c:pt>
                <c:pt idx="1405">
                  <c:v>1.2334499999999999</c:v>
                </c:pt>
                <c:pt idx="1406">
                  <c:v>1.23451</c:v>
                </c:pt>
                <c:pt idx="1407">
                  <c:v>1.2355700000000001</c:v>
                </c:pt>
                <c:pt idx="1408">
                  <c:v>1.2366299999999999</c:v>
                </c:pt>
                <c:pt idx="1409">
                  <c:v>1.23769</c:v>
                </c:pt>
                <c:pt idx="1410">
                  <c:v>1.23875</c:v>
                </c:pt>
                <c:pt idx="1411">
                  <c:v>1.2398100000000001</c:v>
                </c:pt>
                <c:pt idx="1412">
                  <c:v>1.2408600000000001</c:v>
                </c:pt>
                <c:pt idx="1413">
                  <c:v>1.2419199999999999</c:v>
                </c:pt>
                <c:pt idx="1414">
                  <c:v>1.24298</c:v>
                </c:pt>
                <c:pt idx="1415">
                  <c:v>1.24404</c:v>
                </c:pt>
                <c:pt idx="1416">
                  <c:v>1.2451000000000001</c:v>
                </c:pt>
                <c:pt idx="1417">
                  <c:v>1.2461599999999999</c:v>
                </c:pt>
                <c:pt idx="1418">
                  <c:v>1.24722</c:v>
                </c:pt>
                <c:pt idx="1419">
                  <c:v>1.24827</c:v>
                </c:pt>
                <c:pt idx="1420">
                  <c:v>1.2493300000000001</c:v>
                </c:pt>
                <c:pt idx="1421">
                  <c:v>1.2503899999999999</c:v>
                </c:pt>
                <c:pt idx="1422">
                  <c:v>1.25145</c:v>
                </c:pt>
                <c:pt idx="1423">
                  <c:v>1.25251</c:v>
                </c:pt>
                <c:pt idx="1424">
                  <c:v>1.2535700000000001</c:v>
                </c:pt>
                <c:pt idx="1425">
                  <c:v>1.2546299999999999</c:v>
                </c:pt>
                <c:pt idx="1426">
                  <c:v>1.25569</c:v>
                </c:pt>
                <c:pt idx="1427">
                  <c:v>1.25674</c:v>
                </c:pt>
                <c:pt idx="1428">
                  <c:v>1.2578</c:v>
                </c:pt>
                <c:pt idx="1429">
                  <c:v>1.2588600000000001</c:v>
                </c:pt>
                <c:pt idx="1430">
                  <c:v>1.2599199999999999</c:v>
                </c:pt>
                <c:pt idx="1431">
                  <c:v>1.26098</c:v>
                </c:pt>
                <c:pt idx="1432">
                  <c:v>1.2620400000000001</c:v>
                </c:pt>
                <c:pt idx="1433">
                  <c:v>1.2630999999999999</c:v>
                </c:pt>
                <c:pt idx="1434">
                  <c:v>1.26416</c:v>
                </c:pt>
                <c:pt idx="1435">
                  <c:v>1.2652099999999999</c:v>
                </c:pt>
                <c:pt idx="1436">
                  <c:v>1.26627</c:v>
                </c:pt>
                <c:pt idx="1437">
                  <c:v>1.2673300000000001</c:v>
                </c:pt>
                <c:pt idx="1438">
                  <c:v>1.2683899999999999</c:v>
                </c:pt>
                <c:pt idx="1439">
                  <c:v>1.26945</c:v>
                </c:pt>
                <c:pt idx="1440">
                  <c:v>1.27051</c:v>
                </c:pt>
                <c:pt idx="1441">
                  <c:v>1.2715700000000001</c:v>
                </c:pt>
                <c:pt idx="1442">
                  <c:v>1.2726299999999999</c:v>
                </c:pt>
                <c:pt idx="1443">
                  <c:v>1.2736799999999999</c:v>
                </c:pt>
                <c:pt idx="1444">
                  <c:v>1.27474</c:v>
                </c:pt>
                <c:pt idx="1445">
                  <c:v>1.2758</c:v>
                </c:pt>
                <c:pt idx="1446">
                  <c:v>1.2768600000000001</c:v>
                </c:pt>
                <c:pt idx="1447">
                  <c:v>1.2779199999999999</c:v>
                </c:pt>
                <c:pt idx="1448">
                  <c:v>1.27898</c:v>
                </c:pt>
                <c:pt idx="1449">
                  <c:v>1.2800400000000001</c:v>
                </c:pt>
                <c:pt idx="1450">
                  <c:v>1.2810999999999999</c:v>
                </c:pt>
                <c:pt idx="1451">
                  <c:v>1.2821499999999999</c:v>
                </c:pt>
                <c:pt idx="1452">
                  <c:v>1.28321</c:v>
                </c:pt>
                <c:pt idx="1453">
                  <c:v>1.28427</c:v>
                </c:pt>
                <c:pt idx="1454">
                  <c:v>1.2853300000000001</c:v>
                </c:pt>
                <c:pt idx="1455">
                  <c:v>1.2863899999999999</c:v>
                </c:pt>
                <c:pt idx="1456">
                  <c:v>1.28745</c:v>
                </c:pt>
                <c:pt idx="1457">
                  <c:v>1.28851</c:v>
                </c:pt>
                <c:pt idx="1458">
                  <c:v>1.2895700000000001</c:v>
                </c:pt>
                <c:pt idx="1459">
                  <c:v>1.2906200000000001</c:v>
                </c:pt>
                <c:pt idx="1460">
                  <c:v>1.2916799999999999</c:v>
                </c:pt>
                <c:pt idx="1461">
                  <c:v>1.29274</c:v>
                </c:pt>
                <c:pt idx="1462">
                  <c:v>1.2938000000000001</c:v>
                </c:pt>
                <c:pt idx="1463">
                  <c:v>1.2948599999999999</c:v>
                </c:pt>
                <c:pt idx="1464">
                  <c:v>1.29592</c:v>
                </c:pt>
                <c:pt idx="1465">
                  <c:v>1.29698</c:v>
                </c:pt>
                <c:pt idx="1466">
                  <c:v>1.2980400000000001</c:v>
                </c:pt>
                <c:pt idx="1467">
                  <c:v>1.2990900000000001</c:v>
                </c:pt>
                <c:pt idx="1468">
                  <c:v>1.3001499999999999</c:v>
                </c:pt>
                <c:pt idx="1469">
                  <c:v>1.30121</c:v>
                </c:pt>
                <c:pt idx="1470">
                  <c:v>1.30227</c:v>
                </c:pt>
                <c:pt idx="1471">
                  <c:v>1.3033300000000001</c:v>
                </c:pt>
                <c:pt idx="1472">
                  <c:v>1.3043899999999999</c:v>
                </c:pt>
                <c:pt idx="1473">
                  <c:v>1.30545</c:v>
                </c:pt>
                <c:pt idx="1474">
                  <c:v>1.3065</c:v>
                </c:pt>
                <c:pt idx="1475">
                  <c:v>1.3075600000000001</c:v>
                </c:pt>
                <c:pt idx="1476">
                  <c:v>1.3086199999999999</c:v>
                </c:pt>
                <c:pt idx="1477">
                  <c:v>1.30968</c:v>
                </c:pt>
                <c:pt idx="1478">
                  <c:v>1.31074</c:v>
                </c:pt>
                <c:pt idx="1479">
                  <c:v>1.3118000000000001</c:v>
                </c:pt>
                <c:pt idx="1480">
                  <c:v>1.3128599999999999</c:v>
                </c:pt>
                <c:pt idx="1481">
                  <c:v>1.31392</c:v>
                </c:pt>
                <c:pt idx="1482">
                  <c:v>1.31497</c:v>
                </c:pt>
                <c:pt idx="1483">
                  <c:v>1.31603</c:v>
                </c:pt>
                <c:pt idx="1484">
                  <c:v>1.3170900000000001</c:v>
                </c:pt>
                <c:pt idx="1485">
                  <c:v>1.3181499999999999</c:v>
                </c:pt>
                <c:pt idx="1486">
                  <c:v>1.31921</c:v>
                </c:pt>
                <c:pt idx="1487">
                  <c:v>1.3202700000000001</c:v>
                </c:pt>
                <c:pt idx="1488">
                  <c:v>1.3213299999999999</c:v>
                </c:pt>
                <c:pt idx="1489">
                  <c:v>1.32239</c:v>
                </c:pt>
                <c:pt idx="1490">
                  <c:v>1.3234399999999999</c:v>
                </c:pt>
                <c:pt idx="1491">
                  <c:v>1.3245</c:v>
                </c:pt>
                <c:pt idx="1492">
                  <c:v>1.3255600000000001</c:v>
                </c:pt>
                <c:pt idx="1493">
                  <c:v>1.3266199999999999</c:v>
                </c:pt>
                <c:pt idx="1494">
                  <c:v>1.32768</c:v>
                </c:pt>
                <c:pt idx="1495">
                  <c:v>1.32874</c:v>
                </c:pt>
                <c:pt idx="1496">
                  <c:v>1.3298000000000001</c:v>
                </c:pt>
                <c:pt idx="1497">
                  <c:v>1.3308599999999999</c:v>
                </c:pt>
                <c:pt idx="1498">
                  <c:v>1.3319099999999999</c:v>
                </c:pt>
                <c:pt idx="1499">
                  <c:v>1.33297</c:v>
                </c:pt>
                <c:pt idx="1500">
                  <c:v>1.33403</c:v>
                </c:pt>
                <c:pt idx="1501">
                  <c:v>1.3350900000000001</c:v>
                </c:pt>
                <c:pt idx="1502">
                  <c:v>1.3361499999999999</c:v>
                </c:pt>
                <c:pt idx="1503">
                  <c:v>1.33721</c:v>
                </c:pt>
                <c:pt idx="1504">
                  <c:v>1.3382700000000001</c:v>
                </c:pt>
                <c:pt idx="1505">
                  <c:v>1.3393299999999999</c:v>
                </c:pt>
                <c:pt idx="1506">
                  <c:v>1.3403799999999999</c:v>
                </c:pt>
                <c:pt idx="1507">
                  <c:v>1.34144</c:v>
                </c:pt>
                <c:pt idx="1508">
                  <c:v>1.3425</c:v>
                </c:pt>
                <c:pt idx="1509">
                  <c:v>1.3435600000000001</c:v>
                </c:pt>
                <c:pt idx="1510">
                  <c:v>1.3446199999999999</c:v>
                </c:pt>
                <c:pt idx="1511">
                  <c:v>1.34568</c:v>
                </c:pt>
                <c:pt idx="1512">
                  <c:v>1.34674</c:v>
                </c:pt>
                <c:pt idx="1513">
                  <c:v>1.3478000000000001</c:v>
                </c:pt>
                <c:pt idx="1514">
                  <c:v>1.3488500000000001</c:v>
                </c:pt>
                <c:pt idx="1515">
                  <c:v>1.3499099999999999</c:v>
                </c:pt>
                <c:pt idx="1516">
                  <c:v>1.35097</c:v>
                </c:pt>
                <c:pt idx="1517">
                  <c:v>1.3520300000000001</c:v>
                </c:pt>
                <c:pt idx="1518">
                  <c:v>1.3530899999999999</c:v>
                </c:pt>
                <c:pt idx="1519">
                  <c:v>1.35415</c:v>
                </c:pt>
                <c:pt idx="1520">
                  <c:v>1.35521</c:v>
                </c:pt>
                <c:pt idx="1521">
                  <c:v>1.3562700000000001</c:v>
                </c:pt>
                <c:pt idx="1522">
                  <c:v>1.3573200000000001</c:v>
                </c:pt>
                <c:pt idx="1523">
                  <c:v>1.3583799999999999</c:v>
                </c:pt>
                <c:pt idx="1524">
                  <c:v>1.35944</c:v>
                </c:pt>
                <c:pt idx="1525">
                  <c:v>1.3605</c:v>
                </c:pt>
                <c:pt idx="1526">
                  <c:v>1.3615600000000001</c:v>
                </c:pt>
                <c:pt idx="1527">
                  <c:v>1.3626199999999999</c:v>
                </c:pt>
                <c:pt idx="1528">
                  <c:v>1.36368</c:v>
                </c:pt>
                <c:pt idx="1529">
                  <c:v>1.3647400000000001</c:v>
                </c:pt>
                <c:pt idx="1530">
                  <c:v>1.3657900000000001</c:v>
                </c:pt>
                <c:pt idx="1531">
                  <c:v>1.3668499999999999</c:v>
                </c:pt>
                <c:pt idx="1532">
                  <c:v>1.36791</c:v>
                </c:pt>
                <c:pt idx="1533">
                  <c:v>1.36897</c:v>
                </c:pt>
                <c:pt idx="1534">
                  <c:v>1.3700300000000001</c:v>
                </c:pt>
                <c:pt idx="1535">
                  <c:v>1.3710899999999999</c:v>
                </c:pt>
                <c:pt idx="1536">
                  <c:v>1.37215</c:v>
                </c:pt>
                <c:pt idx="1537">
                  <c:v>1.3732</c:v>
                </c:pt>
                <c:pt idx="1538">
                  <c:v>1.37426</c:v>
                </c:pt>
                <c:pt idx="1539">
                  <c:v>1.3753200000000001</c:v>
                </c:pt>
                <c:pt idx="1540">
                  <c:v>1.3763799999999999</c:v>
                </c:pt>
                <c:pt idx="1541">
                  <c:v>1.37744</c:v>
                </c:pt>
                <c:pt idx="1542">
                  <c:v>1.3785000000000001</c:v>
                </c:pt>
                <c:pt idx="1543">
                  <c:v>1.3795599999999999</c:v>
                </c:pt>
                <c:pt idx="1544">
                  <c:v>1.38062</c:v>
                </c:pt>
                <c:pt idx="1545">
                  <c:v>1.38167</c:v>
                </c:pt>
                <c:pt idx="1546">
                  <c:v>1.38273</c:v>
                </c:pt>
                <c:pt idx="1547">
                  <c:v>1.3837900000000001</c:v>
                </c:pt>
                <c:pt idx="1548">
                  <c:v>1.3848499999999999</c:v>
                </c:pt>
                <c:pt idx="1549">
                  <c:v>1.38591</c:v>
                </c:pt>
                <c:pt idx="1550">
                  <c:v>1.38697</c:v>
                </c:pt>
                <c:pt idx="1551">
                  <c:v>1.3880300000000001</c:v>
                </c:pt>
                <c:pt idx="1552">
                  <c:v>1.3890899999999999</c:v>
                </c:pt>
                <c:pt idx="1553">
                  <c:v>1.3901399999999999</c:v>
                </c:pt>
                <c:pt idx="1554">
                  <c:v>1.3912</c:v>
                </c:pt>
                <c:pt idx="1555">
                  <c:v>1.3922600000000001</c:v>
                </c:pt>
                <c:pt idx="1556">
                  <c:v>1.3933199999999999</c:v>
                </c:pt>
                <c:pt idx="1557">
                  <c:v>1.39438</c:v>
                </c:pt>
                <c:pt idx="1558">
                  <c:v>1.39544</c:v>
                </c:pt>
                <c:pt idx="1559">
                  <c:v>1.3965000000000001</c:v>
                </c:pt>
                <c:pt idx="1560">
                  <c:v>1.3975599999999999</c:v>
                </c:pt>
                <c:pt idx="1561">
                  <c:v>1.3986099999999999</c:v>
                </c:pt>
                <c:pt idx="1562">
                  <c:v>1.39967</c:v>
                </c:pt>
                <c:pt idx="1563">
                  <c:v>1.40073</c:v>
                </c:pt>
                <c:pt idx="1564">
                  <c:v>1.4017900000000001</c:v>
                </c:pt>
                <c:pt idx="1565">
                  <c:v>1.4028499999999999</c:v>
                </c:pt>
                <c:pt idx="1566">
                  <c:v>1.40391</c:v>
                </c:pt>
                <c:pt idx="1567">
                  <c:v>1.4049700000000001</c:v>
                </c:pt>
                <c:pt idx="1568">
                  <c:v>1.4060299999999999</c:v>
                </c:pt>
                <c:pt idx="1569">
                  <c:v>1.4070800000000001</c:v>
                </c:pt>
                <c:pt idx="1570">
                  <c:v>1.4081399999999999</c:v>
                </c:pt>
                <c:pt idx="1571">
                  <c:v>1.4092</c:v>
                </c:pt>
                <c:pt idx="1572">
                  <c:v>1.4102600000000001</c:v>
                </c:pt>
                <c:pt idx="1573">
                  <c:v>1.4113199999999999</c:v>
                </c:pt>
                <c:pt idx="1574">
                  <c:v>1.41238</c:v>
                </c:pt>
                <c:pt idx="1575">
                  <c:v>1.41344</c:v>
                </c:pt>
                <c:pt idx="1576">
                  <c:v>1.4145000000000001</c:v>
                </c:pt>
                <c:pt idx="1577">
                  <c:v>1.4155500000000001</c:v>
                </c:pt>
                <c:pt idx="1578">
                  <c:v>1.4166099999999999</c:v>
                </c:pt>
                <c:pt idx="1579">
                  <c:v>1.41767</c:v>
                </c:pt>
                <c:pt idx="1580">
                  <c:v>1.41873</c:v>
                </c:pt>
                <c:pt idx="1581">
                  <c:v>1.4197900000000001</c:v>
                </c:pt>
                <c:pt idx="1582">
                  <c:v>1.4208499999999999</c:v>
                </c:pt>
                <c:pt idx="1583">
                  <c:v>1.42191</c:v>
                </c:pt>
                <c:pt idx="1584">
                  <c:v>1.4229700000000001</c:v>
                </c:pt>
                <c:pt idx="1585">
                  <c:v>1.4240200000000001</c:v>
                </c:pt>
                <c:pt idx="1586">
                  <c:v>1.4250799999999999</c:v>
                </c:pt>
                <c:pt idx="1587">
                  <c:v>1.42614</c:v>
                </c:pt>
                <c:pt idx="1588">
                  <c:v>1.4272</c:v>
                </c:pt>
                <c:pt idx="1589">
                  <c:v>1.4282600000000001</c:v>
                </c:pt>
                <c:pt idx="1590">
                  <c:v>1.4293199999999999</c:v>
                </c:pt>
                <c:pt idx="1591">
                  <c:v>1.43038</c:v>
                </c:pt>
                <c:pt idx="1592">
                  <c:v>1.43143</c:v>
                </c:pt>
                <c:pt idx="1593">
                  <c:v>1.43249</c:v>
                </c:pt>
                <c:pt idx="1594">
                  <c:v>1.4335500000000001</c:v>
                </c:pt>
                <c:pt idx="1595">
                  <c:v>1.4346099999999999</c:v>
                </c:pt>
                <c:pt idx="1596">
                  <c:v>1.43567</c:v>
                </c:pt>
                <c:pt idx="1597">
                  <c:v>1.4367300000000001</c:v>
                </c:pt>
                <c:pt idx="1598">
                  <c:v>1.4377899999999999</c:v>
                </c:pt>
                <c:pt idx="1599">
                  <c:v>1.43885</c:v>
                </c:pt>
                <c:pt idx="1600">
                  <c:v>1.4399</c:v>
                </c:pt>
                <c:pt idx="1601">
                  <c:v>1.44096</c:v>
                </c:pt>
                <c:pt idx="1602">
                  <c:v>1.4420200000000001</c:v>
                </c:pt>
                <c:pt idx="1603">
                  <c:v>1.4430799999999999</c:v>
                </c:pt>
                <c:pt idx="1604">
                  <c:v>1.44414</c:v>
                </c:pt>
                <c:pt idx="1605">
                  <c:v>1.4452</c:v>
                </c:pt>
                <c:pt idx="1606">
                  <c:v>1.4462600000000001</c:v>
                </c:pt>
                <c:pt idx="1607">
                  <c:v>1.4473199999999999</c:v>
                </c:pt>
                <c:pt idx="1608">
                  <c:v>1.4483699999999999</c:v>
                </c:pt>
                <c:pt idx="1609">
                  <c:v>1.44943</c:v>
                </c:pt>
                <c:pt idx="1610">
                  <c:v>1.4504900000000001</c:v>
                </c:pt>
                <c:pt idx="1611">
                  <c:v>1.4515499999999999</c:v>
                </c:pt>
                <c:pt idx="1612">
                  <c:v>1.45261</c:v>
                </c:pt>
                <c:pt idx="1613">
                  <c:v>1.45367</c:v>
                </c:pt>
                <c:pt idx="1614">
                  <c:v>1.4547300000000001</c:v>
                </c:pt>
                <c:pt idx="1615">
                  <c:v>1.4557899999999999</c:v>
                </c:pt>
                <c:pt idx="1616">
                  <c:v>1.4568399999999999</c:v>
                </c:pt>
                <c:pt idx="1617">
                  <c:v>1.4579</c:v>
                </c:pt>
                <c:pt idx="1618">
                  <c:v>1.45896</c:v>
                </c:pt>
                <c:pt idx="1619">
                  <c:v>1.4600200000000001</c:v>
                </c:pt>
                <c:pt idx="1620">
                  <c:v>1.4610799999999999</c:v>
                </c:pt>
                <c:pt idx="1621">
                  <c:v>1.46214</c:v>
                </c:pt>
                <c:pt idx="1622">
                  <c:v>1.4632000000000001</c:v>
                </c:pt>
                <c:pt idx="1623">
                  <c:v>1.4642599999999999</c:v>
                </c:pt>
                <c:pt idx="1624">
                  <c:v>1.4653099999999999</c:v>
                </c:pt>
                <c:pt idx="1625">
                  <c:v>1.46637</c:v>
                </c:pt>
                <c:pt idx="1626">
                  <c:v>1.46743</c:v>
                </c:pt>
                <c:pt idx="1627">
                  <c:v>1.4684900000000001</c:v>
                </c:pt>
                <c:pt idx="1628">
                  <c:v>1.4695499999999999</c:v>
                </c:pt>
                <c:pt idx="1629">
                  <c:v>1.47061</c:v>
                </c:pt>
                <c:pt idx="1630">
                  <c:v>1.47167</c:v>
                </c:pt>
                <c:pt idx="1631">
                  <c:v>1.4727300000000001</c:v>
                </c:pt>
                <c:pt idx="1632">
                  <c:v>1.4737800000000001</c:v>
                </c:pt>
                <c:pt idx="1633">
                  <c:v>1.4748399999999999</c:v>
                </c:pt>
                <c:pt idx="1634">
                  <c:v>1.4759</c:v>
                </c:pt>
                <c:pt idx="1635">
                  <c:v>1.4769600000000001</c:v>
                </c:pt>
                <c:pt idx="1636">
                  <c:v>1.4780199999999999</c:v>
                </c:pt>
                <c:pt idx="1637">
                  <c:v>1.47908</c:v>
                </c:pt>
                <c:pt idx="1638">
                  <c:v>1.48014</c:v>
                </c:pt>
                <c:pt idx="1639">
                  <c:v>1.4812000000000001</c:v>
                </c:pt>
                <c:pt idx="1640">
                  <c:v>1.4822500000000001</c:v>
                </c:pt>
                <c:pt idx="1641">
                  <c:v>1.4833099999999999</c:v>
                </c:pt>
                <c:pt idx="1642">
                  <c:v>1.48437</c:v>
                </c:pt>
                <c:pt idx="1643">
                  <c:v>1.48543</c:v>
                </c:pt>
                <c:pt idx="1644">
                  <c:v>1.4864900000000001</c:v>
                </c:pt>
                <c:pt idx="1645">
                  <c:v>1.4875499999999999</c:v>
                </c:pt>
                <c:pt idx="1646">
                  <c:v>1.48861</c:v>
                </c:pt>
                <c:pt idx="1647">
                  <c:v>1.48966</c:v>
                </c:pt>
                <c:pt idx="1648">
                  <c:v>1.49072</c:v>
                </c:pt>
                <c:pt idx="1649">
                  <c:v>1.4917800000000001</c:v>
                </c:pt>
                <c:pt idx="1650">
                  <c:v>1.4928399999999999</c:v>
                </c:pt>
                <c:pt idx="1651">
                  <c:v>1.4939</c:v>
                </c:pt>
                <c:pt idx="1652">
                  <c:v>1.4949600000000001</c:v>
                </c:pt>
                <c:pt idx="1653">
                  <c:v>1.4960199999999999</c:v>
                </c:pt>
                <c:pt idx="1654">
                  <c:v>1.49708</c:v>
                </c:pt>
                <c:pt idx="1655">
                  <c:v>1.49813</c:v>
                </c:pt>
                <c:pt idx="1656">
                  <c:v>1.49919</c:v>
                </c:pt>
                <c:pt idx="1657">
                  <c:v>1.5002500000000001</c:v>
                </c:pt>
                <c:pt idx="1658">
                  <c:v>1.5013099999999999</c:v>
                </c:pt>
                <c:pt idx="1659">
                  <c:v>1.50237</c:v>
                </c:pt>
                <c:pt idx="1660">
                  <c:v>1.50343</c:v>
                </c:pt>
                <c:pt idx="1661">
                  <c:v>1.5044900000000001</c:v>
                </c:pt>
                <c:pt idx="1662">
                  <c:v>1.5055499999999999</c:v>
                </c:pt>
                <c:pt idx="1663">
                  <c:v>1.5065999999999999</c:v>
                </c:pt>
                <c:pt idx="1664">
                  <c:v>1.50766</c:v>
                </c:pt>
                <c:pt idx="1665">
                  <c:v>1.5087200000000001</c:v>
                </c:pt>
                <c:pt idx="1666">
                  <c:v>1.5097799999999999</c:v>
                </c:pt>
                <c:pt idx="1667">
                  <c:v>1.51084</c:v>
                </c:pt>
                <c:pt idx="1668">
                  <c:v>1.5119</c:v>
                </c:pt>
                <c:pt idx="1669">
                  <c:v>1.5129600000000001</c:v>
                </c:pt>
                <c:pt idx="1670">
                  <c:v>1.5140199999999999</c:v>
                </c:pt>
                <c:pt idx="1671">
                  <c:v>1.5150699999999999</c:v>
                </c:pt>
                <c:pt idx="1672">
                  <c:v>1.51613</c:v>
                </c:pt>
                <c:pt idx="1673">
                  <c:v>1.51719</c:v>
                </c:pt>
                <c:pt idx="1674">
                  <c:v>1.5182500000000001</c:v>
                </c:pt>
                <c:pt idx="1675">
                  <c:v>1.5193099999999999</c:v>
                </c:pt>
                <c:pt idx="1676">
                  <c:v>1.52037</c:v>
                </c:pt>
                <c:pt idx="1677">
                  <c:v>1.5214300000000001</c:v>
                </c:pt>
                <c:pt idx="1678">
                  <c:v>1.5224899999999999</c:v>
                </c:pt>
                <c:pt idx="1679">
                  <c:v>1.5235399999999999</c:v>
                </c:pt>
                <c:pt idx="1680">
                  <c:v>1.5246</c:v>
                </c:pt>
                <c:pt idx="1681">
                  <c:v>1.52566</c:v>
                </c:pt>
                <c:pt idx="1682">
                  <c:v>1.5267200000000001</c:v>
                </c:pt>
                <c:pt idx="1683">
                  <c:v>1.5277799999999999</c:v>
                </c:pt>
                <c:pt idx="1684">
                  <c:v>1.52884</c:v>
                </c:pt>
                <c:pt idx="1685">
                  <c:v>1.5299</c:v>
                </c:pt>
                <c:pt idx="1686">
                  <c:v>1.5309600000000001</c:v>
                </c:pt>
                <c:pt idx="1687">
                  <c:v>1.5320100000000001</c:v>
                </c:pt>
                <c:pt idx="1688">
                  <c:v>1.5330699999999999</c:v>
                </c:pt>
                <c:pt idx="1689">
                  <c:v>1.53413</c:v>
                </c:pt>
                <c:pt idx="1690">
                  <c:v>1.5351900000000001</c:v>
                </c:pt>
                <c:pt idx="1691">
                  <c:v>1.5362499999999999</c:v>
                </c:pt>
                <c:pt idx="1692">
                  <c:v>1.53731</c:v>
                </c:pt>
                <c:pt idx="1693">
                  <c:v>1.53837</c:v>
                </c:pt>
                <c:pt idx="1694">
                  <c:v>1.5394300000000001</c:v>
                </c:pt>
                <c:pt idx="1695">
                  <c:v>1.5404800000000001</c:v>
                </c:pt>
                <c:pt idx="1696">
                  <c:v>1.5415399999999999</c:v>
                </c:pt>
                <c:pt idx="1697">
                  <c:v>1.5426</c:v>
                </c:pt>
                <c:pt idx="1698">
                  <c:v>1.54366</c:v>
                </c:pt>
                <c:pt idx="1699">
                  <c:v>1.5447200000000001</c:v>
                </c:pt>
                <c:pt idx="1700">
                  <c:v>1.5457799999999999</c:v>
                </c:pt>
                <c:pt idx="1701">
                  <c:v>1.54684</c:v>
                </c:pt>
                <c:pt idx="1702">
                  <c:v>1.5479000000000001</c:v>
                </c:pt>
                <c:pt idx="1703">
                  <c:v>1.54895</c:v>
                </c:pt>
                <c:pt idx="1704">
                  <c:v>1.5500100000000001</c:v>
                </c:pt>
                <c:pt idx="1705">
                  <c:v>1.5510699999999999</c:v>
                </c:pt>
                <c:pt idx="1706">
                  <c:v>1.55213</c:v>
                </c:pt>
                <c:pt idx="1707">
                  <c:v>1.5531900000000001</c:v>
                </c:pt>
                <c:pt idx="1708">
                  <c:v>1.5542499999999999</c:v>
                </c:pt>
                <c:pt idx="1709">
                  <c:v>1.55531</c:v>
                </c:pt>
                <c:pt idx="1710">
                  <c:v>1.55636</c:v>
                </c:pt>
                <c:pt idx="1711">
                  <c:v>1.55742</c:v>
                </c:pt>
                <c:pt idx="1712">
                  <c:v>1.5584800000000001</c:v>
                </c:pt>
                <c:pt idx="1713">
                  <c:v>1.5595399999999999</c:v>
                </c:pt>
                <c:pt idx="1714">
                  <c:v>1.5606</c:v>
                </c:pt>
                <c:pt idx="1715">
                  <c:v>1.56166</c:v>
                </c:pt>
                <c:pt idx="1716">
                  <c:v>1.5627200000000001</c:v>
                </c:pt>
                <c:pt idx="1717">
                  <c:v>1.5637799999999999</c:v>
                </c:pt>
                <c:pt idx="1718">
                  <c:v>1.5648299999999999</c:v>
                </c:pt>
                <c:pt idx="1719">
                  <c:v>1.56589</c:v>
                </c:pt>
                <c:pt idx="1720">
                  <c:v>1.5669500000000001</c:v>
                </c:pt>
                <c:pt idx="1721">
                  <c:v>1.5680099999999999</c:v>
                </c:pt>
                <c:pt idx="1722">
                  <c:v>1.56907</c:v>
                </c:pt>
                <c:pt idx="1723">
                  <c:v>1.57013</c:v>
                </c:pt>
                <c:pt idx="1724">
                  <c:v>1.5711900000000001</c:v>
                </c:pt>
                <c:pt idx="1725">
                  <c:v>1.5722499999999999</c:v>
                </c:pt>
                <c:pt idx="1726">
                  <c:v>1.5732999999999999</c:v>
                </c:pt>
                <c:pt idx="1727">
                  <c:v>1.57436</c:v>
                </c:pt>
                <c:pt idx="1728">
                  <c:v>1.57542</c:v>
                </c:pt>
                <c:pt idx="1729">
                  <c:v>1.5764800000000001</c:v>
                </c:pt>
                <c:pt idx="1730">
                  <c:v>1.5775399999999999</c:v>
                </c:pt>
                <c:pt idx="1731">
                  <c:v>1.5786</c:v>
                </c:pt>
                <c:pt idx="1732">
                  <c:v>1.5796600000000001</c:v>
                </c:pt>
                <c:pt idx="1733">
                  <c:v>1.5807199999999999</c:v>
                </c:pt>
                <c:pt idx="1734">
                  <c:v>1.5817699999999999</c:v>
                </c:pt>
                <c:pt idx="1735">
                  <c:v>1.58283</c:v>
                </c:pt>
                <c:pt idx="1736">
                  <c:v>1.58389</c:v>
                </c:pt>
                <c:pt idx="1737">
                  <c:v>1.5849500000000001</c:v>
                </c:pt>
                <c:pt idx="1738">
                  <c:v>1.5860099999999999</c:v>
                </c:pt>
                <c:pt idx="1739">
                  <c:v>1.58707</c:v>
                </c:pt>
                <c:pt idx="1740">
                  <c:v>1.58813</c:v>
                </c:pt>
                <c:pt idx="1741">
                  <c:v>1.5891900000000001</c:v>
                </c:pt>
                <c:pt idx="1742">
                  <c:v>1.5902400000000001</c:v>
                </c:pt>
                <c:pt idx="1743">
                  <c:v>1.5912999999999999</c:v>
                </c:pt>
                <c:pt idx="1744">
                  <c:v>1.59236</c:v>
                </c:pt>
                <c:pt idx="1745">
                  <c:v>1.5934200000000001</c:v>
                </c:pt>
                <c:pt idx="1746">
                  <c:v>1.5944799999999999</c:v>
                </c:pt>
                <c:pt idx="1747">
                  <c:v>1.59554</c:v>
                </c:pt>
                <c:pt idx="1748">
                  <c:v>1.5966</c:v>
                </c:pt>
                <c:pt idx="1749">
                  <c:v>1.5976600000000001</c:v>
                </c:pt>
                <c:pt idx="1750">
                  <c:v>1.5987100000000001</c:v>
                </c:pt>
                <c:pt idx="1751">
                  <c:v>1.5997699999999999</c:v>
                </c:pt>
                <c:pt idx="1752">
                  <c:v>1.60083</c:v>
                </c:pt>
                <c:pt idx="1753">
                  <c:v>1.60189</c:v>
                </c:pt>
                <c:pt idx="1754">
                  <c:v>1.6029500000000001</c:v>
                </c:pt>
                <c:pt idx="1755">
                  <c:v>1.6040099999999999</c:v>
                </c:pt>
                <c:pt idx="1756">
                  <c:v>1.60507</c:v>
                </c:pt>
                <c:pt idx="1757">
                  <c:v>1.6061300000000001</c:v>
                </c:pt>
                <c:pt idx="1758">
                  <c:v>1.6071800000000001</c:v>
                </c:pt>
                <c:pt idx="1759">
                  <c:v>1.6082399999999999</c:v>
                </c:pt>
                <c:pt idx="1760">
                  <c:v>1.6093</c:v>
                </c:pt>
                <c:pt idx="1761">
                  <c:v>1.61036</c:v>
                </c:pt>
                <c:pt idx="1762">
                  <c:v>1.6114200000000001</c:v>
                </c:pt>
                <c:pt idx="1763">
                  <c:v>1.6124799999999999</c:v>
                </c:pt>
                <c:pt idx="1764">
                  <c:v>1.61354</c:v>
                </c:pt>
                <c:pt idx="1765">
                  <c:v>1.61459</c:v>
                </c:pt>
                <c:pt idx="1766">
                  <c:v>1.61565</c:v>
                </c:pt>
                <c:pt idx="1767">
                  <c:v>1.6167100000000001</c:v>
                </c:pt>
                <c:pt idx="1768">
                  <c:v>1.6177699999999999</c:v>
                </c:pt>
                <c:pt idx="1769">
                  <c:v>1.61883</c:v>
                </c:pt>
                <c:pt idx="1770">
                  <c:v>1.6198900000000001</c:v>
                </c:pt>
                <c:pt idx="1771">
                  <c:v>1.6209499999999999</c:v>
                </c:pt>
                <c:pt idx="1772">
                  <c:v>1.62201</c:v>
                </c:pt>
                <c:pt idx="1773">
                  <c:v>1.6230599999999999</c:v>
                </c:pt>
                <c:pt idx="1774">
                  <c:v>1.62412</c:v>
                </c:pt>
                <c:pt idx="1775">
                  <c:v>1.6251800000000001</c:v>
                </c:pt>
                <c:pt idx="1776">
                  <c:v>1.6262399999999999</c:v>
                </c:pt>
                <c:pt idx="1777">
                  <c:v>1.6273</c:v>
                </c:pt>
                <c:pt idx="1778">
                  <c:v>1.62836</c:v>
                </c:pt>
                <c:pt idx="1779">
                  <c:v>1.6294200000000001</c:v>
                </c:pt>
                <c:pt idx="1780">
                  <c:v>1.6304799999999999</c:v>
                </c:pt>
                <c:pt idx="1781">
                  <c:v>1.6315299999999999</c:v>
                </c:pt>
                <c:pt idx="1782">
                  <c:v>1.63259</c:v>
                </c:pt>
                <c:pt idx="1783">
                  <c:v>1.63365</c:v>
                </c:pt>
                <c:pt idx="1784">
                  <c:v>1.6347100000000001</c:v>
                </c:pt>
                <c:pt idx="1785">
                  <c:v>1.6357699999999999</c:v>
                </c:pt>
                <c:pt idx="1786">
                  <c:v>1.63683</c:v>
                </c:pt>
                <c:pt idx="1787">
                  <c:v>1.6378900000000001</c:v>
                </c:pt>
                <c:pt idx="1788">
                  <c:v>1.6389499999999999</c:v>
                </c:pt>
                <c:pt idx="1789">
                  <c:v>1.64</c:v>
                </c:pt>
                <c:pt idx="1790">
                  <c:v>1.64106</c:v>
                </c:pt>
                <c:pt idx="1791">
                  <c:v>1.64212</c:v>
                </c:pt>
                <c:pt idx="1792">
                  <c:v>1.6431800000000001</c:v>
                </c:pt>
                <c:pt idx="1793">
                  <c:v>1.6442399999999999</c:v>
                </c:pt>
                <c:pt idx="1794">
                  <c:v>1.6453</c:v>
                </c:pt>
                <c:pt idx="1795">
                  <c:v>1.64636</c:v>
                </c:pt>
                <c:pt idx="1796">
                  <c:v>1.6474200000000001</c:v>
                </c:pt>
                <c:pt idx="1797">
                  <c:v>1.6484700000000001</c:v>
                </c:pt>
                <c:pt idx="1798">
                  <c:v>1.6495299999999999</c:v>
                </c:pt>
                <c:pt idx="1799">
                  <c:v>1.65059</c:v>
                </c:pt>
                <c:pt idx="1800">
                  <c:v>1.6516500000000001</c:v>
                </c:pt>
                <c:pt idx="1801">
                  <c:v>1.6527099999999999</c:v>
                </c:pt>
                <c:pt idx="1802">
                  <c:v>1.65377</c:v>
                </c:pt>
                <c:pt idx="1803">
                  <c:v>1.65483</c:v>
                </c:pt>
                <c:pt idx="1804">
                  <c:v>1.6558900000000001</c:v>
                </c:pt>
                <c:pt idx="1805">
                  <c:v>1.6569400000000001</c:v>
                </c:pt>
                <c:pt idx="1806">
                  <c:v>1.6579999999999999</c:v>
                </c:pt>
                <c:pt idx="1807">
                  <c:v>1.65906</c:v>
                </c:pt>
                <c:pt idx="1808">
                  <c:v>1.66012</c:v>
                </c:pt>
                <c:pt idx="1809">
                  <c:v>1.6611800000000001</c:v>
                </c:pt>
                <c:pt idx="1810">
                  <c:v>1.6622399999999999</c:v>
                </c:pt>
                <c:pt idx="1811">
                  <c:v>1.6633</c:v>
                </c:pt>
                <c:pt idx="1812">
                  <c:v>1.6643600000000001</c:v>
                </c:pt>
                <c:pt idx="1813">
                  <c:v>1.6654100000000001</c:v>
                </c:pt>
                <c:pt idx="1814">
                  <c:v>1.6664699999999999</c:v>
                </c:pt>
                <c:pt idx="1815">
                  <c:v>1.66753</c:v>
                </c:pt>
                <c:pt idx="1816">
                  <c:v>1.66859</c:v>
                </c:pt>
                <c:pt idx="1817">
                  <c:v>1.6696500000000001</c:v>
                </c:pt>
                <c:pt idx="1818">
                  <c:v>1.6707099999999999</c:v>
                </c:pt>
                <c:pt idx="1819">
                  <c:v>1.67177</c:v>
                </c:pt>
                <c:pt idx="1820">
                  <c:v>1.67282</c:v>
                </c:pt>
                <c:pt idx="1821">
                  <c:v>1.67388</c:v>
                </c:pt>
                <c:pt idx="1822">
                  <c:v>1.6749400000000001</c:v>
                </c:pt>
                <c:pt idx="1823">
                  <c:v>1.6759999999999999</c:v>
                </c:pt>
                <c:pt idx="1824">
                  <c:v>1.67706</c:v>
                </c:pt>
                <c:pt idx="1825">
                  <c:v>1.6781200000000001</c:v>
                </c:pt>
                <c:pt idx="1826">
                  <c:v>1.6791799999999999</c:v>
                </c:pt>
                <c:pt idx="1827">
                  <c:v>1.68024</c:v>
                </c:pt>
                <c:pt idx="1828">
                  <c:v>1.68129</c:v>
                </c:pt>
                <c:pt idx="1829">
                  <c:v>1.68235</c:v>
                </c:pt>
                <c:pt idx="1830">
                  <c:v>1.6834100000000001</c:v>
                </c:pt>
                <c:pt idx="1831">
                  <c:v>1.6844699999999999</c:v>
                </c:pt>
                <c:pt idx="1832">
                  <c:v>1.68553</c:v>
                </c:pt>
                <c:pt idx="1833">
                  <c:v>1.68659</c:v>
                </c:pt>
                <c:pt idx="1834">
                  <c:v>1.6876500000000001</c:v>
                </c:pt>
                <c:pt idx="1835">
                  <c:v>1.6887099999999999</c:v>
                </c:pt>
                <c:pt idx="1836">
                  <c:v>1.6897599999999999</c:v>
                </c:pt>
                <c:pt idx="1837">
                  <c:v>1.69082</c:v>
                </c:pt>
                <c:pt idx="1838">
                  <c:v>1.6918800000000001</c:v>
                </c:pt>
                <c:pt idx="1839">
                  <c:v>1.6929399999999999</c:v>
                </c:pt>
                <c:pt idx="1840">
                  <c:v>1.694</c:v>
                </c:pt>
                <c:pt idx="1841">
                  <c:v>1.69506</c:v>
                </c:pt>
                <c:pt idx="1842">
                  <c:v>1.6961200000000001</c:v>
                </c:pt>
                <c:pt idx="1843">
                  <c:v>1.6971799999999999</c:v>
                </c:pt>
                <c:pt idx="1844">
                  <c:v>1.6982299999999999</c:v>
                </c:pt>
                <c:pt idx="1845">
                  <c:v>1.69929</c:v>
                </c:pt>
                <c:pt idx="1846">
                  <c:v>1.70035</c:v>
                </c:pt>
                <c:pt idx="1847">
                  <c:v>1.7014100000000001</c:v>
                </c:pt>
                <c:pt idx="1848">
                  <c:v>1.7024699999999999</c:v>
                </c:pt>
                <c:pt idx="1849">
                  <c:v>1.70353</c:v>
                </c:pt>
                <c:pt idx="1850">
                  <c:v>1.70459</c:v>
                </c:pt>
                <c:pt idx="1851">
                  <c:v>1.7056500000000001</c:v>
                </c:pt>
                <c:pt idx="1852">
                  <c:v>1.7067000000000001</c:v>
                </c:pt>
                <c:pt idx="1853">
                  <c:v>1.7077599999999999</c:v>
                </c:pt>
                <c:pt idx="1854">
                  <c:v>1.70882</c:v>
                </c:pt>
                <c:pt idx="1855">
                  <c:v>1.7098800000000001</c:v>
                </c:pt>
                <c:pt idx="1856">
                  <c:v>1.7109399999999999</c:v>
                </c:pt>
                <c:pt idx="1857">
                  <c:v>1.712</c:v>
                </c:pt>
                <c:pt idx="1858">
                  <c:v>1.71306</c:v>
                </c:pt>
                <c:pt idx="1859">
                  <c:v>1.7141200000000001</c:v>
                </c:pt>
                <c:pt idx="1860">
                  <c:v>1.7151700000000001</c:v>
                </c:pt>
                <c:pt idx="1861">
                  <c:v>1.7162299999999999</c:v>
                </c:pt>
                <c:pt idx="1862">
                  <c:v>1.71729</c:v>
                </c:pt>
                <c:pt idx="1863">
                  <c:v>1.71835</c:v>
                </c:pt>
                <c:pt idx="1864">
                  <c:v>1.7194100000000001</c:v>
                </c:pt>
                <c:pt idx="1865">
                  <c:v>1.7204699999999999</c:v>
                </c:pt>
                <c:pt idx="1866">
                  <c:v>1.72153</c:v>
                </c:pt>
                <c:pt idx="1867">
                  <c:v>1.7225900000000001</c:v>
                </c:pt>
                <c:pt idx="1868">
                  <c:v>1.7236400000000001</c:v>
                </c:pt>
                <c:pt idx="1869">
                  <c:v>1.7246999999999999</c:v>
                </c:pt>
                <c:pt idx="1870">
                  <c:v>1.72576</c:v>
                </c:pt>
                <c:pt idx="1871">
                  <c:v>1.72682</c:v>
                </c:pt>
                <c:pt idx="1872">
                  <c:v>1.7278800000000001</c:v>
                </c:pt>
                <c:pt idx="1873">
                  <c:v>1.7289399999999999</c:v>
                </c:pt>
                <c:pt idx="1874">
                  <c:v>1.73</c:v>
                </c:pt>
                <c:pt idx="1875">
                  <c:v>1.73105</c:v>
                </c:pt>
                <c:pt idx="1876">
                  <c:v>1.73211</c:v>
                </c:pt>
                <c:pt idx="1877">
                  <c:v>1.7331700000000001</c:v>
                </c:pt>
              </c:numCache>
            </c:numRef>
          </c:xVal>
          <c:yVal>
            <c:numRef>
              <c:f>'D:\users\Lu\fast timing\04102012\Fe55-calib\[Fe55-1825V.csv]Fe55-1825V'!$B$1:$B$1878</c:f>
              <c:numCache>
                <c:formatCode>General</c:formatCode>
                <c:ptCount val="187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1</c:v>
                </c:pt>
                <c:pt idx="312">
                  <c:v>0</c:v>
                </c:pt>
                <c:pt idx="313">
                  <c:v>0</c:v>
                </c:pt>
                <c:pt idx="314">
                  <c:v>3</c:v>
                </c:pt>
                <c:pt idx="315">
                  <c:v>3</c:v>
                </c:pt>
                <c:pt idx="316">
                  <c:v>3</c:v>
                </c:pt>
                <c:pt idx="317">
                  <c:v>4</c:v>
                </c:pt>
                <c:pt idx="318">
                  <c:v>4</c:v>
                </c:pt>
                <c:pt idx="319">
                  <c:v>17</c:v>
                </c:pt>
                <c:pt idx="320">
                  <c:v>16</c:v>
                </c:pt>
                <c:pt idx="321">
                  <c:v>16</c:v>
                </c:pt>
                <c:pt idx="322">
                  <c:v>20</c:v>
                </c:pt>
                <c:pt idx="323">
                  <c:v>27</c:v>
                </c:pt>
                <c:pt idx="324">
                  <c:v>38</c:v>
                </c:pt>
                <c:pt idx="325">
                  <c:v>33</c:v>
                </c:pt>
                <c:pt idx="326">
                  <c:v>18</c:v>
                </c:pt>
                <c:pt idx="327">
                  <c:v>33</c:v>
                </c:pt>
                <c:pt idx="328">
                  <c:v>25</c:v>
                </c:pt>
                <c:pt idx="329">
                  <c:v>37</c:v>
                </c:pt>
                <c:pt idx="330">
                  <c:v>34</c:v>
                </c:pt>
                <c:pt idx="331">
                  <c:v>30</c:v>
                </c:pt>
                <c:pt idx="332">
                  <c:v>41</c:v>
                </c:pt>
                <c:pt idx="333">
                  <c:v>38</c:v>
                </c:pt>
                <c:pt idx="334">
                  <c:v>53</c:v>
                </c:pt>
                <c:pt idx="335">
                  <c:v>45</c:v>
                </c:pt>
                <c:pt idx="336">
                  <c:v>39</c:v>
                </c:pt>
                <c:pt idx="337">
                  <c:v>54</c:v>
                </c:pt>
                <c:pt idx="338">
                  <c:v>52</c:v>
                </c:pt>
                <c:pt idx="339">
                  <c:v>56</c:v>
                </c:pt>
                <c:pt idx="340">
                  <c:v>61</c:v>
                </c:pt>
                <c:pt idx="341">
                  <c:v>60</c:v>
                </c:pt>
                <c:pt idx="342">
                  <c:v>49</c:v>
                </c:pt>
                <c:pt idx="343">
                  <c:v>63</c:v>
                </c:pt>
                <c:pt idx="344">
                  <c:v>49</c:v>
                </c:pt>
                <c:pt idx="345">
                  <c:v>45</c:v>
                </c:pt>
                <c:pt idx="346">
                  <c:v>35</c:v>
                </c:pt>
                <c:pt idx="347">
                  <c:v>40</c:v>
                </c:pt>
                <c:pt idx="348">
                  <c:v>49</c:v>
                </c:pt>
                <c:pt idx="349">
                  <c:v>56</c:v>
                </c:pt>
                <c:pt idx="350">
                  <c:v>30</c:v>
                </c:pt>
                <c:pt idx="351">
                  <c:v>25</c:v>
                </c:pt>
                <c:pt idx="352">
                  <c:v>31</c:v>
                </c:pt>
                <c:pt idx="353">
                  <c:v>38</c:v>
                </c:pt>
                <c:pt idx="354">
                  <c:v>44</c:v>
                </c:pt>
                <c:pt idx="355">
                  <c:v>37</c:v>
                </c:pt>
                <c:pt idx="356">
                  <c:v>34</c:v>
                </c:pt>
                <c:pt idx="357">
                  <c:v>31</c:v>
                </c:pt>
                <c:pt idx="358">
                  <c:v>31</c:v>
                </c:pt>
                <c:pt idx="359">
                  <c:v>32</c:v>
                </c:pt>
                <c:pt idx="360">
                  <c:v>39</c:v>
                </c:pt>
                <c:pt idx="361">
                  <c:v>33</c:v>
                </c:pt>
                <c:pt idx="362">
                  <c:v>45</c:v>
                </c:pt>
                <c:pt idx="363">
                  <c:v>31</c:v>
                </c:pt>
                <c:pt idx="364">
                  <c:v>40</c:v>
                </c:pt>
                <c:pt idx="365">
                  <c:v>30</c:v>
                </c:pt>
                <c:pt idx="366">
                  <c:v>41</c:v>
                </c:pt>
                <c:pt idx="367">
                  <c:v>30</c:v>
                </c:pt>
                <c:pt idx="368">
                  <c:v>36</c:v>
                </c:pt>
                <c:pt idx="369">
                  <c:v>36</c:v>
                </c:pt>
                <c:pt idx="370">
                  <c:v>37</c:v>
                </c:pt>
                <c:pt idx="371">
                  <c:v>41</c:v>
                </c:pt>
                <c:pt idx="372">
                  <c:v>25</c:v>
                </c:pt>
                <c:pt idx="373">
                  <c:v>34</c:v>
                </c:pt>
                <c:pt idx="374">
                  <c:v>34</c:v>
                </c:pt>
                <c:pt idx="375">
                  <c:v>30</c:v>
                </c:pt>
                <c:pt idx="376">
                  <c:v>27</c:v>
                </c:pt>
                <c:pt idx="377">
                  <c:v>30</c:v>
                </c:pt>
                <c:pt idx="378">
                  <c:v>34</c:v>
                </c:pt>
                <c:pt idx="379">
                  <c:v>19</c:v>
                </c:pt>
                <c:pt idx="380">
                  <c:v>21</c:v>
                </c:pt>
                <c:pt idx="381">
                  <c:v>27</c:v>
                </c:pt>
                <c:pt idx="382">
                  <c:v>25</c:v>
                </c:pt>
                <c:pt idx="383">
                  <c:v>30</c:v>
                </c:pt>
                <c:pt idx="384">
                  <c:v>39</c:v>
                </c:pt>
                <c:pt idx="385">
                  <c:v>46</c:v>
                </c:pt>
                <c:pt idx="386">
                  <c:v>53</c:v>
                </c:pt>
                <c:pt idx="387">
                  <c:v>39</c:v>
                </c:pt>
                <c:pt idx="388">
                  <c:v>44</c:v>
                </c:pt>
                <c:pt idx="389">
                  <c:v>40</c:v>
                </c:pt>
                <c:pt idx="390">
                  <c:v>33</c:v>
                </c:pt>
                <c:pt idx="391">
                  <c:v>32</c:v>
                </c:pt>
                <c:pt idx="392">
                  <c:v>28</c:v>
                </c:pt>
                <c:pt idx="393">
                  <c:v>20</c:v>
                </c:pt>
                <c:pt idx="394">
                  <c:v>18</c:v>
                </c:pt>
                <c:pt idx="395">
                  <c:v>27</c:v>
                </c:pt>
                <c:pt idx="396">
                  <c:v>25</c:v>
                </c:pt>
                <c:pt idx="397">
                  <c:v>36</c:v>
                </c:pt>
                <c:pt idx="398">
                  <c:v>33</c:v>
                </c:pt>
                <c:pt idx="399">
                  <c:v>45</c:v>
                </c:pt>
                <c:pt idx="400">
                  <c:v>32</c:v>
                </c:pt>
                <c:pt idx="401">
                  <c:v>33</c:v>
                </c:pt>
                <c:pt idx="402">
                  <c:v>30</c:v>
                </c:pt>
                <c:pt idx="403">
                  <c:v>26</c:v>
                </c:pt>
                <c:pt idx="404">
                  <c:v>24</c:v>
                </c:pt>
                <c:pt idx="405">
                  <c:v>36</c:v>
                </c:pt>
                <c:pt idx="406">
                  <c:v>33</c:v>
                </c:pt>
                <c:pt idx="407">
                  <c:v>31</c:v>
                </c:pt>
                <c:pt idx="408">
                  <c:v>28</c:v>
                </c:pt>
                <c:pt idx="409">
                  <c:v>34</c:v>
                </c:pt>
                <c:pt idx="410">
                  <c:v>32</c:v>
                </c:pt>
                <c:pt idx="411">
                  <c:v>37</c:v>
                </c:pt>
                <c:pt idx="412">
                  <c:v>30</c:v>
                </c:pt>
                <c:pt idx="413">
                  <c:v>32</c:v>
                </c:pt>
                <c:pt idx="414">
                  <c:v>30</c:v>
                </c:pt>
                <c:pt idx="415">
                  <c:v>37</c:v>
                </c:pt>
                <c:pt idx="416">
                  <c:v>33</c:v>
                </c:pt>
                <c:pt idx="417">
                  <c:v>21</c:v>
                </c:pt>
                <c:pt idx="418">
                  <c:v>28</c:v>
                </c:pt>
                <c:pt idx="419">
                  <c:v>24</c:v>
                </c:pt>
                <c:pt idx="420">
                  <c:v>21</c:v>
                </c:pt>
                <c:pt idx="421">
                  <c:v>29</c:v>
                </c:pt>
                <c:pt idx="422">
                  <c:v>24</c:v>
                </c:pt>
                <c:pt idx="423">
                  <c:v>24</c:v>
                </c:pt>
                <c:pt idx="424">
                  <c:v>23</c:v>
                </c:pt>
                <c:pt idx="425">
                  <c:v>22</c:v>
                </c:pt>
                <c:pt idx="426">
                  <c:v>17</c:v>
                </c:pt>
                <c:pt idx="427">
                  <c:v>31</c:v>
                </c:pt>
                <c:pt idx="428">
                  <c:v>28</c:v>
                </c:pt>
                <c:pt idx="429">
                  <c:v>26</c:v>
                </c:pt>
                <c:pt idx="430">
                  <c:v>31</c:v>
                </c:pt>
                <c:pt idx="431">
                  <c:v>36</c:v>
                </c:pt>
                <c:pt idx="432">
                  <c:v>22</c:v>
                </c:pt>
                <c:pt idx="433">
                  <c:v>27</c:v>
                </c:pt>
                <c:pt idx="434">
                  <c:v>33</c:v>
                </c:pt>
                <c:pt idx="435">
                  <c:v>24</c:v>
                </c:pt>
                <c:pt idx="436">
                  <c:v>27</c:v>
                </c:pt>
                <c:pt idx="437">
                  <c:v>31</c:v>
                </c:pt>
                <c:pt idx="438">
                  <c:v>29</c:v>
                </c:pt>
                <c:pt idx="439">
                  <c:v>29</c:v>
                </c:pt>
                <c:pt idx="440">
                  <c:v>24</c:v>
                </c:pt>
                <c:pt idx="441">
                  <c:v>23</c:v>
                </c:pt>
                <c:pt idx="442">
                  <c:v>23</c:v>
                </c:pt>
                <c:pt idx="443">
                  <c:v>14</c:v>
                </c:pt>
                <c:pt idx="444">
                  <c:v>23</c:v>
                </c:pt>
                <c:pt idx="445">
                  <c:v>19</c:v>
                </c:pt>
                <c:pt idx="446">
                  <c:v>30</c:v>
                </c:pt>
                <c:pt idx="447">
                  <c:v>22</c:v>
                </c:pt>
                <c:pt idx="448">
                  <c:v>18</c:v>
                </c:pt>
                <c:pt idx="449">
                  <c:v>30</c:v>
                </c:pt>
                <c:pt idx="450">
                  <c:v>29</c:v>
                </c:pt>
                <c:pt idx="451">
                  <c:v>29</c:v>
                </c:pt>
                <c:pt idx="452">
                  <c:v>25</c:v>
                </c:pt>
                <c:pt idx="453">
                  <c:v>30</c:v>
                </c:pt>
                <c:pt idx="454">
                  <c:v>28</c:v>
                </c:pt>
                <c:pt idx="455">
                  <c:v>34</c:v>
                </c:pt>
                <c:pt idx="456">
                  <c:v>37</c:v>
                </c:pt>
                <c:pt idx="457">
                  <c:v>14</c:v>
                </c:pt>
                <c:pt idx="458">
                  <c:v>23</c:v>
                </c:pt>
                <c:pt idx="459">
                  <c:v>20</c:v>
                </c:pt>
                <c:pt idx="460">
                  <c:v>19</c:v>
                </c:pt>
                <c:pt idx="461">
                  <c:v>24</c:v>
                </c:pt>
                <c:pt idx="462">
                  <c:v>22</c:v>
                </c:pt>
                <c:pt idx="463">
                  <c:v>28</c:v>
                </c:pt>
                <c:pt idx="464">
                  <c:v>29</c:v>
                </c:pt>
                <c:pt idx="465">
                  <c:v>21</c:v>
                </c:pt>
                <c:pt idx="466">
                  <c:v>22</c:v>
                </c:pt>
                <c:pt idx="467">
                  <c:v>21</c:v>
                </c:pt>
                <c:pt idx="468">
                  <c:v>27</c:v>
                </c:pt>
                <c:pt idx="469">
                  <c:v>18</c:v>
                </c:pt>
                <c:pt idx="470">
                  <c:v>22</c:v>
                </c:pt>
                <c:pt idx="471">
                  <c:v>17</c:v>
                </c:pt>
                <c:pt idx="472">
                  <c:v>25</c:v>
                </c:pt>
                <c:pt idx="473">
                  <c:v>13</c:v>
                </c:pt>
                <c:pt idx="474">
                  <c:v>25</c:v>
                </c:pt>
                <c:pt idx="475">
                  <c:v>20</c:v>
                </c:pt>
                <c:pt idx="476">
                  <c:v>33</c:v>
                </c:pt>
                <c:pt idx="477">
                  <c:v>29</c:v>
                </c:pt>
                <c:pt idx="478">
                  <c:v>35</c:v>
                </c:pt>
                <c:pt idx="479">
                  <c:v>25</c:v>
                </c:pt>
                <c:pt idx="480">
                  <c:v>25</c:v>
                </c:pt>
                <c:pt idx="481">
                  <c:v>32</c:v>
                </c:pt>
                <c:pt idx="482">
                  <c:v>32</c:v>
                </c:pt>
                <c:pt idx="483">
                  <c:v>26</c:v>
                </c:pt>
                <c:pt idx="484">
                  <c:v>27</c:v>
                </c:pt>
                <c:pt idx="485">
                  <c:v>30</c:v>
                </c:pt>
                <c:pt idx="486">
                  <c:v>22</c:v>
                </c:pt>
                <c:pt idx="487">
                  <c:v>28</c:v>
                </c:pt>
                <c:pt idx="488">
                  <c:v>22</c:v>
                </c:pt>
                <c:pt idx="489">
                  <c:v>23</c:v>
                </c:pt>
                <c:pt idx="490">
                  <c:v>18</c:v>
                </c:pt>
                <c:pt idx="491">
                  <c:v>24</c:v>
                </c:pt>
                <c:pt idx="492">
                  <c:v>24</c:v>
                </c:pt>
                <c:pt idx="493">
                  <c:v>9</c:v>
                </c:pt>
                <c:pt idx="494">
                  <c:v>30</c:v>
                </c:pt>
                <c:pt idx="495">
                  <c:v>30</c:v>
                </c:pt>
                <c:pt idx="496">
                  <c:v>34</c:v>
                </c:pt>
                <c:pt idx="497">
                  <c:v>17</c:v>
                </c:pt>
                <c:pt idx="498">
                  <c:v>20</c:v>
                </c:pt>
                <c:pt idx="499">
                  <c:v>20</c:v>
                </c:pt>
                <c:pt idx="500">
                  <c:v>20</c:v>
                </c:pt>
                <c:pt idx="501">
                  <c:v>19</c:v>
                </c:pt>
                <c:pt idx="502">
                  <c:v>15</c:v>
                </c:pt>
                <c:pt idx="503">
                  <c:v>24</c:v>
                </c:pt>
                <c:pt idx="504">
                  <c:v>15</c:v>
                </c:pt>
                <c:pt idx="505">
                  <c:v>18</c:v>
                </c:pt>
                <c:pt idx="506">
                  <c:v>18</c:v>
                </c:pt>
                <c:pt idx="507">
                  <c:v>23</c:v>
                </c:pt>
                <c:pt idx="508">
                  <c:v>31</c:v>
                </c:pt>
                <c:pt idx="509">
                  <c:v>30</c:v>
                </c:pt>
                <c:pt idx="510">
                  <c:v>27</c:v>
                </c:pt>
                <c:pt idx="511">
                  <c:v>24</c:v>
                </c:pt>
                <c:pt idx="512">
                  <c:v>32</c:v>
                </c:pt>
                <c:pt idx="513">
                  <c:v>27</c:v>
                </c:pt>
                <c:pt idx="514">
                  <c:v>23</c:v>
                </c:pt>
                <c:pt idx="515">
                  <c:v>36</c:v>
                </c:pt>
                <c:pt idx="516">
                  <c:v>21</c:v>
                </c:pt>
                <c:pt idx="517">
                  <c:v>23</c:v>
                </c:pt>
                <c:pt idx="518">
                  <c:v>30</c:v>
                </c:pt>
                <c:pt idx="519">
                  <c:v>25</c:v>
                </c:pt>
                <c:pt idx="520">
                  <c:v>18</c:v>
                </c:pt>
                <c:pt idx="521">
                  <c:v>19</c:v>
                </c:pt>
                <c:pt idx="522">
                  <c:v>26</c:v>
                </c:pt>
                <c:pt idx="523">
                  <c:v>21</c:v>
                </c:pt>
                <c:pt idx="524">
                  <c:v>17</c:v>
                </c:pt>
                <c:pt idx="525">
                  <c:v>23</c:v>
                </c:pt>
                <c:pt idx="526">
                  <c:v>28</c:v>
                </c:pt>
                <c:pt idx="527">
                  <c:v>22</c:v>
                </c:pt>
                <c:pt idx="528">
                  <c:v>15</c:v>
                </c:pt>
                <c:pt idx="529">
                  <c:v>22</c:v>
                </c:pt>
                <c:pt idx="530">
                  <c:v>23</c:v>
                </c:pt>
                <c:pt idx="531">
                  <c:v>26</c:v>
                </c:pt>
                <c:pt idx="532">
                  <c:v>31</c:v>
                </c:pt>
                <c:pt idx="533">
                  <c:v>25</c:v>
                </c:pt>
                <c:pt idx="534">
                  <c:v>31</c:v>
                </c:pt>
                <c:pt idx="535">
                  <c:v>25</c:v>
                </c:pt>
                <c:pt idx="536">
                  <c:v>27</c:v>
                </c:pt>
                <c:pt idx="537">
                  <c:v>29</c:v>
                </c:pt>
                <c:pt idx="538">
                  <c:v>34</c:v>
                </c:pt>
                <c:pt idx="539">
                  <c:v>25</c:v>
                </c:pt>
                <c:pt idx="540">
                  <c:v>30</c:v>
                </c:pt>
                <c:pt idx="541">
                  <c:v>30</c:v>
                </c:pt>
                <c:pt idx="542">
                  <c:v>27</c:v>
                </c:pt>
                <c:pt idx="543">
                  <c:v>23</c:v>
                </c:pt>
                <c:pt idx="544">
                  <c:v>18</c:v>
                </c:pt>
                <c:pt idx="545">
                  <c:v>31</c:v>
                </c:pt>
                <c:pt idx="546">
                  <c:v>36</c:v>
                </c:pt>
                <c:pt idx="547">
                  <c:v>26</c:v>
                </c:pt>
                <c:pt idx="548">
                  <c:v>21</c:v>
                </c:pt>
                <c:pt idx="549">
                  <c:v>33</c:v>
                </c:pt>
                <c:pt idx="550">
                  <c:v>38</c:v>
                </c:pt>
                <c:pt idx="551">
                  <c:v>26</c:v>
                </c:pt>
                <c:pt idx="552">
                  <c:v>25</c:v>
                </c:pt>
                <c:pt idx="553">
                  <c:v>19</c:v>
                </c:pt>
                <c:pt idx="554">
                  <c:v>36</c:v>
                </c:pt>
                <c:pt idx="555">
                  <c:v>27</c:v>
                </c:pt>
                <c:pt idx="556">
                  <c:v>24</c:v>
                </c:pt>
                <c:pt idx="557">
                  <c:v>24</c:v>
                </c:pt>
                <c:pt idx="558">
                  <c:v>25</c:v>
                </c:pt>
                <c:pt idx="559">
                  <c:v>31</c:v>
                </c:pt>
                <c:pt idx="560">
                  <c:v>32</c:v>
                </c:pt>
                <c:pt idx="561">
                  <c:v>20</c:v>
                </c:pt>
                <c:pt idx="562">
                  <c:v>24</c:v>
                </c:pt>
                <c:pt idx="563">
                  <c:v>31</c:v>
                </c:pt>
                <c:pt idx="564">
                  <c:v>29</c:v>
                </c:pt>
                <c:pt idx="565">
                  <c:v>26</c:v>
                </c:pt>
                <c:pt idx="566">
                  <c:v>35</c:v>
                </c:pt>
                <c:pt idx="567">
                  <c:v>29</c:v>
                </c:pt>
                <c:pt idx="568">
                  <c:v>17</c:v>
                </c:pt>
                <c:pt idx="569">
                  <c:v>30</c:v>
                </c:pt>
                <c:pt idx="570">
                  <c:v>30</c:v>
                </c:pt>
                <c:pt idx="571">
                  <c:v>30</c:v>
                </c:pt>
                <c:pt idx="572">
                  <c:v>43</c:v>
                </c:pt>
                <c:pt idx="573">
                  <c:v>24</c:v>
                </c:pt>
                <c:pt idx="574">
                  <c:v>26</c:v>
                </c:pt>
                <c:pt idx="575">
                  <c:v>31</c:v>
                </c:pt>
                <c:pt idx="576">
                  <c:v>21</c:v>
                </c:pt>
                <c:pt idx="577">
                  <c:v>30</c:v>
                </c:pt>
                <c:pt idx="578">
                  <c:v>21</c:v>
                </c:pt>
                <c:pt idx="579">
                  <c:v>29</c:v>
                </c:pt>
                <c:pt idx="580">
                  <c:v>19</c:v>
                </c:pt>
                <c:pt idx="581">
                  <c:v>29</c:v>
                </c:pt>
                <c:pt idx="582">
                  <c:v>18</c:v>
                </c:pt>
                <c:pt idx="583">
                  <c:v>23</c:v>
                </c:pt>
                <c:pt idx="584">
                  <c:v>21</c:v>
                </c:pt>
                <c:pt idx="585">
                  <c:v>16</c:v>
                </c:pt>
                <c:pt idx="586">
                  <c:v>15</c:v>
                </c:pt>
                <c:pt idx="587">
                  <c:v>14</c:v>
                </c:pt>
                <c:pt idx="588">
                  <c:v>20</c:v>
                </c:pt>
                <c:pt idx="589">
                  <c:v>14</c:v>
                </c:pt>
                <c:pt idx="590">
                  <c:v>18</c:v>
                </c:pt>
                <c:pt idx="591">
                  <c:v>25</c:v>
                </c:pt>
                <c:pt idx="592">
                  <c:v>18</c:v>
                </c:pt>
                <c:pt idx="593">
                  <c:v>20</c:v>
                </c:pt>
                <c:pt idx="594">
                  <c:v>30</c:v>
                </c:pt>
                <c:pt idx="595">
                  <c:v>29</c:v>
                </c:pt>
                <c:pt idx="596">
                  <c:v>23</c:v>
                </c:pt>
                <c:pt idx="597">
                  <c:v>27</c:v>
                </c:pt>
                <c:pt idx="598">
                  <c:v>35</c:v>
                </c:pt>
                <c:pt idx="599">
                  <c:v>25</c:v>
                </c:pt>
                <c:pt idx="600">
                  <c:v>20</c:v>
                </c:pt>
                <c:pt idx="601">
                  <c:v>21</c:v>
                </c:pt>
                <c:pt idx="602">
                  <c:v>22</c:v>
                </c:pt>
                <c:pt idx="603">
                  <c:v>23</c:v>
                </c:pt>
                <c:pt idx="604">
                  <c:v>21</c:v>
                </c:pt>
                <c:pt idx="605">
                  <c:v>24</c:v>
                </c:pt>
                <c:pt idx="606">
                  <c:v>22</c:v>
                </c:pt>
                <c:pt idx="607">
                  <c:v>9</c:v>
                </c:pt>
                <c:pt idx="608">
                  <c:v>26</c:v>
                </c:pt>
                <c:pt idx="609">
                  <c:v>17</c:v>
                </c:pt>
                <c:pt idx="610">
                  <c:v>20</c:v>
                </c:pt>
                <c:pt idx="611">
                  <c:v>24</c:v>
                </c:pt>
                <c:pt idx="612">
                  <c:v>14</c:v>
                </c:pt>
                <c:pt idx="613">
                  <c:v>22</c:v>
                </c:pt>
                <c:pt idx="614">
                  <c:v>22</c:v>
                </c:pt>
                <c:pt idx="615">
                  <c:v>21</c:v>
                </c:pt>
                <c:pt idx="616">
                  <c:v>17</c:v>
                </c:pt>
                <c:pt idx="617">
                  <c:v>22</c:v>
                </c:pt>
                <c:pt idx="618">
                  <c:v>25</c:v>
                </c:pt>
                <c:pt idx="619">
                  <c:v>18</c:v>
                </c:pt>
                <c:pt idx="620">
                  <c:v>20</c:v>
                </c:pt>
                <c:pt idx="621">
                  <c:v>28</c:v>
                </c:pt>
                <c:pt idx="622">
                  <c:v>27</c:v>
                </c:pt>
                <c:pt idx="623">
                  <c:v>20</c:v>
                </c:pt>
                <c:pt idx="624">
                  <c:v>24</c:v>
                </c:pt>
                <c:pt idx="625">
                  <c:v>19</c:v>
                </c:pt>
                <c:pt idx="626">
                  <c:v>23</c:v>
                </c:pt>
                <c:pt idx="627">
                  <c:v>25</c:v>
                </c:pt>
                <c:pt idx="628">
                  <c:v>22</c:v>
                </c:pt>
                <c:pt idx="629">
                  <c:v>28</c:v>
                </c:pt>
                <c:pt idx="630">
                  <c:v>21</c:v>
                </c:pt>
                <c:pt idx="631">
                  <c:v>20</c:v>
                </c:pt>
                <c:pt idx="632">
                  <c:v>20</c:v>
                </c:pt>
                <c:pt idx="633">
                  <c:v>20</c:v>
                </c:pt>
                <c:pt idx="634">
                  <c:v>13</c:v>
                </c:pt>
                <c:pt idx="635">
                  <c:v>15</c:v>
                </c:pt>
                <c:pt idx="636">
                  <c:v>20</c:v>
                </c:pt>
                <c:pt idx="637">
                  <c:v>15</c:v>
                </c:pt>
                <c:pt idx="638">
                  <c:v>15</c:v>
                </c:pt>
                <c:pt idx="639">
                  <c:v>20</c:v>
                </c:pt>
                <c:pt idx="640">
                  <c:v>25</c:v>
                </c:pt>
                <c:pt idx="641">
                  <c:v>13</c:v>
                </c:pt>
                <c:pt idx="642">
                  <c:v>24</c:v>
                </c:pt>
                <c:pt idx="643">
                  <c:v>18</c:v>
                </c:pt>
                <c:pt idx="644">
                  <c:v>14</c:v>
                </c:pt>
                <c:pt idx="645">
                  <c:v>15</c:v>
                </c:pt>
                <c:pt idx="646">
                  <c:v>16</c:v>
                </c:pt>
                <c:pt idx="647">
                  <c:v>27</c:v>
                </c:pt>
                <c:pt idx="648">
                  <c:v>26</c:v>
                </c:pt>
                <c:pt idx="649">
                  <c:v>22</c:v>
                </c:pt>
                <c:pt idx="650">
                  <c:v>25</c:v>
                </c:pt>
                <c:pt idx="651">
                  <c:v>19</c:v>
                </c:pt>
                <c:pt idx="652">
                  <c:v>25</c:v>
                </c:pt>
                <c:pt idx="653">
                  <c:v>24</c:v>
                </c:pt>
                <c:pt idx="654">
                  <c:v>26</c:v>
                </c:pt>
                <c:pt idx="655">
                  <c:v>29</c:v>
                </c:pt>
                <c:pt idx="656">
                  <c:v>23</c:v>
                </c:pt>
                <c:pt idx="657">
                  <c:v>26</c:v>
                </c:pt>
                <c:pt idx="658">
                  <c:v>18</c:v>
                </c:pt>
                <c:pt idx="659">
                  <c:v>19</c:v>
                </c:pt>
                <c:pt idx="660">
                  <c:v>21</c:v>
                </c:pt>
                <c:pt idx="661">
                  <c:v>19</c:v>
                </c:pt>
                <c:pt idx="662">
                  <c:v>18</c:v>
                </c:pt>
                <c:pt idx="663">
                  <c:v>23</c:v>
                </c:pt>
                <c:pt idx="664">
                  <c:v>19</c:v>
                </c:pt>
                <c:pt idx="665">
                  <c:v>22</c:v>
                </c:pt>
                <c:pt idx="666">
                  <c:v>21</c:v>
                </c:pt>
                <c:pt idx="667">
                  <c:v>24</c:v>
                </c:pt>
                <c:pt idx="668">
                  <c:v>19</c:v>
                </c:pt>
                <c:pt idx="669">
                  <c:v>15</c:v>
                </c:pt>
                <c:pt idx="670">
                  <c:v>19</c:v>
                </c:pt>
                <c:pt idx="671">
                  <c:v>12</c:v>
                </c:pt>
                <c:pt idx="672">
                  <c:v>16</c:v>
                </c:pt>
                <c:pt idx="673">
                  <c:v>12</c:v>
                </c:pt>
                <c:pt idx="674">
                  <c:v>26</c:v>
                </c:pt>
                <c:pt idx="675">
                  <c:v>17</c:v>
                </c:pt>
                <c:pt idx="676">
                  <c:v>17</c:v>
                </c:pt>
                <c:pt idx="677">
                  <c:v>19</c:v>
                </c:pt>
                <c:pt idx="678">
                  <c:v>18</c:v>
                </c:pt>
                <c:pt idx="679">
                  <c:v>23</c:v>
                </c:pt>
                <c:pt idx="680">
                  <c:v>18</c:v>
                </c:pt>
                <c:pt idx="681">
                  <c:v>20</c:v>
                </c:pt>
                <c:pt idx="682">
                  <c:v>22</c:v>
                </c:pt>
                <c:pt idx="683">
                  <c:v>29</c:v>
                </c:pt>
                <c:pt idx="684">
                  <c:v>26</c:v>
                </c:pt>
                <c:pt idx="685">
                  <c:v>25</c:v>
                </c:pt>
                <c:pt idx="686">
                  <c:v>20</c:v>
                </c:pt>
                <c:pt idx="687">
                  <c:v>19</c:v>
                </c:pt>
                <c:pt idx="688">
                  <c:v>24</c:v>
                </c:pt>
                <c:pt idx="689">
                  <c:v>23</c:v>
                </c:pt>
                <c:pt idx="690">
                  <c:v>21</c:v>
                </c:pt>
                <c:pt idx="691">
                  <c:v>12</c:v>
                </c:pt>
                <c:pt idx="692">
                  <c:v>22</c:v>
                </c:pt>
                <c:pt idx="693">
                  <c:v>16</c:v>
                </c:pt>
                <c:pt idx="694">
                  <c:v>28</c:v>
                </c:pt>
                <c:pt idx="695">
                  <c:v>15</c:v>
                </c:pt>
                <c:pt idx="696">
                  <c:v>18</c:v>
                </c:pt>
                <c:pt idx="697">
                  <c:v>20</c:v>
                </c:pt>
                <c:pt idx="698">
                  <c:v>20</c:v>
                </c:pt>
                <c:pt idx="699">
                  <c:v>23</c:v>
                </c:pt>
                <c:pt idx="700">
                  <c:v>23</c:v>
                </c:pt>
                <c:pt idx="701">
                  <c:v>26</c:v>
                </c:pt>
                <c:pt idx="702">
                  <c:v>21</c:v>
                </c:pt>
                <c:pt idx="703">
                  <c:v>17</c:v>
                </c:pt>
                <c:pt idx="704">
                  <c:v>23</c:v>
                </c:pt>
                <c:pt idx="705">
                  <c:v>30</c:v>
                </c:pt>
                <c:pt idx="706">
                  <c:v>21</c:v>
                </c:pt>
                <c:pt idx="707">
                  <c:v>21</c:v>
                </c:pt>
                <c:pt idx="708">
                  <c:v>25</c:v>
                </c:pt>
                <c:pt idx="709">
                  <c:v>29</c:v>
                </c:pt>
                <c:pt idx="710">
                  <c:v>24</c:v>
                </c:pt>
                <c:pt idx="711">
                  <c:v>20</c:v>
                </c:pt>
                <c:pt idx="712">
                  <c:v>28</c:v>
                </c:pt>
                <c:pt idx="713">
                  <c:v>17</c:v>
                </c:pt>
                <c:pt idx="714">
                  <c:v>24</c:v>
                </c:pt>
                <c:pt idx="715">
                  <c:v>22</c:v>
                </c:pt>
                <c:pt idx="716">
                  <c:v>26</c:v>
                </c:pt>
                <c:pt idx="717">
                  <c:v>28</c:v>
                </c:pt>
                <c:pt idx="718">
                  <c:v>31</c:v>
                </c:pt>
                <c:pt idx="719">
                  <c:v>23</c:v>
                </c:pt>
                <c:pt idx="720">
                  <c:v>24</c:v>
                </c:pt>
                <c:pt idx="721">
                  <c:v>20</c:v>
                </c:pt>
                <c:pt idx="722">
                  <c:v>20</c:v>
                </c:pt>
                <c:pt idx="723">
                  <c:v>22</c:v>
                </c:pt>
                <c:pt idx="724">
                  <c:v>17</c:v>
                </c:pt>
                <c:pt idx="725">
                  <c:v>19</c:v>
                </c:pt>
                <c:pt idx="726">
                  <c:v>26</c:v>
                </c:pt>
                <c:pt idx="727">
                  <c:v>22</c:v>
                </c:pt>
                <c:pt idx="728">
                  <c:v>18</c:v>
                </c:pt>
                <c:pt idx="729">
                  <c:v>20</c:v>
                </c:pt>
                <c:pt idx="730">
                  <c:v>16</c:v>
                </c:pt>
                <c:pt idx="731">
                  <c:v>24</c:v>
                </c:pt>
                <c:pt idx="732">
                  <c:v>14</c:v>
                </c:pt>
                <c:pt idx="733">
                  <c:v>21</c:v>
                </c:pt>
                <c:pt idx="734">
                  <c:v>19</c:v>
                </c:pt>
                <c:pt idx="735">
                  <c:v>16</c:v>
                </c:pt>
                <c:pt idx="736">
                  <c:v>17</c:v>
                </c:pt>
                <c:pt idx="737">
                  <c:v>17</c:v>
                </c:pt>
                <c:pt idx="738">
                  <c:v>21</c:v>
                </c:pt>
                <c:pt idx="739">
                  <c:v>14</c:v>
                </c:pt>
                <c:pt idx="740">
                  <c:v>24</c:v>
                </c:pt>
                <c:pt idx="741">
                  <c:v>22</c:v>
                </c:pt>
                <c:pt idx="742">
                  <c:v>21</c:v>
                </c:pt>
                <c:pt idx="743">
                  <c:v>28</c:v>
                </c:pt>
                <c:pt idx="744">
                  <c:v>27</c:v>
                </c:pt>
                <c:pt idx="745">
                  <c:v>37</c:v>
                </c:pt>
                <c:pt idx="746">
                  <c:v>20</c:v>
                </c:pt>
                <c:pt idx="747">
                  <c:v>32</c:v>
                </c:pt>
                <c:pt idx="748">
                  <c:v>27</c:v>
                </c:pt>
                <c:pt idx="749">
                  <c:v>28</c:v>
                </c:pt>
                <c:pt idx="750">
                  <c:v>34</c:v>
                </c:pt>
                <c:pt idx="751">
                  <c:v>31</c:v>
                </c:pt>
                <c:pt idx="752">
                  <c:v>27</c:v>
                </c:pt>
                <c:pt idx="753">
                  <c:v>28</c:v>
                </c:pt>
                <c:pt idx="754">
                  <c:v>37</c:v>
                </c:pt>
                <c:pt idx="755">
                  <c:v>19</c:v>
                </c:pt>
                <c:pt idx="756">
                  <c:v>18</c:v>
                </c:pt>
                <c:pt idx="757">
                  <c:v>20</c:v>
                </c:pt>
                <c:pt idx="758">
                  <c:v>29</c:v>
                </c:pt>
                <c:pt idx="759">
                  <c:v>29</c:v>
                </c:pt>
                <c:pt idx="760">
                  <c:v>32</c:v>
                </c:pt>
                <c:pt idx="761">
                  <c:v>24</c:v>
                </c:pt>
                <c:pt idx="762">
                  <c:v>28</c:v>
                </c:pt>
                <c:pt idx="763">
                  <c:v>25</c:v>
                </c:pt>
                <c:pt idx="764">
                  <c:v>34</c:v>
                </c:pt>
                <c:pt idx="765">
                  <c:v>24</c:v>
                </c:pt>
                <c:pt idx="766">
                  <c:v>17</c:v>
                </c:pt>
                <c:pt idx="767">
                  <c:v>31</c:v>
                </c:pt>
                <c:pt idx="768">
                  <c:v>27</c:v>
                </c:pt>
                <c:pt idx="769">
                  <c:v>35</c:v>
                </c:pt>
                <c:pt idx="770">
                  <c:v>24</c:v>
                </c:pt>
                <c:pt idx="771">
                  <c:v>27</c:v>
                </c:pt>
                <c:pt idx="772">
                  <c:v>29</c:v>
                </c:pt>
                <c:pt idx="773">
                  <c:v>16</c:v>
                </c:pt>
                <c:pt idx="774">
                  <c:v>25</c:v>
                </c:pt>
                <c:pt idx="775">
                  <c:v>23</c:v>
                </c:pt>
                <c:pt idx="776">
                  <c:v>24</c:v>
                </c:pt>
                <c:pt idx="777">
                  <c:v>27</c:v>
                </c:pt>
                <c:pt idx="778">
                  <c:v>25</c:v>
                </c:pt>
                <c:pt idx="779">
                  <c:v>24</c:v>
                </c:pt>
                <c:pt idx="780">
                  <c:v>30</c:v>
                </c:pt>
                <c:pt idx="781">
                  <c:v>28</c:v>
                </c:pt>
                <c:pt idx="782">
                  <c:v>27</c:v>
                </c:pt>
                <c:pt idx="783">
                  <c:v>33</c:v>
                </c:pt>
                <c:pt idx="784">
                  <c:v>23</c:v>
                </c:pt>
                <c:pt idx="785">
                  <c:v>29</c:v>
                </c:pt>
                <c:pt idx="786">
                  <c:v>35</c:v>
                </c:pt>
                <c:pt idx="787">
                  <c:v>36</c:v>
                </c:pt>
                <c:pt idx="788">
                  <c:v>32</c:v>
                </c:pt>
                <c:pt idx="789">
                  <c:v>31</c:v>
                </c:pt>
                <c:pt idx="790">
                  <c:v>31</c:v>
                </c:pt>
                <c:pt idx="791">
                  <c:v>28</c:v>
                </c:pt>
                <c:pt idx="792">
                  <c:v>28</c:v>
                </c:pt>
                <c:pt idx="793">
                  <c:v>18</c:v>
                </c:pt>
                <c:pt idx="794">
                  <c:v>29</c:v>
                </c:pt>
                <c:pt idx="795">
                  <c:v>36</c:v>
                </c:pt>
                <c:pt idx="796">
                  <c:v>36</c:v>
                </c:pt>
                <c:pt idx="797">
                  <c:v>31</c:v>
                </c:pt>
                <c:pt idx="798">
                  <c:v>28</c:v>
                </c:pt>
                <c:pt idx="799">
                  <c:v>28</c:v>
                </c:pt>
                <c:pt idx="800">
                  <c:v>25</c:v>
                </c:pt>
                <c:pt idx="801">
                  <c:v>33</c:v>
                </c:pt>
                <c:pt idx="802">
                  <c:v>23</c:v>
                </c:pt>
                <c:pt idx="803">
                  <c:v>20</c:v>
                </c:pt>
                <c:pt idx="804">
                  <c:v>30</c:v>
                </c:pt>
                <c:pt idx="805">
                  <c:v>30</c:v>
                </c:pt>
                <c:pt idx="806">
                  <c:v>22</c:v>
                </c:pt>
                <c:pt idx="807">
                  <c:v>16</c:v>
                </c:pt>
                <c:pt idx="808">
                  <c:v>22</c:v>
                </c:pt>
                <c:pt idx="809">
                  <c:v>35</c:v>
                </c:pt>
                <c:pt idx="810">
                  <c:v>40</c:v>
                </c:pt>
                <c:pt idx="811">
                  <c:v>38</c:v>
                </c:pt>
                <c:pt idx="812">
                  <c:v>40</c:v>
                </c:pt>
                <c:pt idx="813">
                  <c:v>36</c:v>
                </c:pt>
                <c:pt idx="814">
                  <c:v>40</c:v>
                </c:pt>
                <c:pt idx="815">
                  <c:v>41</c:v>
                </c:pt>
                <c:pt idx="816">
                  <c:v>28</c:v>
                </c:pt>
                <c:pt idx="817">
                  <c:v>33</c:v>
                </c:pt>
                <c:pt idx="818">
                  <c:v>27</c:v>
                </c:pt>
                <c:pt idx="819">
                  <c:v>26</c:v>
                </c:pt>
                <c:pt idx="820">
                  <c:v>42</c:v>
                </c:pt>
                <c:pt idx="821">
                  <c:v>33</c:v>
                </c:pt>
                <c:pt idx="822">
                  <c:v>37</c:v>
                </c:pt>
                <c:pt idx="823">
                  <c:v>40</c:v>
                </c:pt>
                <c:pt idx="824">
                  <c:v>37</c:v>
                </c:pt>
                <c:pt idx="825">
                  <c:v>38</c:v>
                </c:pt>
                <c:pt idx="826">
                  <c:v>27</c:v>
                </c:pt>
                <c:pt idx="827">
                  <c:v>35</c:v>
                </c:pt>
                <c:pt idx="828">
                  <c:v>42</c:v>
                </c:pt>
                <c:pt idx="829">
                  <c:v>36</c:v>
                </c:pt>
                <c:pt idx="830">
                  <c:v>50</c:v>
                </c:pt>
                <c:pt idx="831">
                  <c:v>39</c:v>
                </c:pt>
                <c:pt idx="832">
                  <c:v>45</c:v>
                </c:pt>
                <c:pt idx="833">
                  <c:v>39</c:v>
                </c:pt>
                <c:pt idx="834">
                  <c:v>45</c:v>
                </c:pt>
                <c:pt idx="835">
                  <c:v>45</c:v>
                </c:pt>
                <c:pt idx="836">
                  <c:v>46</c:v>
                </c:pt>
                <c:pt idx="837">
                  <c:v>52</c:v>
                </c:pt>
                <c:pt idx="838">
                  <c:v>42</c:v>
                </c:pt>
                <c:pt idx="839">
                  <c:v>49</c:v>
                </c:pt>
                <c:pt idx="840">
                  <c:v>49</c:v>
                </c:pt>
                <c:pt idx="841">
                  <c:v>41</c:v>
                </c:pt>
                <c:pt idx="842">
                  <c:v>41</c:v>
                </c:pt>
                <c:pt idx="843">
                  <c:v>40</c:v>
                </c:pt>
                <c:pt idx="844">
                  <c:v>41</c:v>
                </c:pt>
                <c:pt idx="845">
                  <c:v>37</c:v>
                </c:pt>
                <c:pt idx="846">
                  <c:v>39</c:v>
                </c:pt>
                <c:pt idx="847">
                  <c:v>52</c:v>
                </c:pt>
                <c:pt idx="848">
                  <c:v>57</c:v>
                </c:pt>
                <c:pt idx="849">
                  <c:v>54</c:v>
                </c:pt>
                <c:pt idx="850">
                  <c:v>62</c:v>
                </c:pt>
                <c:pt idx="851">
                  <c:v>64</c:v>
                </c:pt>
                <c:pt idx="852">
                  <c:v>62</c:v>
                </c:pt>
                <c:pt idx="853">
                  <c:v>64</c:v>
                </c:pt>
                <c:pt idx="854">
                  <c:v>53</c:v>
                </c:pt>
                <c:pt idx="855">
                  <c:v>75</c:v>
                </c:pt>
                <c:pt idx="856">
                  <c:v>56</c:v>
                </c:pt>
                <c:pt idx="857">
                  <c:v>63</c:v>
                </c:pt>
                <c:pt idx="858">
                  <c:v>61</c:v>
                </c:pt>
                <c:pt idx="859">
                  <c:v>74</c:v>
                </c:pt>
                <c:pt idx="860">
                  <c:v>82</c:v>
                </c:pt>
                <c:pt idx="861">
                  <c:v>71</c:v>
                </c:pt>
                <c:pt idx="862">
                  <c:v>84</c:v>
                </c:pt>
                <c:pt idx="863">
                  <c:v>80</c:v>
                </c:pt>
                <c:pt idx="864">
                  <c:v>70</c:v>
                </c:pt>
                <c:pt idx="865">
                  <c:v>65</c:v>
                </c:pt>
                <c:pt idx="866">
                  <c:v>83</c:v>
                </c:pt>
                <c:pt idx="867">
                  <c:v>100</c:v>
                </c:pt>
                <c:pt idx="868">
                  <c:v>79</c:v>
                </c:pt>
                <c:pt idx="869">
                  <c:v>81</c:v>
                </c:pt>
                <c:pt idx="870">
                  <c:v>72</c:v>
                </c:pt>
                <c:pt idx="871">
                  <c:v>95</c:v>
                </c:pt>
                <c:pt idx="872">
                  <c:v>74</c:v>
                </c:pt>
                <c:pt idx="873">
                  <c:v>86</c:v>
                </c:pt>
                <c:pt idx="874">
                  <c:v>90</c:v>
                </c:pt>
                <c:pt idx="875">
                  <c:v>79</c:v>
                </c:pt>
                <c:pt idx="876">
                  <c:v>90</c:v>
                </c:pt>
                <c:pt idx="877">
                  <c:v>67</c:v>
                </c:pt>
                <c:pt idx="878">
                  <c:v>74</c:v>
                </c:pt>
                <c:pt idx="879">
                  <c:v>78</c:v>
                </c:pt>
                <c:pt idx="880">
                  <c:v>82</c:v>
                </c:pt>
                <c:pt idx="881">
                  <c:v>97</c:v>
                </c:pt>
                <c:pt idx="882">
                  <c:v>103</c:v>
                </c:pt>
                <c:pt idx="883">
                  <c:v>114</c:v>
                </c:pt>
                <c:pt idx="884">
                  <c:v>112</c:v>
                </c:pt>
                <c:pt idx="885">
                  <c:v>101</c:v>
                </c:pt>
                <c:pt idx="886">
                  <c:v>117</c:v>
                </c:pt>
                <c:pt idx="887">
                  <c:v>83</c:v>
                </c:pt>
                <c:pt idx="888">
                  <c:v>76</c:v>
                </c:pt>
                <c:pt idx="889">
                  <c:v>90</c:v>
                </c:pt>
                <c:pt idx="890">
                  <c:v>78</c:v>
                </c:pt>
                <c:pt idx="891">
                  <c:v>78</c:v>
                </c:pt>
                <c:pt idx="892">
                  <c:v>92</c:v>
                </c:pt>
                <c:pt idx="893">
                  <c:v>107</c:v>
                </c:pt>
                <c:pt idx="894">
                  <c:v>136</c:v>
                </c:pt>
                <c:pt idx="895">
                  <c:v>130</c:v>
                </c:pt>
                <c:pt idx="896">
                  <c:v>134</c:v>
                </c:pt>
                <c:pt idx="897">
                  <c:v>150</c:v>
                </c:pt>
                <c:pt idx="898">
                  <c:v>139</c:v>
                </c:pt>
                <c:pt idx="899">
                  <c:v>91</c:v>
                </c:pt>
                <c:pt idx="900">
                  <c:v>100</c:v>
                </c:pt>
                <c:pt idx="901">
                  <c:v>94</c:v>
                </c:pt>
                <c:pt idx="902">
                  <c:v>91</c:v>
                </c:pt>
                <c:pt idx="903">
                  <c:v>108</c:v>
                </c:pt>
                <c:pt idx="904">
                  <c:v>101</c:v>
                </c:pt>
                <c:pt idx="905">
                  <c:v>118</c:v>
                </c:pt>
                <c:pt idx="906">
                  <c:v>118</c:v>
                </c:pt>
                <c:pt idx="907">
                  <c:v>139</c:v>
                </c:pt>
                <c:pt idx="908">
                  <c:v>121</c:v>
                </c:pt>
                <c:pt idx="909">
                  <c:v>127</c:v>
                </c:pt>
                <c:pt idx="910">
                  <c:v>119</c:v>
                </c:pt>
                <c:pt idx="911">
                  <c:v>129</c:v>
                </c:pt>
                <c:pt idx="912">
                  <c:v>97</c:v>
                </c:pt>
                <c:pt idx="913">
                  <c:v>93</c:v>
                </c:pt>
                <c:pt idx="914">
                  <c:v>142</c:v>
                </c:pt>
                <c:pt idx="915">
                  <c:v>109</c:v>
                </c:pt>
                <c:pt idx="916">
                  <c:v>128</c:v>
                </c:pt>
                <c:pt idx="917">
                  <c:v>111</c:v>
                </c:pt>
                <c:pt idx="918">
                  <c:v>116</c:v>
                </c:pt>
                <c:pt idx="919">
                  <c:v>101</c:v>
                </c:pt>
                <c:pt idx="920">
                  <c:v>120</c:v>
                </c:pt>
                <c:pt idx="921">
                  <c:v>97</c:v>
                </c:pt>
                <c:pt idx="922">
                  <c:v>97</c:v>
                </c:pt>
                <c:pt idx="923">
                  <c:v>100</c:v>
                </c:pt>
                <c:pt idx="924">
                  <c:v>115</c:v>
                </c:pt>
                <c:pt idx="925">
                  <c:v>128</c:v>
                </c:pt>
                <c:pt idx="926">
                  <c:v>109</c:v>
                </c:pt>
                <c:pt idx="927">
                  <c:v>116</c:v>
                </c:pt>
                <c:pt idx="928">
                  <c:v>136</c:v>
                </c:pt>
                <c:pt idx="929">
                  <c:v>121</c:v>
                </c:pt>
                <c:pt idx="930">
                  <c:v>129</c:v>
                </c:pt>
                <c:pt idx="931">
                  <c:v>116</c:v>
                </c:pt>
                <c:pt idx="932">
                  <c:v>102</c:v>
                </c:pt>
                <c:pt idx="933">
                  <c:v>120</c:v>
                </c:pt>
                <c:pt idx="934">
                  <c:v>132</c:v>
                </c:pt>
                <c:pt idx="935">
                  <c:v>126</c:v>
                </c:pt>
                <c:pt idx="936">
                  <c:v>122</c:v>
                </c:pt>
                <c:pt idx="937">
                  <c:v>118</c:v>
                </c:pt>
                <c:pt idx="938">
                  <c:v>85</c:v>
                </c:pt>
                <c:pt idx="939">
                  <c:v>100</c:v>
                </c:pt>
                <c:pt idx="940">
                  <c:v>77</c:v>
                </c:pt>
                <c:pt idx="941">
                  <c:v>85</c:v>
                </c:pt>
                <c:pt idx="942">
                  <c:v>89</c:v>
                </c:pt>
                <c:pt idx="943">
                  <c:v>86</c:v>
                </c:pt>
                <c:pt idx="944">
                  <c:v>106</c:v>
                </c:pt>
                <c:pt idx="945">
                  <c:v>84</c:v>
                </c:pt>
                <c:pt idx="946">
                  <c:v>107</c:v>
                </c:pt>
                <c:pt idx="947">
                  <c:v>125</c:v>
                </c:pt>
                <c:pt idx="948">
                  <c:v>124</c:v>
                </c:pt>
                <c:pt idx="949">
                  <c:v>97</c:v>
                </c:pt>
                <c:pt idx="950">
                  <c:v>108</c:v>
                </c:pt>
                <c:pt idx="951">
                  <c:v>100</c:v>
                </c:pt>
                <c:pt idx="952">
                  <c:v>113</c:v>
                </c:pt>
                <c:pt idx="953">
                  <c:v>108</c:v>
                </c:pt>
                <c:pt idx="954">
                  <c:v>102</c:v>
                </c:pt>
                <c:pt idx="955">
                  <c:v>107</c:v>
                </c:pt>
                <c:pt idx="956">
                  <c:v>106</c:v>
                </c:pt>
                <c:pt idx="957">
                  <c:v>128</c:v>
                </c:pt>
                <c:pt idx="958">
                  <c:v>118</c:v>
                </c:pt>
                <c:pt idx="959">
                  <c:v>102</c:v>
                </c:pt>
                <c:pt idx="960">
                  <c:v>135</c:v>
                </c:pt>
                <c:pt idx="961">
                  <c:v>104</c:v>
                </c:pt>
                <c:pt idx="962">
                  <c:v>118</c:v>
                </c:pt>
                <c:pt idx="963">
                  <c:v>117</c:v>
                </c:pt>
                <c:pt idx="964">
                  <c:v>128</c:v>
                </c:pt>
                <c:pt idx="965">
                  <c:v>136</c:v>
                </c:pt>
                <c:pt idx="966">
                  <c:v>127</c:v>
                </c:pt>
                <c:pt idx="967">
                  <c:v>126</c:v>
                </c:pt>
                <c:pt idx="968">
                  <c:v>111</c:v>
                </c:pt>
                <c:pt idx="969">
                  <c:v>128</c:v>
                </c:pt>
                <c:pt idx="970">
                  <c:v>121</c:v>
                </c:pt>
                <c:pt idx="971">
                  <c:v>105</c:v>
                </c:pt>
                <c:pt idx="972">
                  <c:v>130</c:v>
                </c:pt>
                <c:pt idx="973">
                  <c:v>132</c:v>
                </c:pt>
                <c:pt idx="974">
                  <c:v>146</c:v>
                </c:pt>
                <c:pt idx="975">
                  <c:v>145</c:v>
                </c:pt>
                <c:pt idx="976">
                  <c:v>133</c:v>
                </c:pt>
                <c:pt idx="977">
                  <c:v>146</c:v>
                </c:pt>
                <c:pt idx="978">
                  <c:v>160</c:v>
                </c:pt>
                <c:pt idx="979">
                  <c:v>137</c:v>
                </c:pt>
                <c:pt idx="980">
                  <c:v>127</c:v>
                </c:pt>
                <c:pt idx="981">
                  <c:v>121</c:v>
                </c:pt>
                <c:pt idx="982">
                  <c:v>106</c:v>
                </c:pt>
                <c:pt idx="983">
                  <c:v>111</c:v>
                </c:pt>
                <c:pt idx="984">
                  <c:v>91</c:v>
                </c:pt>
                <c:pt idx="985">
                  <c:v>89</c:v>
                </c:pt>
                <c:pt idx="986">
                  <c:v>94</c:v>
                </c:pt>
                <c:pt idx="987">
                  <c:v>111</c:v>
                </c:pt>
                <c:pt idx="988">
                  <c:v>89</c:v>
                </c:pt>
                <c:pt idx="989">
                  <c:v>82</c:v>
                </c:pt>
                <c:pt idx="990">
                  <c:v>122</c:v>
                </c:pt>
                <c:pt idx="991">
                  <c:v>95</c:v>
                </c:pt>
                <c:pt idx="992">
                  <c:v>98</c:v>
                </c:pt>
                <c:pt idx="993">
                  <c:v>117</c:v>
                </c:pt>
                <c:pt idx="994">
                  <c:v>115</c:v>
                </c:pt>
                <c:pt idx="995">
                  <c:v>103</c:v>
                </c:pt>
                <c:pt idx="996">
                  <c:v>94</c:v>
                </c:pt>
                <c:pt idx="997">
                  <c:v>135</c:v>
                </c:pt>
                <c:pt idx="998">
                  <c:v>137</c:v>
                </c:pt>
                <c:pt idx="999">
                  <c:v>108</c:v>
                </c:pt>
                <c:pt idx="1000">
                  <c:v>112</c:v>
                </c:pt>
                <c:pt idx="1001">
                  <c:v>94</c:v>
                </c:pt>
                <c:pt idx="1002">
                  <c:v>91</c:v>
                </c:pt>
                <c:pt idx="1003">
                  <c:v>82</c:v>
                </c:pt>
                <c:pt idx="1004">
                  <c:v>81</c:v>
                </c:pt>
                <c:pt idx="1005">
                  <c:v>90</c:v>
                </c:pt>
                <c:pt idx="1006">
                  <c:v>93</c:v>
                </c:pt>
                <c:pt idx="1007">
                  <c:v>83</c:v>
                </c:pt>
                <c:pt idx="1008">
                  <c:v>93</c:v>
                </c:pt>
                <c:pt idx="1009">
                  <c:v>73</c:v>
                </c:pt>
                <c:pt idx="1010">
                  <c:v>90</c:v>
                </c:pt>
                <c:pt idx="1011">
                  <c:v>100</c:v>
                </c:pt>
                <c:pt idx="1012">
                  <c:v>81</c:v>
                </c:pt>
                <c:pt idx="1013">
                  <c:v>86</c:v>
                </c:pt>
                <c:pt idx="1014">
                  <c:v>99</c:v>
                </c:pt>
                <c:pt idx="1015">
                  <c:v>70</c:v>
                </c:pt>
                <c:pt idx="1016">
                  <c:v>85</c:v>
                </c:pt>
                <c:pt idx="1017">
                  <c:v>90</c:v>
                </c:pt>
                <c:pt idx="1018">
                  <c:v>78</c:v>
                </c:pt>
                <c:pt idx="1019">
                  <c:v>78</c:v>
                </c:pt>
                <c:pt idx="1020">
                  <c:v>75</c:v>
                </c:pt>
                <c:pt idx="1021">
                  <c:v>73</c:v>
                </c:pt>
                <c:pt idx="1022">
                  <c:v>68</c:v>
                </c:pt>
                <c:pt idx="1023">
                  <c:v>67</c:v>
                </c:pt>
                <c:pt idx="1024">
                  <c:v>49</c:v>
                </c:pt>
                <c:pt idx="1025">
                  <c:v>53</c:v>
                </c:pt>
                <c:pt idx="1026">
                  <c:v>46</c:v>
                </c:pt>
                <c:pt idx="1027">
                  <c:v>31</c:v>
                </c:pt>
                <c:pt idx="1028">
                  <c:v>43</c:v>
                </c:pt>
                <c:pt idx="1029">
                  <c:v>39</c:v>
                </c:pt>
                <c:pt idx="1030">
                  <c:v>38</c:v>
                </c:pt>
                <c:pt idx="1031">
                  <c:v>38</c:v>
                </c:pt>
                <c:pt idx="1032">
                  <c:v>48</c:v>
                </c:pt>
                <c:pt idx="1033">
                  <c:v>48</c:v>
                </c:pt>
                <c:pt idx="1034">
                  <c:v>47</c:v>
                </c:pt>
                <c:pt idx="1035">
                  <c:v>44</c:v>
                </c:pt>
                <c:pt idx="1036">
                  <c:v>47</c:v>
                </c:pt>
                <c:pt idx="1037">
                  <c:v>48</c:v>
                </c:pt>
                <c:pt idx="1038">
                  <c:v>42</c:v>
                </c:pt>
                <c:pt idx="1039">
                  <c:v>63</c:v>
                </c:pt>
                <c:pt idx="1040">
                  <c:v>41</c:v>
                </c:pt>
                <c:pt idx="1041">
                  <c:v>45</c:v>
                </c:pt>
                <c:pt idx="1042">
                  <c:v>30</c:v>
                </c:pt>
                <c:pt idx="1043">
                  <c:v>43</c:v>
                </c:pt>
                <c:pt idx="1044">
                  <c:v>52</c:v>
                </c:pt>
                <c:pt idx="1045">
                  <c:v>48</c:v>
                </c:pt>
                <c:pt idx="1046">
                  <c:v>43</c:v>
                </c:pt>
                <c:pt idx="1047">
                  <c:v>44</c:v>
                </c:pt>
                <c:pt idx="1048">
                  <c:v>37</c:v>
                </c:pt>
                <c:pt idx="1049">
                  <c:v>34</c:v>
                </c:pt>
                <c:pt idx="1050">
                  <c:v>41</c:v>
                </c:pt>
                <c:pt idx="1051">
                  <c:v>35</c:v>
                </c:pt>
                <c:pt idx="1052">
                  <c:v>38</c:v>
                </c:pt>
                <c:pt idx="1053">
                  <c:v>37</c:v>
                </c:pt>
                <c:pt idx="1054">
                  <c:v>31</c:v>
                </c:pt>
                <c:pt idx="1055">
                  <c:v>36</c:v>
                </c:pt>
                <c:pt idx="1056">
                  <c:v>36</c:v>
                </c:pt>
                <c:pt idx="1057">
                  <c:v>38</c:v>
                </c:pt>
                <c:pt idx="1058">
                  <c:v>29</c:v>
                </c:pt>
                <c:pt idx="1059">
                  <c:v>28</c:v>
                </c:pt>
                <c:pt idx="1060">
                  <c:v>17</c:v>
                </c:pt>
                <c:pt idx="1061">
                  <c:v>19</c:v>
                </c:pt>
                <c:pt idx="1062">
                  <c:v>20</c:v>
                </c:pt>
                <c:pt idx="1063">
                  <c:v>18</c:v>
                </c:pt>
                <c:pt idx="1064">
                  <c:v>27</c:v>
                </c:pt>
                <c:pt idx="1065">
                  <c:v>22</c:v>
                </c:pt>
                <c:pt idx="1066">
                  <c:v>25</c:v>
                </c:pt>
                <c:pt idx="1067">
                  <c:v>24</c:v>
                </c:pt>
                <c:pt idx="1068">
                  <c:v>30</c:v>
                </c:pt>
                <c:pt idx="1069">
                  <c:v>27</c:v>
                </c:pt>
                <c:pt idx="1070">
                  <c:v>25</c:v>
                </c:pt>
                <c:pt idx="1071">
                  <c:v>20</c:v>
                </c:pt>
                <c:pt idx="1072">
                  <c:v>25</c:v>
                </c:pt>
                <c:pt idx="1073">
                  <c:v>24</c:v>
                </c:pt>
                <c:pt idx="1074">
                  <c:v>26</c:v>
                </c:pt>
                <c:pt idx="1075">
                  <c:v>28</c:v>
                </c:pt>
                <c:pt idx="1076">
                  <c:v>22</c:v>
                </c:pt>
                <c:pt idx="1077">
                  <c:v>25</c:v>
                </c:pt>
                <c:pt idx="1078">
                  <c:v>27</c:v>
                </c:pt>
                <c:pt idx="1079">
                  <c:v>34</c:v>
                </c:pt>
                <c:pt idx="1080">
                  <c:v>21</c:v>
                </c:pt>
                <c:pt idx="1081">
                  <c:v>17</c:v>
                </c:pt>
                <c:pt idx="1082">
                  <c:v>20</c:v>
                </c:pt>
                <c:pt idx="1083">
                  <c:v>26</c:v>
                </c:pt>
                <c:pt idx="1084">
                  <c:v>25</c:v>
                </c:pt>
                <c:pt idx="1085">
                  <c:v>28</c:v>
                </c:pt>
                <c:pt idx="1086">
                  <c:v>17</c:v>
                </c:pt>
                <c:pt idx="1087">
                  <c:v>20</c:v>
                </c:pt>
                <c:pt idx="1088">
                  <c:v>17</c:v>
                </c:pt>
                <c:pt idx="1089">
                  <c:v>10</c:v>
                </c:pt>
                <c:pt idx="1090">
                  <c:v>13</c:v>
                </c:pt>
                <c:pt idx="1091">
                  <c:v>18</c:v>
                </c:pt>
                <c:pt idx="1092">
                  <c:v>10</c:v>
                </c:pt>
                <c:pt idx="1093">
                  <c:v>11</c:v>
                </c:pt>
                <c:pt idx="1094">
                  <c:v>12</c:v>
                </c:pt>
                <c:pt idx="1095">
                  <c:v>12</c:v>
                </c:pt>
                <c:pt idx="1096">
                  <c:v>7</c:v>
                </c:pt>
                <c:pt idx="1097">
                  <c:v>16</c:v>
                </c:pt>
                <c:pt idx="1098">
                  <c:v>16</c:v>
                </c:pt>
                <c:pt idx="1099">
                  <c:v>9</c:v>
                </c:pt>
                <c:pt idx="1100">
                  <c:v>8</c:v>
                </c:pt>
                <c:pt idx="1101">
                  <c:v>8</c:v>
                </c:pt>
                <c:pt idx="1102">
                  <c:v>6</c:v>
                </c:pt>
                <c:pt idx="1103">
                  <c:v>10</c:v>
                </c:pt>
                <c:pt idx="1104">
                  <c:v>13</c:v>
                </c:pt>
                <c:pt idx="1105">
                  <c:v>7</c:v>
                </c:pt>
                <c:pt idx="1106">
                  <c:v>7</c:v>
                </c:pt>
                <c:pt idx="1107">
                  <c:v>4</c:v>
                </c:pt>
                <c:pt idx="1108">
                  <c:v>7</c:v>
                </c:pt>
                <c:pt idx="1109">
                  <c:v>10</c:v>
                </c:pt>
                <c:pt idx="1110">
                  <c:v>13</c:v>
                </c:pt>
                <c:pt idx="1111">
                  <c:v>11</c:v>
                </c:pt>
                <c:pt idx="1112">
                  <c:v>4</c:v>
                </c:pt>
                <c:pt idx="1113">
                  <c:v>8</c:v>
                </c:pt>
                <c:pt idx="1114">
                  <c:v>4</c:v>
                </c:pt>
                <c:pt idx="1115">
                  <c:v>7</c:v>
                </c:pt>
                <c:pt idx="1116">
                  <c:v>4</c:v>
                </c:pt>
                <c:pt idx="1117">
                  <c:v>2</c:v>
                </c:pt>
                <c:pt idx="1118">
                  <c:v>3</c:v>
                </c:pt>
                <c:pt idx="1119">
                  <c:v>6</c:v>
                </c:pt>
                <c:pt idx="1120">
                  <c:v>6</c:v>
                </c:pt>
                <c:pt idx="1121">
                  <c:v>9</c:v>
                </c:pt>
                <c:pt idx="1122">
                  <c:v>2</c:v>
                </c:pt>
                <c:pt idx="1123">
                  <c:v>4</c:v>
                </c:pt>
                <c:pt idx="1124">
                  <c:v>7</c:v>
                </c:pt>
                <c:pt idx="1125">
                  <c:v>9</c:v>
                </c:pt>
                <c:pt idx="1126">
                  <c:v>2</c:v>
                </c:pt>
                <c:pt idx="1127">
                  <c:v>4</c:v>
                </c:pt>
                <c:pt idx="1128">
                  <c:v>4</c:v>
                </c:pt>
                <c:pt idx="1129">
                  <c:v>2</c:v>
                </c:pt>
                <c:pt idx="1130">
                  <c:v>6</c:v>
                </c:pt>
                <c:pt idx="1131">
                  <c:v>4</c:v>
                </c:pt>
                <c:pt idx="1132">
                  <c:v>0</c:v>
                </c:pt>
                <c:pt idx="1133">
                  <c:v>4</c:v>
                </c:pt>
                <c:pt idx="1134">
                  <c:v>5</c:v>
                </c:pt>
                <c:pt idx="1135">
                  <c:v>4</c:v>
                </c:pt>
                <c:pt idx="1136">
                  <c:v>3</c:v>
                </c:pt>
                <c:pt idx="1137">
                  <c:v>1</c:v>
                </c:pt>
                <c:pt idx="1138">
                  <c:v>2</c:v>
                </c:pt>
                <c:pt idx="1139">
                  <c:v>1</c:v>
                </c:pt>
                <c:pt idx="1140">
                  <c:v>2</c:v>
                </c:pt>
                <c:pt idx="1141">
                  <c:v>1</c:v>
                </c:pt>
                <c:pt idx="1142">
                  <c:v>1</c:v>
                </c:pt>
                <c:pt idx="1143">
                  <c:v>1</c:v>
                </c:pt>
                <c:pt idx="1144">
                  <c:v>1</c:v>
                </c:pt>
                <c:pt idx="1145">
                  <c:v>1</c:v>
                </c:pt>
                <c:pt idx="1146">
                  <c:v>0</c:v>
                </c:pt>
                <c:pt idx="1147">
                  <c:v>0</c:v>
                </c:pt>
                <c:pt idx="1148">
                  <c:v>1</c:v>
                </c:pt>
                <c:pt idx="1149">
                  <c:v>0</c:v>
                </c:pt>
                <c:pt idx="1150">
                  <c:v>0</c:v>
                </c:pt>
                <c:pt idx="1151">
                  <c:v>0</c:v>
                </c:pt>
                <c:pt idx="1152">
                  <c:v>0</c:v>
                </c:pt>
                <c:pt idx="1153">
                  <c:v>0</c:v>
                </c:pt>
                <c:pt idx="1154">
                  <c:v>0</c:v>
                </c:pt>
                <c:pt idx="1155">
                  <c:v>1</c:v>
                </c:pt>
                <c:pt idx="1156">
                  <c:v>0</c:v>
                </c:pt>
                <c:pt idx="1157">
                  <c:v>0</c:v>
                </c:pt>
                <c:pt idx="1158">
                  <c:v>0</c:v>
                </c:pt>
                <c:pt idx="1159">
                  <c:v>2</c:v>
                </c:pt>
                <c:pt idx="1160">
                  <c:v>0</c:v>
                </c:pt>
                <c:pt idx="1161">
                  <c:v>0</c:v>
                </c:pt>
                <c:pt idx="1162">
                  <c:v>0</c:v>
                </c:pt>
                <c:pt idx="1163">
                  <c:v>0</c:v>
                </c:pt>
                <c:pt idx="1164">
                  <c:v>1</c:v>
                </c:pt>
                <c:pt idx="1165">
                  <c:v>1</c:v>
                </c:pt>
                <c:pt idx="1166">
                  <c:v>0</c:v>
                </c:pt>
                <c:pt idx="1167">
                  <c:v>1</c:v>
                </c:pt>
                <c:pt idx="1168">
                  <c:v>0</c:v>
                </c:pt>
                <c:pt idx="1169">
                  <c:v>1</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0</c:v>
                </c:pt>
                <c:pt idx="1184">
                  <c:v>0</c:v>
                </c:pt>
                <c:pt idx="1185">
                  <c:v>0</c:v>
                </c:pt>
                <c:pt idx="1186">
                  <c:v>0</c:v>
                </c:pt>
                <c:pt idx="1187">
                  <c:v>0</c:v>
                </c:pt>
                <c:pt idx="1188">
                  <c:v>0</c:v>
                </c:pt>
                <c:pt idx="1189">
                  <c:v>0</c:v>
                </c:pt>
                <c:pt idx="1190">
                  <c:v>0</c:v>
                </c:pt>
                <c:pt idx="1191">
                  <c:v>0</c:v>
                </c:pt>
                <c:pt idx="1192">
                  <c:v>0</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1</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0</c:v>
                </c:pt>
                <c:pt idx="1233">
                  <c:v>0</c:v>
                </c:pt>
                <c:pt idx="1234">
                  <c:v>0</c:v>
                </c:pt>
                <c:pt idx="1235">
                  <c:v>0</c:v>
                </c:pt>
                <c:pt idx="1236">
                  <c:v>0</c:v>
                </c:pt>
                <c:pt idx="1237">
                  <c:v>0</c:v>
                </c:pt>
                <c:pt idx="1238">
                  <c:v>0</c:v>
                </c:pt>
                <c:pt idx="1239">
                  <c:v>0</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1</c:v>
                </c:pt>
                <c:pt idx="1253">
                  <c:v>0</c:v>
                </c:pt>
                <c:pt idx="1254">
                  <c:v>0</c:v>
                </c:pt>
                <c:pt idx="1255">
                  <c:v>0</c:v>
                </c:pt>
                <c:pt idx="1256">
                  <c:v>0</c:v>
                </c:pt>
                <c:pt idx="1257">
                  <c:v>0</c:v>
                </c:pt>
                <c:pt idx="1258">
                  <c:v>0</c:v>
                </c:pt>
                <c:pt idx="1259">
                  <c:v>0</c:v>
                </c:pt>
                <c:pt idx="1260">
                  <c:v>0</c:v>
                </c:pt>
                <c:pt idx="1261">
                  <c:v>0</c:v>
                </c:pt>
                <c:pt idx="1262">
                  <c:v>0</c:v>
                </c:pt>
                <c:pt idx="1263">
                  <c:v>0</c:v>
                </c:pt>
                <c:pt idx="1264">
                  <c:v>0</c:v>
                </c:pt>
                <c:pt idx="1265">
                  <c:v>0</c:v>
                </c:pt>
                <c:pt idx="1266">
                  <c:v>1</c:v>
                </c:pt>
                <c:pt idx="1267">
                  <c:v>0</c:v>
                </c:pt>
                <c:pt idx="1268">
                  <c:v>0</c:v>
                </c:pt>
                <c:pt idx="1269">
                  <c:v>0</c:v>
                </c:pt>
                <c:pt idx="1270">
                  <c:v>0</c:v>
                </c:pt>
                <c:pt idx="1271">
                  <c:v>0</c:v>
                </c:pt>
                <c:pt idx="1272">
                  <c:v>0</c:v>
                </c:pt>
                <c:pt idx="1273">
                  <c:v>0</c:v>
                </c:pt>
                <c:pt idx="1274">
                  <c:v>0</c:v>
                </c:pt>
                <c:pt idx="1275">
                  <c:v>0</c:v>
                </c:pt>
                <c:pt idx="1276">
                  <c:v>0</c:v>
                </c:pt>
                <c:pt idx="1277">
                  <c:v>1</c:v>
                </c:pt>
                <c:pt idx="1278">
                  <c:v>0</c:v>
                </c:pt>
                <c:pt idx="1279">
                  <c:v>0</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1</c:v>
                </c:pt>
                <c:pt idx="1301">
                  <c:v>0</c:v>
                </c:pt>
                <c:pt idx="1302">
                  <c:v>0</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0</c:v>
                </c:pt>
                <c:pt idx="1335">
                  <c:v>0</c:v>
                </c:pt>
                <c:pt idx="1336">
                  <c:v>0</c:v>
                </c:pt>
                <c:pt idx="1337">
                  <c:v>0</c:v>
                </c:pt>
                <c:pt idx="1338">
                  <c:v>0</c:v>
                </c:pt>
                <c:pt idx="1339">
                  <c:v>0</c:v>
                </c:pt>
                <c:pt idx="1340">
                  <c:v>0</c:v>
                </c:pt>
                <c:pt idx="1341">
                  <c:v>0</c:v>
                </c:pt>
                <c:pt idx="1342">
                  <c:v>0</c:v>
                </c:pt>
                <c:pt idx="1343">
                  <c:v>0</c:v>
                </c:pt>
                <c:pt idx="1344">
                  <c:v>0</c:v>
                </c:pt>
                <c:pt idx="1345">
                  <c:v>0</c:v>
                </c:pt>
                <c:pt idx="1346">
                  <c:v>0</c:v>
                </c:pt>
                <c:pt idx="1347">
                  <c:v>0</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0</c:v>
                </c:pt>
                <c:pt idx="1381">
                  <c:v>0</c:v>
                </c:pt>
                <c:pt idx="1382">
                  <c:v>0</c:v>
                </c:pt>
                <c:pt idx="1383">
                  <c:v>0</c:v>
                </c:pt>
                <c:pt idx="1384">
                  <c:v>0</c:v>
                </c:pt>
                <c:pt idx="1385">
                  <c:v>0</c:v>
                </c:pt>
                <c:pt idx="1386">
                  <c:v>0</c:v>
                </c:pt>
                <c:pt idx="1387">
                  <c:v>0</c:v>
                </c:pt>
                <c:pt idx="1388">
                  <c:v>0</c:v>
                </c:pt>
                <c:pt idx="1389">
                  <c:v>0</c:v>
                </c:pt>
                <c:pt idx="1390">
                  <c:v>0</c:v>
                </c:pt>
                <c:pt idx="1391">
                  <c:v>0</c:v>
                </c:pt>
                <c:pt idx="1392">
                  <c:v>0</c:v>
                </c:pt>
                <c:pt idx="1393">
                  <c:v>0</c:v>
                </c:pt>
                <c:pt idx="1394">
                  <c:v>0</c:v>
                </c:pt>
                <c:pt idx="1395">
                  <c:v>0</c:v>
                </c:pt>
                <c:pt idx="1396">
                  <c:v>1</c:v>
                </c:pt>
                <c:pt idx="1397">
                  <c:v>0</c:v>
                </c:pt>
                <c:pt idx="1398">
                  <c:v>0</c:v>
                </c:pt>
                <c:pt idx="1399">
                  <c:v>0</c:v>
                </c:pt>
                <c:pt idx="1400">
                  <c:v>0</c:v>
                </c:pt>
                <c:pt idx="1401">
                  <c:v>0</c:v>
                </c:pt>
                <c:pt idx="1402">
                  <c:v>0</c:v>
                </c:pt>
                <c:pt idx="1403">
                  <c:v>0</c:v>
                </c:pt>
                <c:pt idx="1404">
                  <c:v>0</c:v>
                </c:pt>
                <c:pt idx="1405">
                  <c:v>0</c:v>
                </c:pt>
                <c:pt idx="1406">
                  <c:v>0</c:v>
                </c:pt>
                <c:pt idx="1407">
                  <c:v>0</c:v>
                </c:pt>
                <c:pt idx="1408">
                  <c:v>0</c:v>
                </c:pt>
                <c:pt idx="1409">
                  <c:v>0</c:v>
                </c:pt>
                <c:pt idx="1410">
                  <c:v>0</c:v>
                </c:pt>
                <c:pt idx="1411">
                  <c:v>0</c:v>
                </c:pt>
                <c:pt idx="1412">
                  <c:v>0</c:v>
                </c:pt>
                <c:pt idx="1413">
                  <c:v>0</c:v>
                </c:pt>
                <c:pt idx="1414">
                  <c:v>0</c:v>
                </c:pt>
                <c:pt idx="1415">
                  <c:v>0</c:v>
                </c:pt>
                <c:pt idx="1416">
                  <c:v>1</c:v>
                </c:pt>
                <c:pt idx="1417">
                  <c:v>0</c:v>
                </c:pt>
                <c:pt idx="1418">
                  <c:v>0</c:v>
                </c:pt>
                <c:pt idx="1419">
                  <c:v>0</c:v>
                </c:pt>
                <c:pt idx="1420">
                  <c:v>0</c:v>
                </c:pt>
                <c:pt idx="1421">
                  <c:v>0</c:v>
                </c:pt>
                <c:pt idx="1422">
                  <c:v>0</c:v>
                </c:pt>
                <c:pt idx="1423">
                  <c:v>0</c:v>
                </c:pt>
                <c:pt idx="1424">
                  <c:v>0</c:v>
                </c:pt>
                <c:pt idx="1425">
                  <c:v>1</c:v>
                </c:pt>
                <c:pt idx="1426">
                  <c:v>0</c:v>
                </c:pt>
                <c:pt idx="1427">
                  <c:v>0</c:v>
                </c:pt>
                <c:pt idx="1428">
                  <c:v>0</c:v>
                </c:pt>
                <c:pt idx="1429">
                  <c:v>0</c:v>
                </c:pt>
                <c:pt idx="1430">
                  <c:v>0</c:v>
                </c:pt>
                <c:pt idx="1431">
                  <c:v>0</c:v>
                </c:pt>
                <c:pt idx="1432">
                  <c:v>0</c:v>
                </c:pt>
                <c:pt idx="1433">
                  <c:v>0</c:v>
                </c:pt>
                <c:pt idx="1434">
                  <c:v>0</c:v>
                </c:pt>
                <c:pt idx="1435">
                  <c:v>0</c:v>
                </c:pt>
                <c:pt idx="1436">
                  <c:v>0</c:v>
                </c:pt>
                <c:pt idx="1437">
                  <c:v>0</c:v>
                </c:pt>
                <c:pt idx="1438">
                  <c:v>0</c:v>
                </c:pt>
                <c:pt idx="1439">
                  <c:v>0</c:v>
                </c:pt>
                <c:pt idx="1440">
                  <c:v>0</c:v>
                </c:pt>
                <c:pt idx="1441">
                  <c:v>0</c:v>
                </c:pt>
                <c:pt idx="1442">
                  <c:v>0</c:v>
                </c:pt>
                <c:pt idx="1443">
                  <c:v>0</c:v>
                </c:pt>
                <c:pt idx="1444">
                  <c:v>0</c:v>
                </c:pt>
                <c:pt idx="1445">
                  <c:v>0</c:v>
                </c:pt>
                <c:pt idx="1446">
                  <c:v>0</c:v>
                </c:pt>
                <c:pt idx="1447">
                  <c:v>0</c:v>
                </c:pt>
                <c:pt idx="1448">
                  <c:v>0</c:v>
                </c:pt>
                <c:pt idx="1449">
                  <c:v>0</c:v>
                </c:pt>
                <c:pt idx="1450">
                  <c:v>0</c:v>
                </c:pt>
                <c:pt idx="1451">
                  <c:v>0</c:v>
                </c:pt>
                <c:pt idx="1452">
                  <c:v>0</c:v>
                </c:pt>
                <c:pt idx="1453">
                  <c:v>0</c:v>
                </c:pt>
                <c:pt idx="1454">
                  <c:v>0</c:v>
                </c:pt>
                <c:pt idx="1455">
                  <c:v>0</c:v>
                </c:pt>
                <c:pt idx="1456">
                  <c:v>0</c:v>
                </c:pt>
                <c:pt idx="1457">
                  <c:v>0</c:v>
                </c:pt>
                <c:pt idx="1458">
                  <c:v>0</c:v>
                </c:pt>
                <c:pt idx="1459">
                  <c:v>0</c:v>
                </c:pt>
                <c:pt idx="1460">
                  <c:v>0</c:v>
                </c:pt>
                <c:pt idx="1461">
                  <c:v>0</c:v>
                </c:pt>
                <c:pt idx="1462">
                  <c:v>0</c:v>
                </c:pt>
                <c:pt idx="1463">
                  <c:v>0</c:v>
                </c:pt>
                <c:pt idx="1464">
                  <c:v>0</c:v>
                </c:pt>
                <c:pt idx="1465">
                  <c:v>0</c:v>
                </c:pt>
                <c:pt idx="1466">
                  <c:v>0</c:v>
                </c:pt>
                <c:pt idx="1467">
                  <c:v>0</c:v>
                </c:pt>
                <c:pt idx="1468">
                  <c:v>0</c:v>
                </c:pt>
                <c:pt idx="1469">
                  <c:v>0</c:v>
                </c:pt>
                <c:pt idx="1470">
                  <c:v>0</c:v>
                </c:pt>
                <c:pt idx="1471">
                  <c:v>0</c:v>
                </c:pt>
                <c:pt idx="1472">
                  <c:v>0</c:v>
                </c:pt>
                <c:pt idx="1473">
                  <c:v>0</c:v>
                </c:pt>
                <c:pt idx="1474">
                  <c:v>0</c:v>
                </c:pt>
                <c:pt idx="1475">
                  <c:v>0</c:v>
                </c:pt>
                <c:pt idx="1476">
                  <c:v>0</c:v>
                </c:pt>
                <c:pt idx="1477">
                  <c:v>0</c:v>
                </c:pt>
                <c:pt idx="1478">
                  <c:v>0</c:v>
                </c:pt>
                <c:pt idx="1479">
                  <c:v>0</c:v>
                </c:pt>
                <c:pt idx="1480">
                  <c:v>0</c:v>
                </c:pt>
                <c:pt idx="1481">
                  <c:v>0</c:v>
                </c:pt>
                <c:pt idx="1482">
                  <c:v>0</c:v>
                </c:pt>
                <c:pt idx="1483">
                  <c:v>0</c:v>
                </c:pt>
                <c:pt idx="1484">
                  <c:v>0</c:v>
                </c:pt>
                <c:pt idx="1485">
                  <c:v>0</c:v>
                </c:pt>
                <c:pt idx="1486">
                  <c:v>0</c:v>
                </c:pt>
                <c:pt idx="1487">
                  <c:v>0</c:v>
                </c:pt>
                <c:pt idx="1488">
                  <c:v>0</c:v>
                </c:pt>
                <c:pt idx="1489">
                  <c:v>0</c:v>
                </c:pt>
                <c:pt idx="1490">
                  <c:v>0</c:v>
                </c:pt>
                <c:pt idx="1491">
                  <c:v>0</c:v>
                </c:pt>
                <c:pt idx="1492">
                  <c:v>0</c:v>
                </c:pt>
                <c:pt idx="1493">
                  <c:v>0</c:v>
                </c:pt>
                <c:pt idx="1494">
                  <c:v>0</c:v>
                </c:pt>
                <c:pt idx="1495">
                  <c:v>0</c:v>
                </c:pt>
                <c:pt idx="1496">
                  <c:v>0</c:v>
                </c:pt>
                <c:pt idx="1497">
                  <c:v>0</c:v>
                </c:pt>
                <c:pt idx="1498">
                  <c:v>0</c:v>
                </c:pt>
                <c:pt idx="1499">
                  <c:v>0</c:v>
                </c:pt>
                <c:pt idx="1500">
                  <c:v>0</c:v>
                </c:pt>
                <c:pt idx="1501">
                  <c:v>0</c:v>
                </c:pt>
                <c:pt idx="1502">
                  <c:v>0</c:v>
                </c:pt>
                <c:pt idx="1503">
                  <c:v>0</c:v>
                </c:pt>
                <c:pt idx="1504">
                  <c:v>0</c:v>
                </c:pt>
                <c:pt idx="1505">
                  <c:v>0</c:v>
                </c:pt>
                <c:pt idx="1506">
                  <c:v>0</c:v>
                </c:pt>
                <c:pt idx="1507">
                  <c:v>0</c:v>
                </c:pt>
                <c:pt idx="1508">
                  <c:v>0</c:v>
                </c:pt>
                <c:pt idx="1509">
                  <c:v>0</c:v>
                </c:pt>
                <c:pt idx="1510">
                  <c:v>0</c:v>
                </c:pt>
                <c:pt idx="1511">
                  <c:v>0</c:v>
                </c:pt>
                <c:pt idx="1512">
                  <c:v>0</c:v>
                </c:pt>
                <c:pt idx="1513">
                  <c:v>0</c:v>
                </c:pt>
                <c:pt idx="1514">
                  <c:v>0</c:v>
                </c:pt>
                <c:pt idx="1515">
                  <c:v>0</c:v>
                </c:pt>
                <c:pt idx="1516">
                  <c:v>0</c:v>
                </c:pt>
                <c:pt idx="1517">
                  <c:v>0</c:v>
                </c:pt>
                <c:pt idx="1518">
                  <c:v>0</c:v>
                </c:pt>
                <c:pt idx="1519">
                  <c:v>0</c:v>
                </c:pt>
                <c:pt idx="1520">
                  <c:v>0</c:v>
                </c:pt>
                <c:pt idx="1521">
                  <c:v>0</c:v>
                </c:pt>
                <c:pt idx="1522">
                  <c:v>0</c:v>
                </c:pt>
                <c:pt idx="1523">
                  <c:v>0</c:v>
                </c:pt>
                <c:pt idx="1524">
                  <c:v>0</c:v>
                </c:pt>
                <c:pt idx="1525">
                  <c:v>0</c:v>
                </c:pt>
                <c:pt idx="1526">
                  <c:v>0</c:v>
                </c:pt>
                <c:pt idx="1527">
                  <c:v>0</c:v>
                </c:pt>
                <c:pt idx="1528">
                  <c:v>0</c:v>
                </c:pt>
                <c:pt idx="1529">
                  <c:v>0</c:v>
                </c:pt>
                <c:pt idx="1530">
                  <c:v>0</c:v>
                </c:pt>
                <c:pt idx="1531">
                  <c:v>0</c:v>
                </c:pt>
                <c:pt idx="1532">
                  <c:v>0</c:v>
                </c:pt>
                <c:pt idx="1533">
                  <c:v>0</c:v>
                </c:pt>
                <c:pt idx="1534">
                  <c:v>0</c:v>
                </c:pt>
                <c:pt idx="1535">
                  <c:v>0</c:v>
                </c:pt>
                <c:pt idx="1536">
                  <c:v>0</c:v>
                </c:pt>
                <c:pt idx="1537">
                  <c:v>0</c:v>
                </c:pt>
                <c:pt idx="1538">
                  <c:v>0</c:v>
                </c:pt>
                <c:pt idx="1539">
                  <c:v>0</c:v>
                </c:pt>
                <c:pt idx="1540">
                  <c:v>0</c:v>
                </c:pt>
                <c:pt idx="1541">
                  <c:v>0</c:v>
                </c:pt>
                <c:pt idx="1542">
                  <c:v>0</c:v>
                </c:pt>
                <c:pt idx="1543">
                  <c:v>0</c:v>
                </c:pt>
                <c:pt idx="1544">
                  <c:v>0</c:v>
                </c:pt>
                <c:pt idx="1545">
                  <c:v>0</c:v>
                </c:pt>
                <c:pt idx="1546">
                  <c:v>0</c:v>
                </c:pt>
                <c:pt idx="1547">
                  <c:v>0</c:v>
                </c:pt>
                <c:pt idx="1548">
                  <c:v>0</c:v>
                </c:pt>
                <c:pt idx="1549">
                  <c:v>0</c:v>
                </c:pt>
                <c:pt idx="1550">
                  <c:v>0</c:v>
                </c:pt>
                <c:pt idx="1551">
                  <c:v>0</c:v>
                </c:pt>
                <c:pt idx="1552">
                  <c:v>8</c:v>
                </c:pt>
                <c:pt idx="1553">
                  <c:v>0</c:v>
                </c:pt>
                <c:pt idx="1554">
                  <c:v>0</c:v>
                </c:pt>
                <c:pt idx="1555">
                  <c:v>0</c:v>
                </c:pt>
                <c:pt idx="1556">
                  <c:v>0</c:v>
                </c:pt>
                <c:pt idx="1557">
                  <c:v>0</c:v>
                </c:pt>
                <c:pt idx="1558">
                  <c:v>0</c:v>
                </c:pt>
                <c:pt idx="1559">
                  <c:v>0</c:v>
                </c:pt>
                <c:pt idx="1560">
                  <c:v>0</c:v>
                </c:pt>
                <c:pt idx="1561">
                  <c:v>0</c:v>
                </c:pt>
                <c:pt idx="1562">
                  <c:v>0</c:v>
                </c:pt>
                <c:pt idx="1563">
                  <c:v>0</c:v>
                </c:pt>
                <c:pt idx="1564">
                  <c:v>0</c:v>
                </c:pt>
                <c:pt idx="1565">
                  <c:v>0</c:v>
                </c:pt>
                <c:pt idx="1566">
                  <c:v>0</c:v>
                </c:pt>
                <c:pt idx="1567">
                  <c:v>0</c:v>
                </c:pt>
                <c:pt idx="1568">
                  <c:v>0</c:v>
                </c:pt>
                <c:pt idx="1569">
                  <c:v>0</c:v>
                </c:pt>
                <c:pt idx="1570">
                  <c:v>0</c:v>
                </c:pt>
                <c:pt idx="1571">
                  <c:v>0</c:v>
                </c:pt>
                <c:pt idx="1572">
                  <c:v>0</c:v>
                </c:pt>
                <c:pt idx="1573">
                  <c:v>0</c:v>
                </c:pt>
                <c:pt idx="1574">
                  <c:v>0</c:v>
                </c:pt>
                <c:pt idx="1575">
                  <c:v>0</c:v>
                </c:pt>
                <c:pt idx="1576">
                  <c:v>0</c:v>
                </c:pt>
                <c:pt idx="1577">
                  <c:v>0</c:v>
                </c:pt>
                <c:pt idx="1578">
                  <c:v>0</c:v>
                </c:pt>
                <c:pt idx="1579">
                  <c:v>0</c:v>
                </c:pt>
                <c:pt idx="1580">
                  <c:v>0</c:v>
                </c:pt>
                <c:pt idx="1581">
                  <c:v>0</c:v>
                </c:pt>
                <c:pt idx="1582">
                  <c:v>0</c:v>
                </c:pt>
                <c:pt idx="1583">
                  <c:v>0</c:v>
                </c:pt>
                <c:pt idx="1584">
                  <c:v>0</c:v>
                </c:pt>
                <c:pt idx="1585">
                  <c:v>0</c:v>
                </c:pt>
                <c:pt idx="1586">
                  <c:v>0</c:v>
                </c:pt>
                <c:pt idx="1587">
                  <c:v>0</c:v>
                </c:pt>
                <c:pt idx="1588">
                  <c:v>0</c:v>
                </c:pt>
                <c:pt idx="1589">
                  <c:v>0</c:v>
                </c:pt>
                <c:pt idx="1590">
                  <c:v>0</c:v>
                </c:pt>
                <c:pt idx="1591">
                  <c:v>0</c:v>
                </c:pt>
                <c:pt idx="1592">
                  <c:v>0</c:v>
                </c:pt>
                <c:pt idx="1593">
                  <c:v>0</c:v>
                </c:pt>
                <c:pt idx="1594">
                  <c:v>0</c:v>
                </c:pt>
                <c:pt idx="1595">
                  <c:v>0</c:v>
                </c:pt>
                <c:pt idx="1596">
                  <c:v>0</c:v>
                </c:pt>
                <c:pt idx="1597">
                  <c:v>0</c:v>
                </c:pt>
                <c:pt idx="1598">
                  <c:v>0</c:v>
                </c:pt>
                <c:pt idx="1599">
                  <c:v>0</c:v>
                </c:pt>
                <c:pt idx="1600">
                  <c:v>0</c:v>
                </c:pt>
                <c:pt idx="1601">
                  <c:v>0</c:v>
                </c:pt>
                <c:pt idx="1602">
                  <c:v>0</c:v>
                </c:pt>
                <c:pt idx="1603">
                  <c:v>0</c:v>
                </c:pt>
                <c:pt idx="1604">
                  <c:v>0</c:v>
                </c:pt>
                <c:pt idx="1605">
                  <c:v>0</c:v>
                </c:pt>
                <c:pt idx="1606">
                  <c:v>0</c:v>
                </c:pt>
                <c:pt idx="1607">
                  <c:v>0</c:v>
                </c:pt>
                <c:pt idx="1608">
                  <c:v>0</c:v>
                </c:pt>
                <c:pt idx="1609">
                  <c:v>0</c:v>
                </c:pt>
                <c:pt idx="1610">
                  <c:v>0</c:v>
                </c:pt>
                <c:pt idx="1611">
                  <c:v>0</c:v>
                </c:pt>
                <c:pt idx="1612">
                  <c:v>0</c:v>
                </c:pt>
                <c:pt idx="1613">
                  <c:v>0</c:v>
                </c:pt>
                <c:pt idx="1614">
                  <c:v>0</c:v>
                </c:pt>
                <c:pt idx="1615">
                  <c:v>0</c:v>
                </c:pt>
                <c:pt idx="1616">
                  <c:v>0</c:v>
                </c:pt>
                <c:pt idx="1617">
                  <c:v>0</c:v>
                </c:pt>
                <c:pt idx="1618">
                  <c:v>0</c:v>
                </c:pt>
                <c:pt idx="1619">
                  <c:v>0</c:v>
                </c:pt>
                <c:pt idx="1620">
                  <c:v>0</c:v>
                </c:pt>
                <c:pt idx="1621">
                  <c:v>0</c:v>
                </c:pt>
                <c:pt idx="1622">
                  <c:v>0</c:v>
                </c:pt>
                <c:pt idx="1623">
                  <c:v>0</c:v>
                </c:pt>
                <c:pt idx="1624">
                  <c:v>0</c:v>
                </c:pt>
                <c:pt idx="1625">
                  <c:v>0</c:v>
                </c:pt>
                <c:pt idx="1626">
                  <c:v>0</c:v>
                </c:pt>
                <c:pt idx="1627">
                  <c:v>0</c:v>
                </c:pt>
                <c:pt idx="1628">
                  <c:v>0</c:v>
                </c:pt>
                <c:pt idx="1629">
                  <c:v>0</c:v>
                </c:pt>
                <c:pt idx="1630">
                  <c:v>0</c:v>
                </c:pt>
                <c:pt idx="1631">
                  <c:v>0</c:v>
                </c:pt>
                <c:pt idx="1632">
                  <c:v>0</c:v>
                </c:pt>
                <c:pt idx="1633">
                  <c:v>0</c:v>
                </c:pt>
                <c:pt idx="1634">
                  <c:v>0</c:v>
                </c:pt>
                <c:pt idx="1635">
                  <c:v>0</c:v>
                </c:pt>
                <c:pt idx="1636">
                  <c:v>0</c:v>
                </c:pt>
                <c:pt idx="1637">
                  <c:v>0</c:v>
                </c:pt>
                <c:pt idx="1638">
                  <c:v>0</c:v>
                </c:pt>
                <c:pt idx="1639">
                  <c:v>0</c:v>
                </c:pt>
                <c:pt idx="1640">
                  <c:v>0</c:v>
                </c:pt>
                <c:pt idx="1641">
                  <c:v>0</c:v>
                </c:pt>
                <c:pt idx="1642">
                  <c:v>0</c:v>
                </c:pt>
                <c:pt idx="1643">
                  <c:v>0</c:v>
                </c:pt>
                <c:pt idx="1644">
                  <c:v>0</c:v>
                </c:pt>
                <c:pt idx="1645">
                  <c:v>0</c:v>
                </c:pt>
                <c:pt idx="1646">
                  <c:v>0</c:v>
                </c:pt>
                <c:pt idx="1647">
                  <c:v>0</c:v>
                </c:pt>
                <c:pt idx="1648">
                  <c:v>0</c:v>
                </c:pt>
                <c:pt idx="1649">
                  <c:v>0</c:v>
                </c:pt>
                <c:pt idx="1650">
                  <c:v>0</c:v>
                </c:pt>
                <c:pt idx="1651">
                  <c:v>0</c:v>
                </c:pt>
                <c:pt idx="1652">
                  <c:v>0</c:v>
                </c:pt>
                <c:pt idx="1653">
                  <c:v>0</c:v>
                </c:pt>
                <c:pt idx="1654">
                  <c:v>0</c:v>
                </c:pt>
                <c:pt idx="1655">
                  <c:v>0</c:v>
                </c:pt>
                <c:pt idx="1656">
                  <c:v>0</c:v>
                </c:pt>
                <c:pt idx="1657">
                  <c:v>0</c:v>
                </c:pt>
                <c:pt idx="1658">
                  <c:v>0</c:v>
                </c:pt>
                <c:pt idx="1659">
                  <c:v>0</c:v>
                </c:pt>
                <c:pt idx="1660">
                  <c:v>0</c:v>
                </c:pt>
                <c:pt idx="1661">
                  <c:v>0</c:v>
                </c:pt>
                <c:pt idx="1662">
                  <c:v>0</c:v>
                </c:pt>
                <c:pt idx="1663">
                  <c:v>0</c:v>
                </c:pt>
                <c:pt idx="1664">
                  <c:v>0</c:v>
                </c:pt>
                <c:pt idx="1665">
                  <c:v>0</c:v>
                </c:pt>
                <c:pt idx="1666">
                  <c:v>0</c:v>
                </c:pt>
                <c:pt idx="1667">
                  <c:v>0</c:v>
                </c:pt>
                <c:pt idx="1668">
                  <c:v>0</c:v>
                </c:pt>
                <c:pt idx="1669">
                  <c:v>0</c:v>
                </c:pt>
                <c:pt idx="1670">
                  <c:v>0</c:v>
                </c:pt>
                <c:pt idx="1671">
                  <c:v>0</c:v>
                </c:pt>
                <c:pt idx="1672">
                  <c:v>0</c:v>
                </c:pt>
                <c:pt idx="1673">
                  <c:v>0</c:v>
                </c:pt>
                <c:pt idx="1674">
                  <c:v>0</c:v>
                </c:pt>
                <c:pt idx="1675">
                  <c:v>0</c:v>
                </c:pt>
                <c:pt idx="1676">
                  <c:v>0</c:v>
                </c:pt>
                <c:pt idx="1677">
                  <c:v>0</c:v>
                </c:pt>
                <c:pt idx="1678">
                  <c:v>0</c:v>
                </c:pt>
                <c:pt idx="1679">
                  <c:v>0</c:v>
                </c:pt>
                <c:pt idx="1680">
                  <c:v>0</c:v>
                </c:pt>
                <c:pt idx="1681">
                  <c:v>0</c:v>
                </c:pt>
                <c:pt idx="1682">
                  <c:v>0</c:v>
                </c:pt>
                <c:pt idx="1683">
                  <c:v>0</c:v>
                </c:pt>
                <c:pt idx="1684">
                  <c:v>0</c:v>
                </c:pt>
                <c:pt idx="1685">
                  <c:v>0</c:v>
                </c:pt>
                <c:pt idx="1686">
                  <c:v>0</c:v>
                </c:pt>
                <c:pt idx="1687">
                  <c:v>0</c:v>
                </c:pt>
                <c:pt idx="1688">
                  <c:v>0</c:v>
                </c:pt>
                <c:pt idx="1689">
                  <c:v>0</c:v>
                </c:pt>
                <c:pt idx="1690">
                  <c:v>0</c:v>
                </c:pt>
                <c:pt idx="1691">
                  <c:v>0</c:v>
                </c:pt>
                <c:pt idx="1692">
                  <c:v>0</c:v>
                </c:pt>
                <c:pt idx="1693">
                  <c:v>0</c:v>
                </c:pt>
                <c:pt idx="1694">
                  <c:v>0</c:v>
                </c:pt>
                <c:pt idx="1695">
                  <c:v>0</c:v>
                </c:pt>
                <c:pt idx="1696">
                  <c:v>0</c:v>
                </c:pt>
                <c:pt idx="1697">
                  <c:v>0</c:v>
                </c:pt>
                <c:pt idx="1698">
                  <c:v>0</c:v>
                </c:pt>
                <c:pt idx="1699">
                  <c:v>0</c:v>
                </c:pt>
                <c:pt idx="1700">
                  <c:v>0</c:v>
                </c:pt>
                <c:pt idx="1701">
                  <c:v>0</c:v>
                </c:pt>
                <c:pt idx="1702">
                  <c:v>0</c:v>
                </c:pt>
                <c:pt idx="1703">
                  <c:v>0</c:v>
                </c:pt>
                <c:pt idx="1704">
                  <c:v>0</c:v>
                </c:pt>
                <c:pt idx="1705">
                  <c:v>0</c:v>
                </c:pt>
                <c:pt idx="1706">
                  <c:v>0</c:v>
                </c:pt>
                <c:pt idx="1707">
                  <c:v>0</c:v>
                </c:pt>
                <c:pt idx="1708">
                  <c:v>0</c:v>
                </c:pt>
                <c:pt idx="1709">
                  <c:v>0</c:v>
                </c:pt>
                <c:pt idx="1710">
                  <c:v>0</c:v>
                </c:pt>
                <c:pt idx="1711">
                  <c:v>0</c:v>
                </c:pt>
                <c:pt idx="1712">
                  <c:v>0</c:v>
                </c:pt>
                <c:pt idx="1713">
                  <c:v>0</c:v>
                </c:pt>
                <c:pt idx="1714">
                  <c:v>0</c:v>
                </c:pt>
                <c:pt idx="1715">
                  <c:v>0</c:v>
                </c:pt>
                <c:pt idx="1716">
                  <c:v>0</c:v>
                </c:pt>
                <c:pt idx="1717">
                  <c:v>0</c:v>
                </c:pt>
                <c:pt idx="1718">
                  <c:v>0</c:v>
                </c:pt>
                <c:pt idx="1719">
                  <c:v>0</c:v>
                </c:pt>
                <c:pt idx="1720">
                  <c:v>0</c:v>
                </c:pt>
                <c:pt idx="1721">
                  <c:v>0</c:v>
                </c:pt>
                <c:pt idx="1722">
                  <c:v>0</c:v>
                </c:pt>
                <c:pt idx="1723">
                  <c:v>0</c:v>
                </c:pt>
                <c:pt idx="1724">
                  <c:v>0</c:v>
                </c:pt>
                <c:pt idx="1725">
                  <c:v>0</c:v>
                </c:pt>
                <c:pt idx="1726">
                  <c:v>0</c:v>
                </c:pt>
                <c:pt idx="1727">
                  <c:v>0</c:v>
                </c:pt>
                <c:pt idx="1728">
                  <c:v>0</c:v>
                </c:pt>
                <c:pt idx="1729">
                  <c:v>0</c:v>
                </c:pt>
                <c:pt idx="1730">
                  <c:v>0</c:v>
                </c:pt>
                <c:pt idx="1731">
                  <c:v>0</c:v>
                </c:pt>
                <c:pt idx="1732">
                  <c:v>0</c:v>
                </c:pt>
                <c:pt idx="1733">
                  <c:v>0</c:v>
                </c:pt>
                <c:pt idx="1734">
                  <c:v>0</c:v>
                </c:pt>
                <c:pt idx="1735">
                  <c:v>0</c:v>
                </c:pt>
                <c:pt idx="1736">
                  <c:v>0</c:v>
                </c:pt>
                <c:pt idx="1737">
                  <c:v>0</c:v>
                </c:pt>
                <c:pt idx="1738">
                  <c:v>0</c:v>
                </c:pt>
                <c:pt idx="1739">
                  <c:v>0</c:v>
                </c:pt>
                <c:pt idx="1740">
                  <c:v>0</c:v>
                </c:pt>
                <c:pt idx="1741">
                  <c:v>0</c:v>
                </c:pt>
                <c:pt idx="1742">
                  <c:v>0</c:v>
                </c:pt>
                <c:pt idx="1743">
                  <c:v>0</c:v>
                </c:pt>
                <c:pt idx="1744">
                  <c:v>0</c:v>
                </c:pt>
                <c:pt idx="1745">
                  <c:v>0</c:v>
                </c:pt>
                <c:pt idx="1746">
                  <c:v>0</c:v>
                </c:pt>
                <c:pt idx="1747">
                  <c:v>0</c:v>
                </c:pt>
                <c:pt idx="1748">
                  <c:v>0</c:v>
                </c:pt>
                <c:pt idx="1749">
                  <c:v>0</c:v>
                </c:pt>
                <c:pt idx="1750">
                  <c:v>0</c:v>
                </c:pt>
                <c:pt idx="1751">
                  <c:v>0</c:v>
                </c:pt>
                <c:pt idx="1752">
                  <c:v>0</c:v>
                </c:pt>
                <c:pt idx="1753">
                  <c:v>0</c:v>
                </c:pt>
                <c:pt idx="1754">
                  <c:v>0</c:v>
                </c:pt>
                <c:pt idx="1755">
                  <c:v>0</c:v>
                </c:pt>
                <c:pt idx="1756">
                  <c:v>0</c:v>
                </c:pt>
                <c:pt idx="1757">
                  <c:v>0</c:v>
                </c:pt>
                <c:pt idx="1758">
                  <c:v>0</c:v>
                </c:pt>
                <c:pt idx="1759">
                  <c:v>0</c:v>
                </c:pt>
                <c:pt idx="1760">
                  <c:v>0</c:v>
                </c:pt>
                <c:pt idx="1761">
                  <c:v>0</c:v>
                </c:pt>
                <c:pt idx="1762">
                  <c:v>0</c:v>
                </c:pt>
                <c:pt idx="1763">
                  <c:v>0</c:v>
                </c:pt>
                <c:pt idx="1764">
                  <c:v>0</c:v>
                </c:pt>
                <c:pt idx="1765">
                  <c:v>0</c:v>
                </c:pt>
                <c:pt idx="1766">
                  <c:v>0</c:v>
                </c:pt>
                <c:pt idx="1767">
                  <c:v>0</c:v>
                </c:pt>
                <c:pt idx="1768">
                  <c:v>0</c:v>
                </c:pt>
                <c:pt idx="1769">
                  <c:v>0</c:v>
                </c:pt>
                <c:pt idx="1770">
                  <c:v>0</c:v>
                </c:pt>
                <c:pt idx="1771">
                  <c:v>0</c:v>
                </c:pt>
                <c:pt idx="1772">
                  <c:v>0</c:v>
                </c:pt>
                <c:pt idx="1773">
                  <c:v>0</c:v>
                </c:pt>
                <c:pt idx="1774">
                  <c:v>0</c:v>
                </c:pt>
                <c:pt idx="1775">
                  <c:v>0</c:v>
                </c:pt>
                <c:pt idx="1776">
                  <c:v>0</c:v>
                </c:pt>
                <c:pt idx="1777">
                  <c:v>0</c:v>
                </c:pt>
                <c:pt idx="1778">
                  <c:v>0</c:v>
                </c:pt>
                <c:pt idx="1779">
                  <c:v>0</c:v>
                </c:pt>
                <c:pt idx="1780">
                  <c:v>0</c:v>
                </c:pt>
                <c:pt idx="1781">
                  <c:v>0</c:v>
                </c:pt>
                <c:pt idx="1782">
                  <c:v>0</c:v>
                </c:pt>
                <c:pt idx="1783">
                  <c:v>0</c:v>
                </c:pt>
                <c:pt idx="1784">
                  <c:v>0</c:v>
                </c:pt>
                <c:pt idx="1785">
                  <c:v>0</c:v>
                </c:pt>
                <c:pt idx="1786">
                  <c:v>0</c:v>
                </c:pt>
                <c:pt idx="1787">
                  <c:v>0</c:v>
                </c:pt>
                <c:pt idx="1788">
                  <c:v>0</c:v>
                </c:pt>
                <c:pt idx="1789">
                  <c:v>0</c:v>
                </c:pt>
                <c:pt idx="1790">
                  <c:v>0</c:v>
                </c:pt>
                <c:pt idx="1791">
                  <c:v>0</c:v>
                </c:pt>
                <c:pt idx="1792">
                  <c:v>0</c:v>
                </c:pt>
                <c:pt idx="1793">
                  <c:v>0</c:v>
                </c:pt>
                <c:pt idx="1794">
                  <c:v>0</c:v>
                </c:pt>
                <c:pt idx="1795">
                  <c:v>0</c:v>
                </c:pt>
                <c:pt idx="1796">
                  <c:v>0</c:v>
                </c:pt>
                <c:pt idx="1797">
                  <c:v>0</c:v>
                </c:pt>
                <c:pt idx="1798">
                  <c:v>0</c:v>
                </c:pt>
                <c:pt idx="1799">
                  <c:v>0</c:v>
                </c:pt>
                <c:pt idx="1800">
                  <c:v>0</c:v>
                </c:pt>
                <c:pt idx="1801">
                  <c:v>0</c:v>
                </c:pt>
                <c:pt idx="1802">
                  <c:v>0</c:v>
                </c:pt>
                <c:pt idx="1803">
                  <c:v>0</c:v>
                </c:pt>
                <c:pt idx="1804">
                  <c:v>0</c:v>
                </c:pt>
                <c:pt idx="1805">
                  <c:v>0</c:v>
                </c:pt>
                <c:pt idx="1806">
                  <c:v>0</c:v>
                </c:pt>
                <c:pt idx="1807">
                  <c:v>0</c:v>
                </c:pt>
                <c:pt idx="1808">
                  <c:v>0</c:v>
                </c:pt>
                <c:pt idx="1809">
                  <c:v>0</c:v>
                </c:pt>
                <c:pt idx="1810">
                  <c:v>0</c:v>
                </c:pt>
                <c:pt idx="1811">
                  <c:v>0</c:v>
                </c:pt>
                <c:pt idx="1812">
                  <c:v>0</c:v>
                </c:pt>
                <c:pt idx="1813">
                  <c:v>0</c:v>
                </c:pt>
                <c:pt idx="1814">
                  <c:v>0</c:v>
                </c:pt>
                <c:pt idx="1815">
                  <c:v>0</c:v>
                </c:pt>
                <c:pt idx="1816">
                  <c:v>0</c:v>
                </c:pt>
                <c:pt idx="1817">
                  <c:v>0</c:v>
                </c:pt>
                <c:pt idx="1818">
                  <c:v>0</c:v>
                </c:pt>
                <c:pt idx="1819">
                  <c:v>0</c:v>
                </c:pt>
                <c:pt idx="1820">
                  <c:v>0</c:v>
                </c:pt>
                <c:pt idx="1821">
                  <c:v>0</c:v>
                </c:pt>
                <c:pt idx="1822">
                  <c:v>0</c:v>
                </c:pt>
                <c:pt idx="1823">
                  <c:v>0</c:v>
                </c:pt>
                <c:pt idx="1824">
                  <c:v>0</c:v>
                </c:pt>
                <c:pt idx="1825">
                  <c:v>0</c:v>
                </c:pt>
                <c:pt idx="1826">
                  <c:v>0</c:v>
                </c:pt>
                <c:pt idx="1827">
                  <c:v>0</c:v>
                </c:pt>
                <c:pt idx="1828">
                  <c:v>0</c:v>
                </c:pt>
                <c:pt idx="1829">
                  <c:v>0</c:v>
                </c:pt>
                <c:pt idx="1830">
                  <c:v>0</c:v>
                </c:pt>
                <c:pt idx="1831">
                  <c:v>0</c:v>
                </c:pt>
                <c:pt idx="1832">
                  <c:v>0</c:v>
                </c:pt>
                <c:pt idx="1833">
                  <c:v>0</c:v>
                </c:pt>
                <c:pt idx="1834">
                  <c:v>0</c:v>
                </c:pt>
                <c:pt idx="1835">
                  <c:v>0</c:v>
                </c:pt>
                <c:pt idx="1836">
                  <c:v>0</c:v>
                </c:pt>
                <c:pt idx="1837">
                  <c:v>0</c:v>
                </c:pt>
                <c:pt idx="1838">
                  <c:v>0</c:v>
                </c:pt>
                <c:pt idx="1839">
                  <c:v>0</c:v>
                </c:pt>
                <c:pt idx="1840">
                  <c:v>0</c:v>
                </c:pt>
                <c:pt idx="1841">
                  <c:v>0</c:v>
                </c:pt>
                <c:pt idx="1842">
                  <c:v>0</c:v>
                </c:pt>
                <c:pt idx="1843">
                  <c:v>0</c:v>
                </c:pt>
                <c:pt idx="1844">
                  <c:v>0</c:v>
                </c:pt>
                <c:pt idx="1845">
                  <c:v>0</c:v>
                </c:pt>
                <c:pt idx="1846">
                  <c:v>0</c:v>
                </c:pt>
                <c:pt idx="1847">
                  <c:v>0</c:v>
                </c:pt>
                <c:pt idx="1848">
                  <c:v>0</c:v>
                </c:pt>
                <c:pt idx="1849">
                  <c:v>0</c:v>
                </c:pt>
                <c:pt idx="1850">
                  <c:v>0</c:v>
                </c:pt>
                <c:pt idx="1851">
                  <c:v>0</c:v>
                </c:pt>
                <c:pt idx="1852">
                  <c:v>0</c:v>
                </c:pt>
                <c:pt idx="1853">
                  <c:v>0</c:v>
                </c:pt>
                <c:pt idx="1854">
                  <c:v>0</c:v>
                </c:pt>
                <c:pt idx="1855">
                  <c:v>0</c:v>
                </c:pt>
                <c:pt idx="1856">
                  <c:v>0</c:v>
                </c:pt>
                <c:pt idx="1857">
                  <c:v>0</c:v>
                </c:pt>
                <c:pt idx="1858">
                  <c:v>0</c:v>
                </c:pt>
                <c:pt idx="1859">
                  <c:v>0</c:v>
                </c:pt>
                <c:pt idx="1860">
                  <c:v>0</c:v>
                </c:pt>
                <c:pt idx="1861">
                  <c:v>0</c:v>
                </c:pt>
                <c:pt idx="1862">
                  <c:v>0</c:v>
                </c:pt>
                <c:pt idx="1863">
                  <c:v>0</c:v>
                </c:pt>
                <c:pt idx="1864">
                  <c:v>0</c:v>
                </c:pt>
                <c:pt idx="1865">
                  <c:v>0</c:v>
                </c:pt>
                <c:pt idx="1866">
                  <c:v>0</c:v>
                </c:pt>
                <c:pt idx="1867">
                  <c:v>0</c:v>
                </c:pt>
                <c:pt idx="1868">
                  <c:v>0</c:v>
                </c:pt>
                <c:pt idx="1869">
                  <c:v>0</c:v>
                </c:pt>
                <c:pt idx="1870">
                  <c:v>0</c:v>
                </c:pt>
                <c:pt idx="1871">
                  <c:v>0</c:v>
                </c:pt>
                <c:pt idx="1872">
                  <c:v>0</c:v>
                </c:pt>
                <c:pt idx="1873">
                  <c:v>0</c:v>
                </c:pt>
                <c:pt idx="1874">
                  <c:v>0</c:v>
                </c:pt>
                <c:pt idx="1875">
                  <c:v>0</c:v>
                </c:pt>
                <c:pt idx="1876">
                  <c:v>0</c:v>
                </c:pt>
                <c:pt idx="1877">
                  <c:v>0</c:v>
                </c:pt>
              </c:numCache>
            </c:numRef>
          </c:yVal>
          <c:smooth val="1"/>
        </c:ser>
        <c:dLbls>
          <c:showLegendKey val="0"/>
          <c:showVal val="0"/>
          <c:showCatName val="0"/>
          <c:showSerName val="0"/>
          <c:showPercent val="0"/>
          <c:showBubbleSize val="0"/>
        </c:dLbls>
        <c:axId val="42442752"/>
        <c:axId val="42443328"/>
      </c:scatterChart>
      <c:valAx>
        <c:axId val="42442752"/>
        <c:scaling>
          <c:orientation val="minMax"/>
          <c:max val="2.5"/>
          <c:min val="0"/>
        </c:scaling>
        <c:delete val="0"/>
        <c:axPos val="b"/>
        <c:numFmt formatCode="#,##0.00" sourceLinked="0"/>
        <c:majorTickMark val="out"/>
        <c:minorTickMark val="none"/>
        <c:tickLblPos val="nextTo"/>
        <c:crossAx val="42443328"/>
        <c:crosses val="autoZero"/>
        <c:crossBetween val="midCat"/>
      </c:valAx>
      <c:valAx>
        <c:axId val="42443328"/>
        <c:scaling>
          <c:orientation val="minMax"/>
          <c:min val="0"/>
        </c:scaling>
        <c:delete val="0"/>
        <c:axPos val="l"/>
        <c:majorGridlines/>
        <c:numFmt formatCode="General" sourceLinked="1"/>
        <c:majorTickMark val="out"/>
        <c:minorTickMark val="none"/>
        <c:tickLblPos val="nextTo"/>
        <c:crossAx val="42442752"/>
        <c:crosses val="autoZero"/>
        <c:crossBetween val="midCat"/>
      </c:valAx>
    </c:plotArea>
    <c:plotVisOnly val="1"/>
    <c:dispBlanksAs val="gap"/>
    <c:showDLblsOverMax val="0"/>
  </c:chart>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marker>
            <c:symbol val="none"/>
          </c:marker>
          <c:xVal>
            <c:numRef>
              <c:f>'C:\Users\LU\Fast Timing\04102012\Fe55-calib\[Fe55-1850V.xlsx]Fe55-1850V'!$A$1:$A$1700</c:f>
              <c:numCache>
                <c:formatCode>General</c:formatCode>
                <c:ptCount val="1700"/>
                <c:pt idx="0">
                  <c:v>-1.12392</c:v>
                </c:pt>
                <c:pt idx="1">
                  <c:v>-1.12113</c:v>
                </c:pt>
                <c:pt idx="2">
                  <c:v>-1.1183399999999999</c:v>
                </c:pt>
                <c:pt idx="3">
                  <c:v>-1.11555</c:v>
                </c:pt>
                <c:pt idx="4">
                  <c:v>-1.11276</c:v>
                </c:pt>
                <c:pt idx="5">
                  <c:v>-1.1099699999999999</c:v>
                </c:pt>
                <c:pt idx="6">
                  <c:v>-1.1071800000000001</c:v>
                </c:pt>
                <c:pt idx="7">
                  <c:v>-1.10439</c:v>
                </c:pt>
                <c:pt idx="8">
                  <c:v>-1.1015999999999999</c:v>
                </c:pt>
                <c:pt idx="9">
                  <c:v>-1.0988100000000001</c:v>
                </c:pt>
                <c:pt idx="10">
                  <c:v>-1.09602</c:v>
                </c:pt>
                <c:pt idx="11">
                  <c:v>-1.0932299999999999</c:v>
                </c:pt>
                <c:pt idx="12">
                  <c:v>-1.0904400000000001</c:v>
                </c:pt>
                <c:pt idx="13">
                  <c:v>-1.08765</c:v>
                </c:pt>
                <c:pt idx="14">
                  <c:v>-1.0848599999999999</c:v>
                </c:pt>
                <c:pt idx="15">
                  <c:v>-1.0820700000000001</c:v>
                </c:pt>
                <c:pt idx="16">
                  <c:v>-1.07928</c:v>
                </c:pt>
                <c:pt idx="17">
                  <c:v>-1.0764899999999999</c:v>
                </c:pt>
                <c:pt idx="18">
                  <c:v>-1.0737000000000001</c:v>
                </c:pt>
                <c:pt idx="19">
                  <c:v>-1.07091</c:v>
                </c:pt>
                <c:pt idx="20">
                  <c:v>-1.06812</c:v>
                </c:pt>
                <c:pt idx="21">
                  <c:v>-1.0653300000000001</c:v>
                </c:pt>
                <c:pt idx="22">
                  <c:v>-1.06254</c:v>
                </c:pt>
                <c:pt idx="23">
                  <c:v>-1.05975</c:v>
                </c:pt>
                <c:pt idx="24">
                  <c:v>-1.0569599999999999</c:v>
                </c:pt>
                <c:pt idx="25">
                  <c:v>-1.0541700000000001</c:v>
                </c:pt>
                <c:pt idx="26">
                  <c:v>-1.05138</c:v>
                </c:pt>
                <c:pt idx="27">
                  <c:v>-1.0485899999999999</c:v>
                </c:pt>
                <c:pt idx="28">
                  <c:v>-1.0458000000000001</c:v>
                </c:pt>
                <c:pt idx="29">
                  <c:v>-1.04301</c:v>
                </c:pt>
                <c:pt idx="30">
                  <c:v>-1.0402199999999999</c:v>
                </c:pt>
                <c:pt idx="31">
                  <c:v>-1.0374300000000001</c:v>
                </c:pt>
                <c:pt idx="32">
                  <c:v>-1.03464</c:v>
                </c:pt>
                <c:pt idx="33">
                  <c:v>-1.0318499999999999</c:v>
                </c:pt>
                <c:pt idx="34">
                  <c:v>-1.0290600000000001</c:v>
                </c:pt>
                <c:pt idx="35">
                  <c:v>-1.02627</c:v>
                </c:pt>
                <c:pt idx="36">
                  <c:v>-1.0234799999999999</c:v>
                </c:pt>
                <c:pt idx="37">
                  <c:v>-1.0206900000000001</c:v>
                </c:pt>
                <c:pt idx="38">
                  <c:v>-1.0179</c:v>
                </c:pt>
                <c:pt idx="39">
                  <c:v>-1.01511</c:v>
                </c:pt>
                <c:pt idx="40">
                  <c:v>-1.0123200000000001</c:v>
                </c:pt>
                <c:pt idx="41">
                  <c:v>-1.00953</c:v>
                </c:pt>
                <c:pt idx="42">
                  <c:v>-1.00674</c:v>
                </c:pt>
                <c:pt idx="43">
                  <c:v>-1.0039499999999999</c:v>
                </c:pt>
                <c:pt idx="44">
                  <c:v>-1.00116</c:v>
                </c:pt>
                <c:pt idx="45">
                  <c:v>-0.99836999999999998</c:v>
                </c:pt>
                <c:pt idx="46">
                  <c:v>-0.99558000000000002</c:v>
                </c:pt>
                <c:pt idx="47">
                  <c:v>-0.99278999999999995</c:v>
                </c:pt>
                <c:pt idx="48">
                  <c:v>-0.99</c:v>
                </c:pt>
                <c:pt idx="49">
                  <c:v>-0.98721000000000003</c:v>
                </c:pt>
                <c:pt idx="50">
                  <c:v>-0.98441999999999996</c:v>
                </c:pt>
                <c:pt idx="51">
                  <c:v>-0.98163</c:v>
                </c:pt>
                <c:pt idx="52">
                  <c:v>-0.97884000000000004</c:v>
                </c:pt>
                <c:pt idx="53">
                  <c:v>-0.97604999999999997</c:v>
                </c:pt>
                <c:pt idx="54">
                  <c:v>-0.97326000000000001</c:v>
                </c:pt>
                <c:pt idx="55">
                  <c:v>-0.97047000000000005</c:v>
                </c:pt>
                <c:pt idx="56">
                  <c:v>-0.96767000000000003</c:v>
                </c:pt>
                <c:pt idx="57">
                  <c:v>-0.96487999999999996</c:v>
                </c:pt>
                <c:pt idx="58">
                  <c:v>-0.96209</c:v>
                </c:pt>
                <c:pt idx="59">
                  <c:v>-0.95930000000000004</c:v>
                </c:pt>
                <c:pt idx="60">
                  <c:v>-0.95650999999999997</c:v>
                </c:pt>
                <c:pt idx="61">
                  <c:v>-0.95372000000000001</c:v>
                </c:pt>
                <c:pt idx="62">
                  <c:v>-0.95093000000000005</c:v>
                </c:pt>
                <c:pt idx="63">
                  <c:v>-0.94813999999999998</c:v>
                </c:pt>
                <c:pt idx="64">
                  <c:v>-0.94535000000000002</c:v>
                </c:pt>
                <c:pt idx="65">
                  <c:v>-0.94255999999999995</c:v>
                </c:pt>
                <c:pt idx="66">
                  <c:v>-0.93976999999999999</c:v>
                </c:pt>
                <c:pt idx="67">
                  <c:v>-0.93698000000000004</c:v>
                </c:pt>
                <c:pt idx="68">
                  <c:v>-0.93418999999999996</c:v>
                </c:pt>
                <c:pt idx="69">
                  <c:v>-0.93140000000000001</c:v>
                </c:pt>
                <c:pt idx="70">
                  <c:v>-0.92861000000000005</c:v>
                </c:pt>
                <c:pt idx="71">
                  <c:v>-0.92581999999999998</c:v>
                </c:pt>
                <c:pt idx="72">
                  <c:v>-0.92303000000000002</c:v>
                </c:pt>
                <c:pt idx="73">
                  <c:v>-0.92023999999999995</c:v>
                </c:pt>
                <c:pt idx="74">
                  <c:v>-0.91744999999999999</c:v>
                </c:pt>
                <c:pt idx="75">
                  <c:v>-0.91466000000000003</c:v>
                </c:pt>
                <c:pt idx="76">
                  <c:v>-0.91186999999999996</c:v>
                </c:pt>
                <c:pt idx="77">
                  <c:v>-0.90908</c:v>
                </c:pt>
                <c:pt idx="78">
                  <c:v>-0.90629000000000004</c:v>
                </c:pt>
                <c:pt idx="79">
                  <c:v>-0.90349999999999997</c:v>
                </c:pt>
                <c:pt idx="80">
                  <c:v>-0.90071000000000001</c:v>
                </c:pt>
                <c:pt idx="81">
                  <c:v>-0.89792000000000005</c:v>
                </c:pt>
                <c:pt idx="82">
                  <c:v>-0.89512999999999998</c:v>
                </c:pt>
                <c:pt idx="83">
                  <c:v>-0.89234000000000002</c:v>
                </c:pt>
                <c:pt idx="84">
                  <c:v>-0.88954999999999995</c:v>
                </c:pt>
                <c:pt idx="85">
                  <c:v>-0.88675999999999999</c:v>
                </c:pt>
                <c:pt idx="86">
                  <c:v>-0.88397000000000003</c:v>
                </c:pt>
                <c:pt idx="87">
                  <c:v>-0.88117999999999996</c:v>
                </c:pt>
                <c:pt idx="88">
                  <c:v>-0.87839</c:v>
                </c:pt>
                <c:pt idx="89">
                  <c:v>-0.87560000000000004</c:v>
                </c:pt>
                <c:pt idx="90">
                  <c:v>-0.87280999999999997</c:v>
                </c:pt>
                <c:pt idx="91">
                  <c:v>-0.87002000000000002</c:v>
                </c:pt>
                <c:pt idx="92">
                  <c:v>-0.86722999999999995</c:v>
                </c:pt>
                <c:pt idx="93">
                  <c:v>-0.86443999999999999</c:v>
                </c:pt>
                <c:pt idx="94">
                  <c:v>-0.86165000000000003</c:v>
                </c:pt>
                <c:pt idx="95">
                  <c:v>-0.85885999999999996</c:v>
                </c:pt>
                <c:pt idx="96">
                  <c:v>-0.85607</c:v>
                </c:pt>
                <c:pt idx="97">
                  <c:v>-0.85328000000000004</c:v>
                </c:pt>
                <c:pt idx="98">
                  <c:v>-0.85048999999999997</c:v>
                </c:pt>
                <c:pt idx="99">
                  <c:v>-0.84770000000000001</c:v>
                </c:pt>
                <c:pt idx="100">
                  <c:v>-0.84491000000000005</c:v>
                </c:pt>
                <c:pt idx="101">
                  <c:v>-0.84211999999999998</c:v>
                </c:pt>
                <c:pt idx="102">
                  <c:v>-0.83933000000000002</c:v>
                </c:pt>
                <c:pt idx="103">
                  <c:v>-0.83653999999999995</c:v>
                </c:pt>
                <c:pt idx="104">
                  <c:v>-0.83374999999999999</c:v>
                </c:pt>
                <c:pt idx="105">
                  <c:v>-0.83096000000000003</c:v>
                </c:pt>
                <c:pt idx="106">
                  <c:v>-0.82816999999999996</c:v>
                </c:pt>
                <c:pt idx="107">
                  <c:v>-0.82538</c:v>
                </c:pt>
                <c:pt idx="108">
                  <c:v>-0.82259000000000004</c:v>
                </c:pt>
                <c:pt idx="109">
                  <c:v>-0.81979999999999997</c:v>
                </c:pt>
                <c:pt idx="110">
                  <c:v>-0.81701000000000001</c:v>
                </c:pt>
                <c:pt idx="111">
                  <c:v>-0.81422000000000005</c:v>
                </c:pt>
                <c:pt idx="112">
                  <c:v>-0.81142999999999998</c:v>
                </c:pt>
                <c:pt idx="113">
                  <c:v>-0.80864000000000003</c:v>
                </c:pt>
                <c:pt idx="114">
                  <c:v>-0.80584999999999996</c:v>
                </c:pt>
                <c:pt idx="115">
                  <c:v>-0.80306</c:v>
                </c:pt>
                <c:pt idx="116">
                  <c:v>-0.80027000000000004</c:v>
                </c:pt>
                <c:pt idx="117">
                  <c:v>-0.79747999999999997</c:v>
                </c:pt>
                <c:pt idx="118">
                  <c:v>-0.79469000000000001</c:v>
                </c:pt>
                <c:pt idx="119">
                  <c:v>-0.79190000000000005</c:v>
                </c:pt>
                <c:pt idx="120">
                  <c:v>-0.78910999999999998</c:v>
                </c:pt>
                <c:pt idx="121">
                  <c:v>-0.78632000000000002</c:v>
                </c:pt>
                <c:pt idx="122">
                  <c:v>-0.78352999999999995</c:v>
                </c:pt>
                <c:pt idx="123">
                  <c:v>-0.78073999999999999</c:v>
                </c:pt>
                <c:pt idx="124">
                  <c:v>-0.77795000000000003</c:v>
                </c:pt>
                <c:pt idx="125">
                  <c:v>-0.77515000000000001</c:v>
                </c:pt>
                <c:pt idx="126">
                  <c:v>-0.77236000000000005</c:v>
                </c:pt>
                <c:pt idx="127">
                  <c:v>-0.76956999999999998</c:v>
                </c:pt>
                <c:pt idx="128">
                  <c:v>-0.76678000000000002</c:v>
                </c:pt>
                <c:pt idx="129">
                  <c:v>-0.76398999999999995</c:v>
                </c:pt>
                <c:pt idx="130">
                  <c:v>-0.76119999999999999</c:v>
                </c:pt>
                <c:pt idx="131">
                  <c:v>-0.75841000000000003</c:v>
                </c:pt>
                <c:pt idx="132">
                  <c:v>-0.75561999999999996</c:v>
                </c:pt>
                <c:pt idx="133">
                  <c:v>-0.75283</c:v>
                </c:pt>
                <c:pt idx="134">
                  <c:v>-0.75004000000000004</c:v>
                </c:pt>
                <c:pt idx="135">
                  <c:v>-0.74724999999999997</c:v>
                </c:pt>
                <c:pt idx="136">
                  <c:v>-0.74446000000000001</c:v>
                </c:pt>
                <c:pt idx="137">
                  <c:v>-0.74167000000000005</c:v>
                </c:pt>
                <c:pt idx="138">
                  <c:v>-0.73887999999999998</c:v>
                </c:pt>
                <c:pt idx="139">
                  <c:v>-0.73609000000000002</c:v>
                </c:pt>
                <c:pt idx="140">
                  <c:v>-0.73329999999999995</c:v>
                </c:pt>
                <c:pt idx="141">
                  <c:v>-0.73050999999999999</c:v>
                </c:pt>
                <c:pt idx="142">
                  <c:v>-0.72772000000000003</c:v>
                </c:pt>
                <c:pt idx="143">
                  <c:v>-0.72492999999999996</c:v>
                </c:pt>
                <c:pt idx="144">
                  <c:v>-0.72214</c:v>
                </c:pt>
                <c:pt idx="145">
                  <c:v>-0.71935000000000004</c:v>
                </c:pt>
                <c:pt idx="146">
                  <c:v>-0.71655999999999997</c:v>
                </c:pt>
                <c:pt idx="147">
                  <c:v>-0.71377000000000002</c:v>
                </c:pt>
                <c:pt idx="148">
                  <c:v>-0.71097999999999995</c:v>
                </c:pt>
                <c:pt idx="149">
                  <c:v>-0.70818999999999999</c:v>
                </c:pt>
                <c:pt idx="150">
                  <c:v>-0.70540000000000003</c:v>
                </c:pt>
                <c:pt idx="151">
                  <c:v>-0.70260999999999996</c:v>
                </c:pt>
                <c:pt idx="152">
                  <c:v>-0.69982</c:v>
                </c:pt>
                <c:pt idx="153">
                  <c:v>-0.69703000000000004</c:v>
                </c:pt>
                <c:pt idx="154">
                  <c:v>-0.69423999999999997</c:v>
                </c:pt>
                <c:pt idx="155">
                  <c:v>-0.69145000000000001</c:v>
                </c:pt>
                <c:pt idx="156">
                  <c:v>-0.68866000000000005</c:v>
                </c:pt>
                <c:pt idx="157">
                  <c:v>-0.68586999999999998</c:v>
                </c:pt>
                <c:pt idx="158">
                  <c:v>-0.68308000000000002</c:v>
                </c:pt>
                <c:pt idx="159">
                  <c:v>-0.68028999999999995</c:v>
                </c:pt>
                <c:pt idx="160">
                  <c:v>-0.67749999999999999</c:v>
                </c:pt>
                <c:pt idx="161">
                  <c:v>-0.67471000000000003</c:v>
                </c:pt>
                <c:pt idx="162">
                  <c:v>-0.67191999999999996</c:v>
                </c:pt>
                <c:pt idx="163">
                  <c:v>-0.66913</c:v>
                </c:pt>
                <c:pt idx="164">
                  <c:v>-0.66634000000000004</c:v>
                </c:pt>
                <c:pt idx="165">
                  <c:v>-0.66354999999999997</c:v>
                </c:pt>
                <c:pt idx="166">
                  <c:v>-0.66076000000000001</c:v>
                </c:pt>
                <c:pt idx="167">
                  <c:v>-0.65797000000000005</c:v>
                </c:pt>
                <c:pt idx="168">
                  <c:v>-0.65517999999999998</c:v>
                </c:pt>
                <c:pt idx="169">
                  <c:v>-0.65239000000000003</c:v>
                </c:pt>
                <c:pt idx="170">
                  <c:v>-0.64959999999999996</c:v>
                </c:pt>
                <c:pt idx="171">
                  <c:v>-0.64681</c:v>
                </c:pt>
                <c:pt idx="172">
                  <c:v>-0.64402000000000004</c:v>
                </c:pt>
                <c:pt idx="173">
                  <c:v>-0.64122999999999997</c:v>
                </c:pt>
                <c:pt idx="174">
                  <c:v>-0.63844000000000001</c:v>
                </c:pt>
                <c:pt idx="175">
                  <c:v>-0.63565000000000005</c:v>
                </c:pt>
                <c:pt idx="176">
                  <c:v>-0.63285999999999998</c:v>
                </c:pt>
                <c:pt idx="177">
                  <c:v>-0.63007000000000002</c:v>
                </c:pt>
                <c:pt idx="178">
                  <c:v>-0.62727999999999995</c:v>
                </c:pt>
                <c:pt idx="179">
                  <c:v>-0.62448999999999999</c:v>
                </c:pt>
                <c:pt idx="180">
                  <c:v>-0.62170000000000003</c:v>
                </c:pt>
                <c:pt idx="181">
                  <c:v>-0.61890999999999996</c:v>
                </c:pt>
                <c:pt idx="182">
                  <c:v>-0.61612</c:v>
                </c:pt>
                <c:pt idx="183">
                  <c:v>-0.61333000000000004</c:v>
                </c:pt>
                <c:pt idx="184">
                  <c:v>-0.61053999999999997</c:v>
                </c:pt>
                <c:pt idx="185">
                  <c:v>-0.60775000000000001</c:v>
                </c:pt>
                <c:pt idx="186">
                  <c:v>-0.60496000000000005</c:v>
                </c:pt>
                <c:pt idx="187">
                  <c:v>-0.60216999999999998</c:v>
                </c:pt>
                <c:pt idx="188">
                  <c:v>-0.59938000000000002</c:v>
                </c:pt>
                <c:pt idx="189">
                  <c:v>-0.59658999999999995</c:v>
                </c:pt>
                <c:pt idx="190">
                  <c:v>-0.59379999999999999</c:v>
                </c:pt>
                <c:pt idx="191">
                  <c:v>-0.59101000000000004</c:v>
                </c:pt>
                <c:pt idx="192">
                  <c:v>-0.58821999999999997</c:v>
                </c:pt>
                <c:pt idx="193">
                  <c:v>-0.58543000000000001</c:v>
                </c:pt>
                <c:pt idx="194">
                  <c:v>-0.58262999999999998</c:v>
                </c:pt>
                <c:pt idx="195">
                  <c:v>-0.57984000000000002</c:v>
                </c:pt>
                <c:pt idx="196">
                  <c:v>-0.57704999999999995</c:v>
                </c:pt>
                <c:pt idx="197">
                  <c:v>-0.57425999999999999</c:v>
                </c:pt>
                <c:pt idx="198">
                  <c:v>-0.57147000000000003</c:v>
                </c:pt>
                <c:pt idx="199">
                  <c:v>-0.56867999999999996</c:v>
                </c:pt>
                <c:pt idx="200">
                  <c:v>-0.56589</c:v>
                </c:pt>
                <c:pt idx="201">
                  <c:v>-0.56310000000000004</c:v>
                </c:pt>
                <c:pt idx="202">
                  <c:v>-0.56030999999999997</c:v>
                </c:pt>
                <c:pt idx="203">
                  <c:v>-0.55752000000000002</c:v>
                </c:pt>
                <c:pt idx="204">
                  <c:v>-0.55472999999999995</c:v>
                </c:pt>
                <c:pt idx="205">
                  <c:v>-0.55193999999999999</c:v>
                </c:pt>
                <c:pt idx="206">
                  <c:v>-0.54915000000000003</c:v>
                </c:pt>
                <c:pt idx="207">
                  <c:v>-0.54635999999999996</c:v>
                </c:pt>
                <c:pt idx="208">
                  <c:v>-0.54357</c:v>
                </c:pt>
                <c:pt idx="209">
                  <c:v>-0.54078000000000004</c:v>
                </c:pt>
                <c:pt idx="210">
                  <c:v>-0.53798999999999997</c:v>
                </c:pt>
                <c:pt idx="211">
                  <c:v>-0.53520000000000001</c:v>
                </c:pt>
                <c:pt idx="212">
                  <c:v>-0.53241000000000005</c:v>
                </c:pt>
                <c:pt idx="213">
                  <c:v>-0.52961999999999998</c:v>
                </c:pt>
                <c:pt idx="214">
                  <c:v>-0.52683000000000002</c:v>
                </c:pt>
                <c:pt idx="215">
                  <c:v>-0.52403999999999995</c:v>
                </c:pt>
                <c:pt idx="216">
                  <c:v>-0.52124999999999999</c:v>
                </c:pt>
                <c:pt idx="217">
                  <c:v>-0.51846000000000003</c:v>
                </c:pt>
                <c:pt idx="218">
                  <c:v>-0.51566999999999996</c:v>
                </c:pt>
                <c:pt idx="219">
                  <c:v>-0.51288</c:v>
                </c:pt>
                <c:pt idx="220">
                  <c:v>-0.51009000000000004</c:v>
                </c:pt>
                <c:pt idx="221">
                  <c:v>-0.50729999999999997</c:v>
                </c:pt>
                <c:pt idx="222">
                  <c:v>-0.50451000000000001</c:v>
                </c:pt>
                <c:pt idx="223">
                  <c:v>-0.50172000000000005</c:v>
                </c:pt>
                <c:pt idx="224">
                  <c:v>-0.49892999999999998</c:v>
                </c:pt>
                <c:pt idx="225">
                  <c:v>-0.49614000000000003</c:v>
                </c:pt>
                <c:pt idx="226">
                  <c:v>-0.49335000000000001</c:v>
                </c:pt>
                <c:pt idx="227">
                  <c:v>-0.49056</c:v>
                </c:pt>
                <c:pt idx="228">
                  <c:v>-0.48776999999999998</c:v>
                </c:pt>
                <c:pt idx="229">
                  <c:v>-0.48498000000000002</c:v>
                </c:pt>
                <c:pt idx="230">
                  <c:v>-0.48219000000000001</c:v>
                </c:pt>
                <c:pt idx="231">
                  <c:v>-0.47939999999999999</c:v>
                </c:pt>
                <c:pt idx="232">
                  <c:v>-0.47660999999999998</c:v>
                </c:pt>
                <c:pt idx="233">
                  <c:v>-0.47382000000000002</c:v>
                </c:pt>
                <c:pt idx="234">
                  <c:v>-0.47103</c:v>
                </c:pt>
                <c:pt idx="235">
                  <c:v>-0.46823999999999999</c:v>
                </c:pt>
                <c:pt idx="236">
                  <c:v>-0.46544999999999997</c:v>
                </c:pt>
                <c:pt idx="237">
                  <c:v>-0.46266000000000002</c:v>
                </c:pt>
                <c:pt idx="238">
                  <c:v>-0.45987</c:v>
                </c:pt>
                <c:pt idx="239">
                  <c:v>-0.45707999999999999</c:v>
                </c:pt>
                <c:pt idx="240">
                  <c:v>-0.45429000000000003</c:v>
                </c:pt>
                <c:pt idx="241">
                  <c:v>-0.45150000000000001</c:v>
                </c:pt>
                <c:pt idx="242">
                  <c:v>-0.44871</c:v>
                </c:pt>
                <c:pt idx="243">
                  <c:v>-0.44591999999999998</c:v>
                </c:pt>
                <c:pt idx="244">
                  <c:v>-0.44313000000000002</c:v>
                </c:pt>
                <c:pt idx="245">
                  <c:v>-0.44034000000000001</c:v>
                </c:pt>
                <c:pt idx="246">
                  <c:v>-0.43754999999999999</c:v>
                </c:pt>
                <c:pt idx="247">
                  <c:v>-0.43475999999999998</c:v>
                </c:pt>
                <c:pt idx="248">
                  <c:v>-0.43197000000000002</c:v>
                </c:pt>
                <c:pt idx="249">
                  <c:v>-0.42918000000000001</c:v>
                </c:pt>
                <c:pt idx="250">
                  <c:v>-0.42638999999999999</c:v>
                </c:pt>
                <c:pt idx="251">
                  <c:v>-0.42359999999999998</c:v>
                </c:pt>
                <c:pt idx="252">
                  <c:v>-0.42081000000000002</c:v>
                </c:pt>
                <c:pt idx="253">
                  <c:v>-0.41802</c:v>
                </c:pt>
                <c:pt idx="254">
                  <c:v>-0.41522999999999999</c:v>
                </c:pt>
                <c:pt idx="255">
                  <c:v>-0.41243999999999997</c:v>
                </c:pt>
                <c:pt idx="256">
                  <c:v>-0.40965000000000001</c:v>
                </c:pt>
                <c:pt idx="257">
                  <c:v>-0.40686</c:v>
                </c:pt>
                <c:pt idx="258">
                  <c:v>-0.40406999999999998</c:v>
                </c:pt>
                <c:pt idx="259">
                  <c:v>-0.40128000000000003</c:v>
                </c:pt>
                <c:pt idx="260">
                  <c:v>-0.39849000000000001</c:v>
                </c:pt>
                <c:pt idx="261">
                  <c:v>-0.3957</c:v>
                </c:pt>
                <c:pt idx="262">
                  <c:v>-0.39290999999999998</c:v>
                </c:pt>
                <c:pt idx="263">
                  <c:v>-0.39012000000000002</c:v>
                </c:pt>
                <c:pt idx="264">
                  <c:v>-0.38732</c:v>
                </c:pt>
                <c:pt idx="265">
                  <c:v>-0.38452999999999998</c:v>
                </c:pt>
                <c:pt idx="266">
                  <c:v>-0.38174000000000002</c:v>
                </c:pt>
                <c:pt idx="267">
                  <c:v>-0.37895000000000001</c:v>
                </c:pt>
                <c:pt idx="268">
                  <c:v>-0.37615999999999999</c:v>
                </c:pt>
                <c:pt idx="269">
                  <c:v>-0.37336999999999998</c:v>
                </c:pt>
                <c:pt idx="270">
                  <c:v>-0.37058000000000002</c:v>
                </c:pt>
                <c:pt idx="271">
                  <c:v>-0.36779000000000001</c:v>
                </c:pt>
                <c:pt idx="272">
                  <c:v>-0.36499999999999999</c:v>
                </c:pt>
                <c:pt idx="273">
                  <c:v>-0.36220999999999998</c:v>
                </c:pt>
                <c:pt idx="274">
                  <c:v>-0.35942000000000002</c:v>
                </c:pt>
                <c:pt idx="275">
                  <c:v>-0.35663</c:v>
                </c:pt>
                <c:pt idx="276">
                  <c:v>-0.35383999999999999</c:v>
                </c:pt>
                <c:pt idx="277">
                  <c:v>-0.35104999999999997</c:v>
                </c:pt>
                <c:pt idx="278">
                  <c:v>-0.34826000000000001</c:v>
                </c:pt>
                <c:pt idx="279">
                  <c:v>-0.34547</c:v>
                </c:pt>
                <c:pt idx="280">
                  <c:v>-0.34267999999999998</c:v>
                </c:pt>
                <c:pt idx="281">
                  <c:v>-0.33989000000000003</c:v>
                </c:pt>
                <c:pt idx="282">
                  <c:v>-0.33710000000000001</c:v>
                </c:pt>
                <c:pt idx="283">
                  <c:v>-0.33431</c:v>
                </c:pt>
                <c:pt idx="284">
                  <c:v>-0.33151999999999998</c:v>
                </c:pt>
                <c:pt idx="285">
                  <c:v>-0.32873000000000002</c:v>
                </c:pt>
                <c:pt idx="286">
                  <c:v>-0.32594000000000001</c:v>
                </c:pt>
                <c:pt idx="287">
                  <c:v>-0.32314999999999999</c:v>
                </c:pt>
                <c:pt idx="288">
                  <c:v>-0.32035999999999998</c:v>
                </c:pt>
                <c:pt idx="289">
                  <c:v>-0.31757000000000002</c:v>
                </c:pt>
                <c:pt idx="290">
                  <c:v>-0.31478</c:v>
                </c:pt>
                <c:pt idx="291">
                  <c:v>-0.31198999999999999</c:v>
                </c:pt>
                <c:pt idx="292">
                  <c:v>-0.30919999999999997</c:v>
                </c:pt>
                <c:pt idx="293">
                  <c:v>-0.30641000000000002</c:v>
                </c:pt>
                <c:pt idx="294">
                  <c:v>-0.30362</c:v>
                </c:pt>
                <c:pt idx="295">
                  <c:v>-0.30082999999999999</c:v>
                </c:pt>
                <c:pt idx="296">
                  <c:v>-0.29804000000000003</c:v>
                </c:pt>
                <c:pt idx="297">
                  <c:v>-0.29525000000000001</c:v>
                </c:pt>
                <c:pt idx="298">
                  <c:v>-0.29246</c:v>
                </c:pt>
                <c:pt idx="299">
                  <c:v>-0.28966999999999998</c:v>
                </c:pt>
                <c:pt idx="300">
                  <c:v>-0.28688000000000002</c:v>
                </c:pt>
                <c:pt idx="301">
                  <c:v>-0.28409000000000001</c:v>
                </c:pt>
                <c:pt idx="302">
                  <c:v>-0.28129999999999999</c:v>
                </c:pt>
                <c:pt idx="303">
                  <c:v>-0.27850999999999998</c:v>
                </c:pt>
                <c:pt idx="304">
                  <c:v>-0.27572000000000002</c:v>
                </c:pt>
                <c:pt idx="305">
                  <c:v>-0.27293000000000001</c:v>
                </c:pt>
                <c:pt idx="306">
                  <c:v>-0.27013999999999999</c:v>
                </c:pt>
                <c:pt idx="307">
                  <c:v>-0.26734999999999998</c:v>
                </c:pt>
                <c:pt idx="308">
                  <c:v>-0.26456000000000002</c:v>
                </c:pt>
                <c:pt idx="309">
                  <c:v>-0.26177</c:v>
                </c:pt>
                <c:pt idx="310">
                  <c:v>-0.25897999999999999</c:v>
                </c:pt>
                <c:pt idx="311">
                  <c:v>-0.25618999999999997</c:v>
                </c:pt>
                <c:pt idx="312">
                  <c:v>-0.25340000000000001</c:v>
                </c:pt>
                <c:pt idx="313">
                  <c:v>-0.25061</c:v>
                </c:pt>
                <c:pt idx="314">
                  <c:v>-0.24782000000000001</c:v>
                </c:pt>
                <c:pt idx="315">
                  <c:v>-0.24503</c:v>
                </c:pt>
                <c:pt idx="316">
                  <c:v>-0.24224000000000001</c:v>
                </c:pt>
                <c:pt idx="317">
                  <c:v>-0.23945</c:v>
                </c:pt>
                <c:pt idx="318">
                  <c:v>-0.23666000000000001</c:v>
                </c:pt>
                <c:pt idx="319">
                  <c:v>-0.23386999999999999</c:v>
                </c:pt>
                <c:pt idx="320">
                  <c:v>-0.23108000000000001</c:v>
                </c:pt>
                <c:pt idx="321">
                  <c:v>-0.22828999999999999</c:v>
                </c:pt>
                <c:pt idx="322">
                  <c:v>-0.22550000000000001</c:v>
                </c:pt>
                <c:pt idx="323">
                  <c:v>-0.22270999999999999</c:v>
                </c:pt>
                <c:pt idx="324">
                  <c:v>-0.21992</c:v>
                </c:pt>
                <c:pt idx="325">
                  <c:v>-0.21712999999999999</c:v>
                </c:pt>
                <c:pt idx="326">
                  <c:v>-0.21434</c:v>
                </c:pt>
                <c:pt idx="327">
                  <c:v>-0.21154999999999999</c:v>
                </c:pt>
                <c:pt idx="328">
                  <c:v>-0.20876</c:v>
                </c:pt>
                <c:pt idx="329">
                  <c:v>-0.20596999999999999</c:v>
                </c:pt>
                <c:pt idx="330">
                  <c:v>-0.20318</c:v>
                </c:pt>
                <c:pt idx="331">
                  <c:v>-0.20039000000000001</c:v>
                </c:pt>
                <c:pt idx="332">
                  <c:v>-0.1976</c:v>
                </c:pt>
                <c:pt idx="333">
                  <c:v>-0.1948</c:v>
                </c:pt>
                <c:pt idx="334">
                  <c:v>-0.19200999999999999</c:v>
                </c:pt>
                <c:pt idx="335">
                  <c:v>-0.18922</c:v>
                </c:pt>
                <c:pt idx="336">
                  <c:v>-0.18643000000000001</c:v>
                </c:pt>
                <c:pt idx="337">
                  <c:v>-0.18364</c:v>
                </c:pt>
                <c:pt idx="338">
                  <c:v>-0.18085000000000001</c:v>
                </c:pt>
                <c:pt idx="339">
                  <c:v>-0.17806</c:v>
                </c:pt>
                <c:pt idx="340">
                  <c:v>-0.17527000000000001</c:v>
                </c:pt>
                <c:pt idx="341">
                  <c:v>-0.17247999999999999</c:v>
                </c:pt>
                <c:pt idx="342">
                  <c:v>-0.16969000000000001</c:v>
                </c:pt>
                <c:pt idx="343">
                  <c:v>-0.16689999999999999</c:v>
                </c:pt>
                <c:pt idx="344">
                  <c:v>-0.16411000000000001</c:v>
                </c:pt>
                <c:pt idx="345">
                  <c:v>-0.16131999999999999</c:v>
                </c:pt>
                <c:pt idx="346">
                  <c:v>-0.15853</c:v>
                </c:pt>
                <c:pt idx="347">
                  <c:v>-0.15573999999999999</c:v>
                </c:pt>
                <c:pt idx="348">
                  <c:v>-0.15295</c:v>
                </c:pt>
                <c:pt idx="349">
                  <c:v>-0.15015999999999999</c:v>
                </c:pt>
                <c:pt idx="350">
                  <c:v>-0.14737</c:v>
                </c:pt>
                <c:pt idx="351">
                  <c:v>-0.14457999999999999</c:v>
                </c:pt>
                <c:pt idx="352">
                  <c:v>-0.14179</c:v>
                </c:pt>
                <c:pt idx="353">
                  <c:v>-0.13900000000000001</c:v>
                </c:pt>
                <c:pt idx="354">
                  <c:v>-0.13621</c:v>
                </c:pt>
                <c:pt idx="355">
                  <c:v>-0.13342000000000001</c:v>
                </c:pt>
                <c:pt idx="356">
                  <c:v>-0.13063</c:v>
                </c:pt>
                <c:pt idx="357">
                  <c:v>-0.12784000000000001</c:v>
                </c:pt>
                <c:pt idx="358">
                  <c:v>-0.12504999999999999</c:v>
                </c:pt>
                <c:pt idx="359">
                  <c:v>-0.12225999999999999</c:v>
                </c:pt>
                <c:pt idx="360">
                  <c:v>-0.11947000000000001</c:v>
                </c:pt>
                <c:pt idx="361">
                  <c:v>-0.11668000000000001</c:v>
                </c:pt>
                <c:pt idx="362">
                  <c:v>-0.11389000000000001</c:v>
                </c:pt>
                <c:pt idx="363">
                  <c:v>-0.1111</c:v>
                </c:pt>
                <c:pt idx="364">
                  <c:v>-0.10831</c:v>
                </c:pt>
                <c:pt idx="365">
                  <c:v>-0.10552</c:v>
                </c:pt>
                <c:pt idx="366">
                  <c:v>-0.10273</c:v>
                </c:pt>
                <c:pt idx="367">
                  <c:v>-9.9940000000000001E-2</c:v>
                </c:pt>
                <c:pt idx="368">
                  <c:v>-9.715E-2</c:v>
                </c:pt>
                <c:pt idx="369">
                  <c:v>-9.4359999999999999E-2</c:v>
                </c:pt>
                <c:pt idx="370">
                  <c:v>-9.1569999999999999E-2</c:v>
                </c:pt>
                <c:pt idx="371">
                  <c:v>-8.8779999999999998E-2</c:v>
                </c:pt>
                <c:pt idx="372">
                  <c:v>-8.5989999999999997E-2</c:v>
                </c:pt>
                <c:pt idx="373">
                  <c:v>-8.3199999999999996E-2</c:v>
                </c:pt>
                <c:pt idx="374">
                  <c:v>-8.0409999999999995E-2</c:v>
                </c:pt>
                <c:pt idx="375">
                  <c:v>-7.7619999999999995E-2</c:v>
                </c:pt>
                <c:pt idx="376">
                  <c:v>-7.4829999999999994E-2</c:v>
                </c:pt>
                <c:pt idx="377">
                  <c:v>-7.2040000000000007E-2</c:v>
                </c:pt>
                <c:pt idx="378">
                  <c:v>-6.9250000000000006E-2</c:v>
                </c:pt>
                <c:pt idx="379">
                  <c:v>-6.6460000000000005E-2</c:v>
                </c:pt>
                <c:pt idx="380">
                  <c:v>-6.3670000000000004E-2</c:v>
                </c:pt>
                <c:pt idx="381">
                  <c:v>-6.0879999999999997E-2</c:v>
                </c:pt>
                <c:pt idx="382">
                  <c:v>-5.8090000000000003E-2</c:v>
                </c:pt>
                <c:pt idx="383">
                  <c:v>-5.5300000000000002E-2</c:v>
                </c:pt>
                <c:pt idx="384">
                  <c:v>-5.2510000000000001E-2</c:v>
                </c:pt>
                <c:pt idx="385">
                  <c:v>-4.972E-2</c:v>
                </c:pt>
                <c:pt idx="386">
                  <c:v>-4.6929999999999999E-2</c:v>
                </c:pt>
                <c:pt idx="387">
                  <c:v>-4.4139999999999999E-2</c:v>
                </c:pt>
                <c:pt idx="388">
                  <c:v>-4.1349999999999998E-2</c:v>
                </c:pt>
                <c:pt idx="389">
                  <c:v>-3.8559999999999997E-2</c:v>
                </c:pt>
                <c:pt idx="390">
                  <c:v>-3.5770000000000003E-2</c:v>
                </c:pt>
                <c:pt idx="391">
                  <c:v>-3.2980000000000002E-2</c:v>
                </c:pt>
                <c:pt idx="392">
                  <c:v>-3.0190000000000002E-2</c:v>
                </c:pt>
                <c:pt idx="393">
                  <c:v>-2.7400000000000001E-2</c:v>
                </c:pt>
                <c:pt idx="394">
                  <c:v>-2.461E-2</c:v>
                </c:pt>
                <c:pt idx="395">
                  <c:v>-2.1819999999999999E-2</c:v>
                </c:pt>
                <c:pt idx="396">
                  <c:v>-1.9029999999999998E-2</c:v>
                </c:pt>
                <c:pt idx="397">
                  <c:v>-1.6240000000000001E-2</c:v>
                </c:pt>
                <c:pt idx="398">
                  <c:v>-1.345E-2</c:v>
                </c:pt>
                <c:pt idx="399">
                  <c:v>-1.0659999999999999E-2</c:v>
                </c:pt>
                <c:pt idx="400">
                  <c:v>-7.8700000000000003E-3</c:v>
                </c:pt>
                <c:pt idx="401">
                  <c:v>-5.0800000000000003E-3</c:v>
                </c:pt>
                <c:pt idx="402">
                  <c:v>-2.2799999999999999E-3</c:v>
                </c:pt>
                <c:pt idx="403">
                  <c:v>5.1000000000000004E-4</c:v>
                </c:pt>
                <c:pt idx="404">
                  <c:v>3.3E-3</c:v>
                </c:pt>
                <c:pt idx="405">
                  <c:v>6.0899999999999999E-3</c:v>
                </c:pt>
                <c:pt idx="406">
                  <c:v>8.8800000000000007E-3</c:v>
                </c:pt>
                <c:pt idx="407">
                  <c:v>1.167E-2</c:v>
                </c:pt>
                <c:pt idx="408">
                  <c:v>1.4460000000000001E-2</c:v>
                </c:pt>
                <c:pt idx="409">
                  <c:v>1.7250000000000001E-2</c:v>
                </c:pt>
                <c:pt idx="410">
                  <c:v>2.0039999999999999E-2</c:v>
                </c:pt>
                <c:pt idx="411">
                  <c:v>2.283E-2</c:v>
                </c:pt>
                <c:pt idx="412">
                  <c:v>2.562E-2</c:v>
                </c:pt>
                <c:pt idx="413">
                  <c:v>2.8410000000000001E-2</c:v>
                </c:pt>
                <c:pt idx="414">
                  <c:v>3.1199999999999999E-2</c:v>
                </c:pt>
                <c:pt idx="415">
                  <c:v>3.3989999999999999E-2</c:v>
                </c:pt>
                <c:pt idx="416">
                  <c:v>3.678E-2</c:v>
                </c:pt>
                <c:pt idx="417">
                  <c:v>3.9570000000000001E-2</c:v>
                </c:pt>
                <c:pt idx="418">
                  <c:v>4.2360000000000002E-2</c:v>
                </c:pt>
                <c:pt idx="419">
                  <c:v>4.5150000000000003E-2</c:v>
                </c:pt>
                <c:pt idx="420">
                  <c:v>4.7940000000000003E-2</c:v>
                </c:pt>
                <c:pt idx="421">
                  <c:v>5.0729999999999997E-2</c:v>
                </c:pt>
                <c:pt idx="422">
                  <c:v>5.3519999999999998E-2</c:v>
                </c:pt>
                <c:pt idx="423">
                  <c:v>5.6309999999999999E-2</c:v>
                </c:pt>
                <c:pt idx="424">
                  <c:v>5.91E-2</c:v>
                </c:pt>
                <c:pt idx="425">
                  <c:v>6.1890000000000001E-2</c:v>
                </c:pt>
                <c:pt idx="426">
                  <c:v>6.4680000000000001E-2</c:v>
                </c:pt>
                <c:pt idx="427">
                  <c:v>6.7470000000000002E-2</c:v>
                </c:pt>
                <c:pt idx="428">
                  <c:v>7.0260000000000003E-2</c:v>
                </c:pt>
                <c:pt idx="429">
                  <c:v>7.3050000000000004E-2</c:v>
                </c:pt>
                <c:pt idx="430">
                  <c:v>7.5840000000000005E-2</c:v>
                </c:pt>
                <c:pt idx="431">
                  <c:v>7.8630000000000005E-2</c:v>
                </c:pt>
                <c:pt idx="432">
                  <c:v>8.1420000000000006E-2</c:v>
                </c:pt>
                <c:pt idx="433">
                  <c:v>8.4209999999999993E-2</c:v>
                </c:pt>
                <c:pt idx="434">
                  <c:v>8.6999999999999994E-2</c:v>
                </c:pt>
                <c:pt idx="435">
                  <c:v>8.9789999999999995E-2</c:v>
                </c:pt>
                <c:pt idx="436">
                  <c:v>9.2579999999999996E-2</c:v>
                </c:pt>
                <c:pt idx="437">
                  <c:v>9.5369999999999996E-2</c:v>
                </c:pt>
                <c:pt idx="438">
                  <c:v>9.8159999999999997E-2</c:v>
                </c:pt>
                <c:pt idx="439">
                  <c:v>0.10095</c:v>
                </c:pt>
                <c:pt idx="440">
                  <c:v>0.10374</c:v>
                </c:pt>
                <c:pt idx="441">
                  <c:v>0.10653</c:v>
                </c:pt>
                <c:pt idx="442">
                  <c:v>0.10932</c:v>
                </c:pt>
                <c:pt idx="443">
                  <c:v>0.11211</c:v>
                </c:pt>
                <c:pt idx="444">
                  <c:v>0.1149</c:v>
                </c:pt>
                <c:pt idx="445">
                  <c:v>0.11769</c:v>
                </c:pt>
                <c:pt idx="446">
                  <c:v>0.12048</c:v>
                </c:pt>
                <c:pt idx="447">
                  <c:v>0.12327</c:v>
                </c:pt>
                <c:pt idx="448">
                  <c:v>0.12606000000000001</c:v>
                </c:pt>
                <c:pt idx="449">
                  <c:v>0.12884999999999999</c:v>
                </c:pt>
                <c:pt idx="450">
                  <c:v>0.13164000000000001</c:v>
                </c:pt>
                <c:pt idx="451">
                  <c:v>0.13442999999999999</c:v>
                </c:pt>
                <c:pt idx="452">
                  <c:v>0.13722000000000001</c:v>
                </c:pt>
                <c:pt idx="453">
                  <c:v>0.14001</c:v>
                </c:pt>
                <c:pt idx="454">
                  <c:v>0.14280000000000001</c:v>
                </c:pt>
                <c:pt idx="455">
                  <c:v>0.14559</c:v>
                </c:pt>
                <c:pt idx="456">
                  <c:v>0.14838000000000001</c:v>
                </c:pt>
                <c:pt idx="457">
                  <c:v>0.15117</c:v>
                </c:pt>
                <c:pt idx="458">
                  <c:v>0.15396000000000001</c:v>
                </c:pt>
                <c:pt idx="459">
                  <c:v>0.15675</c:v>
                </c:pt>
                <c:pt idx="460">
                  <c:v>0.15953999999999999</c:v>
                </c:pt>
                <c:pt idx="461">
                  <c:v>0.16233</c:v>
                </c:pt>
                <c:pt idx="462">
                  <c:v>0.16511999999999999</c:v>
                </c:pt>
                <c:pt idx="463">
                  <c:v>0.16791</c:v>
                </c:pt>
                <c:pt idx="464">
                  <c:v>0.17069999999999999</c:v>
                </c:pt>
                <c:pt idx="465">
                  <c:v>0.17349000000000001</c:v>
                </c:pt>
                <c:pt idx="466">
                  <c:v>0.17627999999999999</c:v>
                </c:pt>
                <c:pt idx="467">
                  <c:v>0.17907000000000001</c:v>
                </c:pt>
                <c:pt idx="468">
                  <c:v>0.18185999999999999</c:v>
                </c:pt>
                <c:pt idx="469">
                  <c:v>0.18465000000000001</c:v>
                </c:pt>
                <c:pt idx="470">
                  <c:v>0.18744</c:v>
                </c:pt>
                <c:pt idx="471">
                  <c:v>0.19023999999999999</c:v>
                </c:pt>
                <c:pt idx="472">
                  <c:v>0.19303000000000001</c:v>
                </c:pt>
                <c:pt idx="473">
                  <c:v>0.19581999999999999</c:v>
                </c:pt>
                <c:pt idx="474">
                  <c:v>0.19861000000000001</c:v>
                </c:pt>
                <c:pt idx="475">
                  <c:v>0.2014</c:v>
                </c:pt>
                <c:pt idx="476">
                  <c:v>0.20419000000000001</c:v>
                </c:pt>
                <c:pt idx="477">
                  <c:v>0.20698</c:v>
                </c:pt>
                <c:pt idx="478">
                  <c:v>0.20977000000000001</c:v>
                </c:pt>
                <c:pt idx="479">
                  <c:v>0.21256</c:v>
                </c:pt>
                <c:pt idx="480">
                  <c:v>0.21535000000000001</c:v>
                </c:pt>
                <c:pt idx="481">
                  <c:v>0.21814</c:v>
                </c:pt>
                <c:pt idx="482">
                  <c:v>0.22092999999999999</c:v>
                </c:pt>
                <c:pt idx="483">
                  <c:v>0.22372</c:v>
                </c:pt>
                <c:pt idx="484">
                  <c:v>0.22650999999999999</c:v>
                </c:pt>
                <c:pt idx="485">
                  <c:v>0.2293</c:v>
                </c:pt>
                <c:pt idx="486">
                  <c:v>0.23208999999999999</c:v>
                </c:pt>
                <c:pt idx="487">
                  <c:v>0.23488000000000001</c:v>
                </c:pt>
                <c:pt idx="488">
                  <c:v>0.23766999999999999</c:v>
                </c:pt>
                <c:pt idx="489">
                  <c:v>0.24046000000000001</c:v>
                </c:pt>
                <c:pt idx="490">
                  <c:v>0.24324999999999999</c:v>
                </c:pt>
                <c:pt idx="491">
                  <c:v>0.24604000000000001</c:v>
                </c:pt>
                <c:pt idx="492">
                  <c:v>0.24883</c:v>
                </c:pt>
                <c:pt idx="493">
                  <c:v>0.25162000000000001</c:v>
                </c:pt>
                <c:pt idx="494">
                  <c:v>0.25441000000000003</c:v>
                </c:pt>
                <c:pt idx="495">
                  <c:v>0.25719999999999998</c:v>
                </c:pt>
                <c:pt idx="496">
                  <c:v>0.25999</c:v>
                </c:pt>
                <c:pt idx="497">
                  <c:v>0.26278000000000001</c:v>
                </c:pt>
                <c:pt idx="498">
                  <c:v>0.26556999999999997</c:v>
                </c:pt>
                <c:pt idx="499">
                  <c:v>0.26835999999999999</c:v>
                </c:pt>
                <c:pt idx="500">
                  <c:v>0.27115</c:v>
                </c:pt>
                <c:pt idx="501">
                  <c:v>0.27394000000000002</c:v>
                </c:pt>
                <c:pt idx="502">
                  <c:v>0.27672999999999998</c:v>
                </c:pt>
                <c:pt idx="503">
                  <c:v>0.27951999999999999</c:v>
                </c:pt>
                <c:pt idx="504">
                  <c:v>0.28231000000000001</c:v>
                </c:pt>
                <c:pt idx="505">
                  <c:v>0.28510000000000002</c:v>
                </c:pt>
                <c:pt idx="506">
                  <c:v>0.28788999999999998</c:v>
                </c:pt>
                <c:pt idx="507">
                  <c:v>0.29067999999999999</c:v>
                </c:pt>
                <c:pt idx="508">
                  <c:v>0.29347000000000001</c:v>
                </c:pt>
                <c:pt idx="509">
                  <c:v>0.29626000000000002</c:v>
                </c:pt>
                <c:pt idx="510">
                  <c:v>0.29904999999999998</c:v>
                </c:pt>
                <c:pt idx="511">
                  <c:v>0.30184</c:v>
                </c:pt>
                <c:pt idx="512">
                  <c:v>0.30463000000000001</c:v>
                </c:pt>
                <c:pt idx="513">
                  <c:v>0.30742000000000003</c:v>
                </c:pt>
                <c:pt idx="514">
                  <c:v>0.31020999999999999</c:v>
                </c:pt>
                <c:pt idx="515">
                  <c:v>0.313</c:v>
                </c:pt>
                <c:pt idx="516">
                  <c:v>0.31579000000000002</c:v>
                </c:pt>
                <c:pt idx="517">
                  <c:v>0.31857999999999997</c:v>
                </c:pt>
                <c:pt idx="518">
                  <c:v>0.32136999999999999</c:v>
                </c:pt>
                <c:pt idx="519">
                  <c:v>0.32416</c:v>
                </c:pt>
                <c:pt idx="520">
                  <c:v>0.32695000000000002</c:v>
                </c:pt>
                <c:pt idx="521">
                  <c:v>0.32973999999999998</c:v>
                </c:pt>
                <c:pt idx="522">
                  <c:v>0.33252999999999999</c:v>
                </c:pt>
                <c:pt idx="523">
                  <c:v>0.33532000000000001</c:v>
                </c:pt>
                <c:pt idx="524">
                  <c:v>0.33811000000000002</c:v>
                </c:pt>
                <c:pt idx="525">
                  <c:v>0.34089999999999998</c:v>
                </c:pt>
                <c:pt idx="526">
                  <c:v>0.34369</c:v>
                </c:pt>
                <c:pt idx="527">
                  <c:v>0.34648000000000001</c:v>
                </c:pt>
                <c:pt idx="528">
                  <c:v>0.34927000000000002</c:v>
                </c:pt>
                <c:pt idx="529">
                  <c:v>0.35205999999999998</c:v>
                </c:pt>
                <c:pt idx="530">
                  <c:v>0.35485</c:v>
                </c:pt>
                <c:pt idx="531">
                  <c:v>0.35764000000000001</c:v>
                </c:pt>
                <c:pt idx="532">
                  <c:v>0.36042999999999997</c:v>
                </c:pt>
                <c:pt idx="533">
                  <c:v>0.36321999999999999</c:v>
                </c:pt>
                <c:pt idx="534">
                  <c:v>0.36601</c:v>
                </c:pt>
                <c:pt idx="535">
                  <c:v>0.36880000000000002</c:v>
                </c:pt>
                <c:pt idx="536">
                  <c:v>0.37158999999999998</c:v>
                </c:pt>
                <c:pt idx="537">
                  <c:v>0.37437999999999999</c:v>
                </c:pt>
                <c:pt idx="538">
                  <c:v>0.37717000000000001</c:v>
                </c:pt>
                <c:pt idx="539">
                  <c:v>0.37996000000000002</c:v>
                </c:pt>
                <c:pt idx="540">
                  <c:v>0.38275999999999999</c:v>
                </c:pt>
                <c:pt idx="541">
                  <c:v>0.38555</c:v>
                </c:pt>
                <c:pt idx="542">
                  <c:v>0.38834000000000002</c:v>
                </c:pt>
                <c:pt idx="543">
                  <c:v>0.39112999999999998</c:v>
                </c:pt>
                <c:pt idx="544">
                  <c:v>0.39391999999999999</c:v>
                </c:pt>
                <c:pt idx="545">
                  <c:v>0.39671000000000001</c:v>
                </c:pt>
                <c:pt idx="546">
                  <c:v>0.39950000000000002</c:v>
                </c:pt>
                <c:pt idx="547">
                  <c:v>0.40228999999999998</c:v>
                </c:pt>
                <c:pt idx="548">
                  <c:v>0.40508</c:v>
                </c:pt>
                <c:pt idx="549">
                  <c:v>0.40787000000000001</c:v>
                </c:pt>
                <c:pt idx="550">
                  <c:v>0.41066000000000003</c:v>
                </c:pt>
                <c:pt idx="551">
                  <c:v>0.41344999999999998</c:v>
                </c:pt>
                <c:pt idx="552">
                  <c:v>0.41624</c:v>
                </c:pt>
                <c:pt idx="553">
                  <c:v>0.41903000000000001</c:v>
                </c:pt>
                <c:pt idx="554">
                  <c:v>0.42181999999999997</c:v>
                </c:pt>
                <c:pt idx="555">
                  <c:v>0.42460999999999999</c:v>
                </c:pt>
                <c:pt idx="556">
                  <c:v>0.4274</c:v>
                </c:pt>
                <c:pt idx="557">
                  <c:v>0.43019000000000002</c:v>
                </c:pt>
                <c:pt idx="558">
                  <c:v>0.43297999999999998</c:v>
                </c:pt>
                <c:pt idx="559">
                  <c:v>0.43576999999999999</c:v>
                </c:pt>
                <c:pt idx="560">
                  <c:v>0.43856000000000001</c:v>
                </c:pt>
                <c:pt idx="561">
                  <c:v>0.44135000000000002</c:v>
                </c:pt>
                <c:pt idx="562">
                  <c:v>0.44413999999999998</c:v>
                </c:pt>
                <c:pt idx="563">
                  <c:v>0.44692999999999999</c:v>
                </c:pt>
                <c:pt idx="564">
                  <c:v>0.44972000000000001</c:v>
                </c:pt>
                <c:pt idx="565">
                  <c:v>0.45251000000000002</c:v>
                </c:pt>
                <c:pt idx="566">
                  <c:v>0.45529999999999998</c:v>
                </c:pt>
                <c:pt idx="567">
                  <c:v>0.45809</c:v>
                </c:pt>
                <c:pt idx="568">
                  <c:v>0.46088000000000001</c:v>
                </c:pt>
                <c:pt idx="569">
                  <c:v>0.46367000000000003</c:v>
                </c:pt>
                <c:pt idx="570">
                  <c:v>0.46645999999999999</c:v>
                </c:pt>
                <c:pt idx="571">
                  <c:v>0.46925</c:v>
                </c:pt>
                <c:pt idx="572">
                  <c:v>0.47204000000000002</c:v>
                </c:pt>
                <c:pt idx="573">
                  <c:v>0.47482999999999997</c:v>
                </c:pt>
                <c:pt idx="574">
                  <c:v>0.47761999999999999</c:v>
                </c:pt>
                <c:pt idx="575">
                  <c:v>0.48041</c:v>
                </c:pt>
                <c:pt idx="576">
                  <c:v>0.48320000000000002</c:v>
                </c:pt>
                <c:pt idx="577">
                  <c:v>0.48598999999999998</c:v>
                </c:pt>
                <c:pt idx="578">
                  <c:v>0.48877999999999999</c:v>
                </c:pt>
                <c:pt idx="579">
                  <c:v>0.49157000000000001</c:v>
                </c:pt>
                <c:pt idx="580">
                  <c:v>0.49436000000000002</c:v>
                </c:pt>
                <c:pt idx="581">
                  <c:v>0.49714999999999998</c:v>
                </c:pt>
                <c:pt idx="582">
                  <c:v>0.49994</c:v>
                </c:pt>
                <c:pt idx="583">
                  <c:v>0.50273000000000001</c:v>
                </c:pt>
                <c:pt idx="584">
                  <c:v>0.50551999999999997</c:v>
                </c:pt>
                <c:pt idx="585">
                  <c:v>0.50831000000000004</c:v>
                </c:pt>
                <c:pt idx="586">
                  <c:v>0.5111</c:v>
                </c:pt>
                <c:pt idx="587">
                  <c:v>0.51388999999999996</c:v>
                </c:pt>
                <c:pt idx="588">
                  <c:v>0.51668000000000003</c:v>
                </c:pt>
                <c:pt idx="589">
                  <c:v>0.51946999999999999</c:v>
                </c:pt>
                <c:pt idx="590">
                  <c:v>0.52225999999999995</c:v>
                </c:pt>
                <c:pt idx="591">
                  <c:v>0.52505000000000002</c:v>
                </c:pt>
                <c:pt idx="592">
                  <c:v>0.52783999999999998</c:v>
                </c:pt>
                <c:pt idx="593">
                  <c:v>0.53063000000000005</c:v>
                </c:pt>
                <c:pt idx="594">
                  <c:v>0.53342000000000001</c:v>
                </c:pt>
                <c:pt idx="595">
                  <c:v>0.53620999999999996</c:v>
                </c:pt>
                <c:pt idx="596">
                  <c:v>0.53900000000000003</c:v>
                </c:pt>
                <c:pt idx="597">
                  <c:v>0.54178999999999999</c:v>
                </c:pt>
                <c:pt idx="598">
                  <c:v>0.54457999999999995</c:v>
                </c:pt>
                <c:pt idx="599">
                  <c:v>0.54737000000000002</c:v>
                </c:pt>
                <c:pt idx="600">
                  <c:v>0.55015999999999998</c:v>
                </c:pt>
                <c:pt idx="601">
                  <c:v>0.55295000000000005</c:v>
                </c:pt>
                <c:pt idx="602">
                  <c:v>0.55574000000000001</c:v>
                </c:pt>
                <c:pt idx="603">
                  <c:v>0.55852999999999997</c:v>
                </c:pt>
                <c:pt idx="604">
                  <c:v>0.56132000000000004</c:v>
                </c:pt>
                <c:pt idx="605">
                  <c:v>0.56411</c:v>
                </c:pt>
                <c:pt idx="606">
                  <c:v>0.56689999999999996</c:v>
                </c:pt>
                <c:pt idx="607">
                  <c:v>0.56969000000000003</c:v>
                </c:pt>
                <c:pt idx="608">
                  <c:v>0.57247999999999999</c:v>
                </c:pt>
                <c:pt idx="609">
                  <c:v>0.57528000000000001</c:v>
                </c:pt>
                <c:pt idx="610">
                  <c:v>0.57806999999999997</c:v>
                </c:pt>
                <c:pt idx="611">
                  <c:v>0.58086000000000004</c:v>
                </c:pt>
                <c:pt idx="612">
                  <c:v>0.58365</c:v>
                </c:pt>
                <c:pt idx="613">
                  <c:v>0.58643999999999996</c:v>
                </c:pt>
                <c:pt idx="614">
                  <c:v>0.58923000000000003</c:v>
                </c:pt>
                <c:pt idx="615">
                  <c:v>0.59201999999999999</c:v>
                </c:pt>
                <c:pt idx="616">
                  <c:v>0.59480999999999995</c:v>
                </c:pt>
                <c:pt idx="617">
                  <c:v>0.59760000000000002</c:v>
                </c:pt>
                <c:pt idx="618">
                  <c:v>0.60038999999999998</c:v>
                </c:pt>
                <c:pt idx="619">
                  <c:v>0.60318000000000005</c:v>
                </c:pt>
                <c:pt idx="620">
                  <c:v>0.60597000000000001</c:v>
                </c:pt>
                <c:pt idx="621">
                  <c:v>0.60875999999999997</c:v>
                </c:pt>
                <c:pt idx="622">
                  <c:v>0.61155000000000004</c:v>
                </c:pt>
                <c:pt idx="623">
                  <c:v>0.61434</c:v>
                </c:pt>
                <c:pt idx="624">
                  <c:v>0.61712999999999996</c:v>
                </c:pt>
                <c:pt idx="625">
                  <c:v>0.61992000000000003</c:v>
                </c:pt>
                <c:pt idx="626">
                  <c:v>0.62270999999999999</c:v>
                </c:pt>
                <c:pt idx="627">
                  <c:v>0.62549999999999994</c:v>
                </c:pt>
                <c:pt idx="628">
                  <c:v>0.62829000000000002</c:v>
                </c:pt>
                <c:pt idx="629">
                  <c:v>0.63107999999999997</c:v>
                </c:pt>
                <c:pt idx="630">
                  <c:v>0.63387000000000004</c:v>
                </c:pt>
                <c:pt idx="631">
                  <c:v>0.63666</c:v>
                </c:pt>
                <c:pt idx="632">
                  <c:v>0.63944999999999996</c:v>
                </c:pt>
                <c:pt idx="633">
                  <c:v>0.64224000000000003</c:v>
                </c:pt>
                <c:pt idx="634">
                  <c:v>0.64502999999999999</c:v>
                </c:pt>
                <c:pt idx="635">
                  <c:v>0.64781999999999995</c:v>
                </c:pt>
                <c:pt idx="636">
                  <c:v>0.65061000000000002</c:v>
                </c:pt>
                <c:pt idx="637">
                  <c:v>0.65339999999999998</c:v>
                </c:pt>
                <c:pt idx="638">
                  <c:v>0.65619000000000005</c:v>
                </c:pt>
                <c:pt idx="639">
                  <c:v>0.65898000000000001</c:v>
                </c:pt>
                <c:pt idx="640">
                  <c:v>0.66176999999999997</c:v>
                </c:pt>
                <c:pt idx="641">
                  <c:v>0.66456000000000004</c:v>
                </c:pt>
                <c:pt idx="642">
                  <c:v>0.66735</c:v>
                </c:pt>
                <c:pt idx="643">
                  <c:v>0.67013999999999996</c:v>
                </c:pt>
                <c:pt idx="644">
                  <c:v>0.67293000000000003</c:v>
                </c:pt>
                <c:pt idx="645">
                  <c:v>0.67571999999999999</c:v>
                </c:pt>
                <c:pt idx="646">
                  <c:v>0.67850999999999995</c:v>
                </c:pt>
                <c:pt idx="647">
                  <c:v>0.68130000000000002</c:v>
                </c:pt>
                <c:pt idx="648">
                  <c:v>0.68408999999999998</c:v>
                </c:pt>
                <c:pt idx="649">
                  <c:v>0.68688000000000005</c:v>
                </c:pt>
                <c:pt idx="650">
                  <c:v>0.68967000000000001</c:v>
                </c:pt>
                <c:pt idx="651">
                  <c:v>0.69245999999999996</c:v>
                </c:pt>
                <c:pt idx="652">
                  <c:v>0.69525000000000003</c:v>
                </c:pt>
                <c:pt idx="653">
                  <c:v>0.69803999999999999</c:v>
                </c:pt>
                <c:pt idx="654">
                  <c:v>0.70082999999999995</c:v>
                </c:pt>
                <c:pt idx="655">
                  <c:v>0.70362000000000002</c:v>
                </c:pt>
                <c:pt idx="656">
                  <c:v>0.70640999999999998</c:v>
                </c:pt>
                <c:pt idx="657">
                  <c:v>0.70920000000000005</c:v>
                </c:pt>
                <c:pt idx="658">
                  <c:v>0.71199000000000001</c:v>
                </c:pt>
                <c:pt idx="659">
                  <c:v>0.71477999999999997</c:v>
                </c:pt>
                <c:pt idx="660">
                  <c:v>0.71757000000000004</c:v>
                </c:pt>
                <c:pt idx="661">
                  <c:v>0.72036</c:v>
                </c:pt>
                <c:pt idx="662">
                  <c:v>0.72314999999999996</c:v>
                </c:pt>
                <c:pt idx="663">
                  <c:v>0.72594000000000003</c:v>
                </c:pt>
                <c:pt idx="664">
                  <c:v>0.72872999999999999</c:v>
                </c:pt>
                <c:pt idx="665">
                  <c:v>0.73151999999999995</c:v>
                </c:pt>
                <c:pt idx="666">
                  <c:v>0.73431000000000002</c:v>
                </c:pt>
                <c:pt idx="667">
                  <c:v>0.73709999999999998</c:v>
                </c:pt>
                <c:pt idx="668">
                  <c:v>0.73989000000000005</c:v>
                </c:pt>
                <c:pt idx="669">
                  <c:v>0.74268000000000001</c:v>
                </c:pt>
                <c:pt idx="670">
                  <c:v>0.74546999999999997</c:v>
                </c:pt>
                <c:pt idx="671">
                  <c:v>0.74826000000000004</c:v>
                </c:pt>
                <c:pt idx="672">
                  <c:v>0.75105</c:v>
                </c:pt>
                <c:pt idx="673">
                  <c:v>0.75383999999999995</c:v>
                </c:pt>
                <c:pt idx="674">
                  <c:v>0.75663000000000002</c:v>
                </c:pt>
                <c:pt idx="675">
                  <c:v>0.75941999999999998</c:v>
                </c:pt>
                <c:pt idx="676">
                  <c:v>0.76221000000000005</c:v>
                </c:pt>
                <c:pt idx="677">
                  <c:v>0.76500000000000001</c:v>
                </c:pt>
                <c:pt idx="678">
                  <c:v>0.76780000000000004</c:v>
                </c:pt>
                <c:pt idx="679">
                  <c:v>0.77059</c:v>
                </c:pt>
                <c:pt idx="680">
                  <c:v>0.77337999999999996</c:v>
                </c:pt>
                <c:pt idx="681">
                  <c:v>0.77617000000000003</c:v>
                </c:pt>
                <c:pt idx="682">
                  <c:v>0.77895999999999999</c:v>
                </c:pt>
                <c:pt idx="683">
                  <c:v>0.78174999999999994</c:v>
                </c:pt>
                <c:pt idx="684">
                  <c:v>0.78454000000000002</c:v>
                </c:pt>
                <c:pt idx="685">
                  <c:v>0.78732999999999997</c:v>
                </c:pt>
                <c:pt idx="686">
                  <c:v>0.79012000000000004</c:v>
                </c:pt>
                <c:pt idx="687">
                  <c:v>0.79291</c:v>
                </c:pt>
                <c:pt idx="688">
                  <c:v>0.79569999999999996</c:v>
                </c:pt>
                <c:pt idx="689">
                  <c:v>0.79849000000000003</c:v>
                </c:pt>
                <c:pt idx="690">
                  <c:v>0.80127999999999999</c:v>
                </c:pt>
                <c:pt idx="691">
                  <c:v>0.80406999999999995</c:v>
                </c:pt>
                <c:pt idx="692">
                  <c:v>0.80686000000000002</c:v>
                </c:pt>
                <c:pt idx="693">
                  <c:v>0.80964999999999998</c:v>
                </c:pt>
                <c:pt idx="694">
                  <c:v>0.81244000000000005</c:v>
                </c:pt>
                <c:pt idx="695">
                  <c:v>0.81523000000000001</c:v>
                </c:pt>
                <c:pt idx="696">
                  <c:v>0.81801999999999997</c:v>
                </c:pt>
                <c:pt idx="697">
                  <c:v>0.82081000000000004</c:v>
                </c:pt>
                <c:pt idx="698">
                  <c:v>0.8236</c:v>
                </c:pt>
                <c:pt idx="699">
                  <c:v>0.82638999999999996</c:v>
                </c:pt>
                <c:pt idx="700">
                  <c:v>0.82918000000000003</c:v>
                </c:pt>
                <c:pt idx="701">
                  <c:v>0.83196999999999999</c:v>
                </c:pt>
                <c:pt idx="702">
                  <c:v>0.83475999999999995</c:v>
                </c:pt>
                <c:pt idx="703">
                  <c:v>0.83755000000000002</c:v>
                </c:pt>
                <c:pt idx="704">
                  <c:v>0.84033999999999998</c:v>
                </c:pt>
                <c:pt idx="705">
                  <c:v>0.84313000000000005</c:v>
                </c:pt>
                <c:pt idx="706">
                  <c:v>0.84592000000000001</c:v>
                </c:pt>
                <c:pt idx="707">
                  <c:v>0.84870999999999996</c:v>
                </c:pt>
                <c:pt idx="708">
                  <c:v>0.85150000000000003</c:v>
                </c:pt>
                <c:pt idx="709">
                  <c:v>0.85428999999999999</c:v>
                </c:pt>
                <c:pt idx="710">
                  <c:v>0.85707999999999995</c:v>
                </c:pt>
                <c:pt idx="711">
                  <c:v>0.85987000000000002</c:v>
                </c:pt>
                <c:pt idx="712">
                  <c:v>0.86265999999999998</c:v>
                </c:pt>
                <c:pt idx="713">
                  <c:v>0.86545000000000005</c:v>
                </c:pt>
                <c:pt idx="714">
                  <c:v>0.86824000000000001</c:v>
                </c:pt>
                <c:pt idx="715">
                  <c:v>0.87102999999999997</c:v>
                </c:pt>
                <c:pt idx="716">
                  <c:v>0.87382000000000004</c:v>
                </c:pt>
                <c:pt idx="717">
                  <c:v>0.87661</c:v>
                </c:pt>
                <c:pt idx="718">
                  <c:v>0.87939999999999996</c:v>
                </c:pt>
                <c:pt idx="719">
                  <c:v>0.88219000000000003</c:v>
                </c:pt>
                <c:pt idx="720">
                  <c:v>0.88497999999999999</c:v>
                </c:pt>
                <c:pt idx="721">
                  <c:v>0.88776999999999995</c:v>
                </c:pt>
                <c:pt idx="722">
                  <c:v>0.89056000000000002</c:v>
                </c:pt>
                <c:pt idx="723">
                  <c:v>0.89334999999999998</c:v>
                </c:pt>
                <c:pt idx="724">
                  <c:v>0.89614000000000005</c:v>
                </c:pt>
                <c:pt idx="725">
                  <c:v>0.89893000000000001</c:v>
                </c:pt>
                <c:pt idx="726">
                  <c:v>0.90171999999999997</c:v>
                </c:pt>
                <c:pt idx="727">
                  <c:v>0.90451000000000004</c:v>
                </c:pt>
                <c:pt idx="728">
                  <c:v>0.9073</c:v>
                </c:pt>
                <c:pt idx="729">
                  <c:v>0.91008999999999995</c:v>
                </c:pt>
                <c:pt idx="730">
                  <c:v>0.91288000000000002</c:v>
                </c:pt>
                <c:pt idx="731">
                  <c:v>0.91566999999999998</c:v>
                </c:pt>
                <c:pt idx="732">
                  <c:v>0.91846000000000005</c:v>
                </c:pt>
                <c:pt idx="733">
                  <c:v>0.92125000000000001</c:v>
                </c:pt>
                <c:pt idx="734">
                  <c:v>0.92403999999999997</c:v>
                </c:pt>
                <c:pt idx="735">
                  <c:v>0.92683000000000004</c:v>
                </c:pt>
                <c:pt idx="736">
                  <c:v>0.92962</c:v>
                </c:pt>
                <c:pt idx="737">
                  <c:v>0.93240999999999996</c:v>
                </c:pt>
                <c:pt idx="738">
                  <c:v>0.93520000000000003</c:v>
                </c:pt>
                <c:pt idx="739">
                  <c:v>0.93798999999999999</c:v>
                </c:pt>
                <c:pt idx="740">
                  <c:v>0.94077999999999995</c:v>
                </c:pt>
                <c:pt idx="741">
                  <c:v>0.94357000000000002</c:v>
                </c:pt>
                <c:pt idx="742">
                  <c:v>0.94635999999999998</c:v>
                </c:pt>
                <c:pt idx="743">
                  <c:v>0.94915000000000005</c:v>
                </c:pt>
                <c:pt idx="744">
                  <c:v>0.95194000000000001</c:v>
                </c:pt>
                <c:pt idx="745">
                  <c:v>0.95472999999999997</c:v>
                </c:pt>
                <c:pt idx="746">
                  <c:v>0.95752000000000004</c:v>
                </c:pt>
                <c:pt idx="747">
                  <c:v>0.96031999999999995</c:v>
                </c:pt>
                <c:pt idx="748">
                  <c:v>0.96311000000000002</c:v>
                </c:pt>
                <c:pt idx="749">
                  <c:v>0.96589999999999998</c:v>
                </c:pt>
                <c:pt idx="750">
                  <c:v>0.96869000000000005</c:v>
                </c:pt>
                <c:pt idx="751">
                  <c:v>0.97148000000000001</c:v>
                </c:pt>
                <c:pt idx="752">
                  <c:v>0.97426999999999997</c:v>
                </c:pt>
                <c:pt idx="753">
                  <c:v>0.97706000000000004</c:v>
                </c:pt>
                <c:pt idx="754">
                  <c:v>0.97985</c:v>
                </c:pt>
                <c:pt idx="755">
                  <c:v>0.98263999999999996</c:v>
                </c:pt>
                <c:pt idx="756">
                  <c:v>0.98543000000000003</c:v>
                </c:pt>
                <c:pt idx="757">
                  <c:v>0.98821999999999999</c:v>
                </c:pt>
                <c:pt idx="758">
                  <c:v>0.99100999999999995</c:v>
                </c:pt>
                <c:pt idx="759">
                  <c:v>0.99380000000000002</c:v>
                </c:pt>
                <c:pt idx="760">
                  <c:v>0.99658999999999998</c:v>
                </c:pt>
                <c:pt idx="761">
                  <c:v>0.99938000000000005</c:v>
                </c:pt>
                <c:pt idx="762">
                  <c:v>1.00217</c:v>
                </c:pt>
                <c:pt idx="763">
                  <c:v>1.0049600000000001</c:v>
                </c:pt>
                <c:pt idx="764">
                  <c:v>1.0077499999999999</c:v>
                </c:pt>
                <c:pt idx="765">
                  <c:v>1.01054</c:v>
                </c:pt>
                <c:pt idx="766">
                  <c:v>1.0133300000000001</c:v>
                </c:pt>
                <c:pt idx="767">
                  <c:v>1.0161199999999999</c:v>
                </c:pt>
                <c:pt idx="768">
                  <c:v>1.01891</c:v>
                </c:pt>
                <c:pt idx="769">
                  <c:v>1.0217000000000001</c:v>
                </c:pt>
                <c:pt idx="770">
                  <c:v>1.0244899999999999</c:v>
                </c:pt>
                <c:pt idx="771">
                  <c:v>1.02728</c:v>
                </c:pt>
                <c:pt idx="772">
                  <c:v>1.03007</c:v>
                </c:pt>
                <c:pt idx="773">
                  <c:v>1.0328599999999999</c:v>
                </c:pt>
                <c:pt idx="774">
                  <c:v>1.03565</c:v>
                </c:pt>
                <c:pt idx="775">
                  <c:v>1.03844</c:v>
                </c:pt>
                <c:pt idx="776">
                  <c:v>1.0412300000000001</c:v>
                </c:pt>
                <c:pt idx="777">
                  <c:v>1.0440199999999999</c:v>
                </c:pt>
                <c:pt idx="778">
                  <c:v>1.04681</c:v>
                </c:pt>
                <c:pt idx="779">
                  <c:v>1.0496000000000001</c:v>
                </c:pt>
                <c:pt idx="780">
                  <c:v>1.0523899999999999</c:v>
                </c:pt>
                <c:pt idx="781">
                  <c:v>1.05518</c:v>
                </c:pt>
                <c:pt idx="782">
                  <c:v>1.0579700000000001</c:v>
                </c:pt>
                <c:pt idx="783">
                  <c:v>1.0607599999999999</c:v>
                </c:pt>
                <c:pt idx="784">
                  <c:v>1.06355</c:v>
                </c:pt>
                <c:pt idx="785">
                  <c:v>1.0663400000000001</c:v>
                </c:pt>
                <c:pt idx="786">
                  <c:v>1.0691299999999999</c:v>
                </c:pt>
                <c:pt idx="787">
                  <c:v>1.07192</c:v>
                </c:pt>
                <c:pt idx="788">
                  <c:v>1.0747100000000001</c:v>
                </c:pt>
                <c:pt idx="789">
                  <c:v>1.0774999999999999</c:v>
                </c:pt>
                <c:pt idx="790">
                  <c:v>1.08029</c:v>
                </c:pt>
                <c:pt idx="791">
                  <c:v>1.08308</c:v>
                </c:pt>
                <c:pt idx="792">
                  <c:v>1.0858699999999999</c:v>
                </c:pt>
                <c:pt idx="793">
                  <c:v>1.08866</c:v>
                </c:pt>
                <c:pt idx="794">
                  <c:v>1.09145</c:v>
                </c:pt>
                <c:pt idx="795">
                  <c:v>1.0942400000000001</c:v>
                </c:pt>
                <c:pt idx="796">
                  <c:v>1.0970299999999999</c:v>
                </c:pt>
                <c:pt idx="797">
                  <c:v>1.09982</c:v>
                </c:pt>
                <c:pt idx="798">
                  <c:v>1.1026100000000001</c:v>
                </c:pt>
                <c:pt idx="799">
                  <c:v>1.1053999999999999</c:v>
                </c:pt>
                <c:pt idx="800">
                  <c:v>1.10819</c:v>
                </c:pt>
                <c:pt idx="801">
                  <c:v>1.1109800000000001</c:v>
                </c:pt>
                <c:pt idx="802">
                  <c:v>1.1137699999999999</c:v>
                </c:pt>
                <c:pt idx="803">
                  <c:v>1.11656</c:v>
                </c:pt>
                <c:pt idx="804">
                  <c:v>1.1193500000000001</c:v>
                </c:pt>
                <c:pt idx="805">
                  <c:v>1.1221399999999999</c:v>
                </c:pt>
                <c:pt idx="806">
                  <c:v>1.12493</c:v>
                </c:pt>
                <c:pt idx="807">
                  <c:v>1.1277200000000001</c:v>
                </c:pt>
                <c:pt idx="808">
                  <c:v>1.1305099999999999</c:v>
                </c:pt>
                <c:pt idx="809">
                  <c:v>1.1333</c:v>
                </c:pt>
                <c:pt idx="810">
                  <c:v>1.13609</c:v>
                </c:pt>
                <c:pt idx="811">
                  <c:v>1.1388799999999999</c:v>
                </c:pt>
                <c:pt idx="812">
                  <c:v>1.14167</c:v>
                </c:pt>
                <c:pt idx="813">
                  <c:v>1.14446</c:v>
                </c:pt>
                <c:pt idx="814">
                  <c:v>1.1472500000000001</c:v>
                </c:pt>
                <c:pt idx="815">
                  <c:v>1.15004</c:v>
                </c:pt>
                <c:pt idx="816">
                  <c:v>1.1528400000000001</c:v>
                </c:pt>
                <c:pt idx="817">
                  <c:v>1.1556299999999999</c:v>
                </c:pt>
                <c:pt idx="818">
                  <c:v>1.15842</c:v>
                </c:pt>
                <c:pt idx="819">
                  <c:v>1.1612100000000001</c:v>
                </c:pt>
                <c:pt idx="820">
                  <c:v>1.1639999999999999</c:v>
                </c:pt>
                <c:pt idx="821">
                  <c:v>1.16679</c:v>
                </c:pt>
                <c:pt idx="822">
                  <c:v>1.1695800000000001</c:v>
                </c:pt>
                <c:pt idx="823">
                  <c:v>1.1723699999999999</c:v>
                </c:pt>
                <c:pt idx="824">
                  <c:v>1.17516</c:v>
                </c:pt>
                <c:pt idx="825">
                  <c:v>1.1779500000000001</c:v>
                </c:pt>
                <c:pt idx="826">
                  <c:v>1.1807399999999999</c:v>
                </c:pt>
                <c:pt idx="827">
                  <c:v>1.18353</c:v>
                </c:pt>
                <c:pt idx="828">
                  <c:v>1.18632</c:v>
                </c:pt>
                <c:pt idx="829">
                  <c:v>1.1891099999999999</c:v>
                </c:pt>
                <c:pt idx="830">
                  <c:v>1.1919</c:v>
                </c:pt>
                <c:pt idx="831">
                  <c:v>1.19469</c:v>
                </c:pt>
                <c:pt idx="832">
                  <c:v>1.1974800000000001</c:v>
                </c:pt>
                <c:pt idx="833">
                  <c:v>1.2002699999999999</c:v>
                </c:pt>
                <c:pt idx="834">
                  <c:v>1.20306</c:v>
                </c:pt>
                <c:pt idx="835">
                  <c:v>1.2058500000000001</c:v>
                </c:pt>
                <c:pt idx="836">
                  <c:v>1.2086399999999999</c:v>
                </c:pt>
                <c:pt idx="837">
                  <c:v>1.21143</c:v>
                </c:pt>
                <c:pt idx="838">
                  <c:v>1.2142200000000001</c:v>
                </c:pt>
                <c:pt idx="839">
                  <c:v>1.2170099999999999</c:v>
                </c:pt>
                <c:pt idx="840">
                  <c:v>1.2198</c:v>
                </c:pt>
                <c:pt idx="841">
                  <c:v>1.2225900000000001</c:v>
                </c:pt>
                <c:pt idx="842">
                  <c:v>1.2253799999999999</c:v>
                </c:pt>
                <c:pt idx="843">
                  <c:v>1.22817</c:v>
                </c:pt>
                <c:pt idx="844">
                  <c:v>1.2309600000000001</c:v>
                </c:pt>
                <c:pt idx="845">
                  <c:v>1.2337499999999999</c:v>
                </c:pt>
                <c:pt idx="846">
                  <c:v>1.23654</c:v>
                </c:pt>
                <c:pt idx="847">
                  <c:v>1.23933</c:v>
                </c:pt>
                <c:pt idx="848">
                  <c:v>1.2421199999999999</c:v>
                </c:pt>
                <c:pt idx="849">
                  <c:v>1.24491</c:v>
                </c:pt>
                <c:pt idx="850">
                  <c:v>1.2477</c:v>
                </c:pt>
                <c:pt idx="851">
                  <c:v>1.2504900000000001</c:v>
                </c:pt>
                <c:pt idx="852">
                  <c:v>1.2532799999999999</c:v>
                </c:pt>
                <c:pt idx="853">
                  <c:v>1.25607</c:v>
                </c:pt>
                <c:pt idx="854">
                  <c:v>1.2588600000000001</c:v>
                </c:pt>
                <c:pt idx="855">
                  <c:v>1.2616499999999999</c:v>
                </c:pt>
                <c:pt idx="856">
                  <c:v>1.26444</c:v>
                </c:pt>
                <c:pt idx="857">
                  <c:v>1.2672300000000001</c:v>
                </c:pt>
                <c:pt idx="858">
                  <c:v>1.2700199999999999</c:v>
                </c:pt>
                <c:pt idx="859">
                  <c:v>1.27281</c:v>
                </c:pt>
                <c:pt idx="860">
                  <c:v>1.2756000000000001</c:v>
                </c:pt>
                <c:pt idx="861">
                  <c:v>1.2783899999999999</c:v>
                </c:pt>
                <c:pt idx="862">
                  <c:v>1.28118</c:v>
                </c:pt>
                <c:pt idx="863">
                  <c:v>1.2839700000000001</c:v>
                </c:pt>
                <c:pt idx="864">
                  <c:v>1.2867599999999999</c:v>
                </c:pt>
                <c:pt idx="865">
                  <c:v>1.28955</c:v>
                </c:pt>
                <c:pt idx="866">
                  <c:v>1.29234</c:v>
                </c:pt>
                <c:pt idx="867">
                  <c:v>1.2951299999999999</c:v>
                </c:pt>
                <c:pt idx="868">
                  <c:v>1.29792</c:v>
                </c:pt>
                <c:pt idx="869">
                  <c:v>1.30071</c:v>
                </c:pt>
                <c:pt idx="870">
                  <c:v>1.3035000000000001</c:v>
                </c:pt>
                <c:pt idx="871">
                  <c:v>1.30629</c:v>
                </c:pt>
                <c:pt idx="872">
                  <c:v>1.30908</c:v>
                </c:pt>
                <c:pt idx="873">
                  <c:v>1.3118700000000001</c:v>
                </c:pt>
                <c:pt idx="874">
                  <c:v>1.3146599999999999</c:v>
                </c:pt>
                <c:pt idx="875">
                  <c:v>1.31745</c:v>
                </c:pt>
                <c:pt idx="876">
                  <c:v>1.3202400000000001</c:v>
                </c:pt>
                <c:pt idx="877">
                  <c:v>1.3230299999999999</c:v>
                </c:pt>
                <c:pt idx="878">
                  <c:v>1.32582</c:v>
                </c:pt>
                <c:pt idx="879">
                  <c:v>1.3286100000000001</c:v>
                </c:pt>
                <c:pt idx="880">
                  <c:v>1.3313999999999999</c:v>
                </c:pt>
                <c:pt idx="881">
                  <c:v>1.33419</c:v>
                </c:pt>
                <c:pt idx="882">
                  <c:v>1.3369800000000001</c:v>
                </c:pt>
                <c:pt idx="883">
                  <c:v>1.3397699999999999</c:v>
                </c:pt>
                <c:pt idx="884">
                  <c:v>1.34256</c:v>
                </c:pt>
                <c:pt idx="885">
                  <c:v>1.3453599999999999</c:v>
                </c:pt>
                <c:pt idx="886">
                  <c:v>1.34815</c:v>
                </c:pt>
                <c:pt idx="887">
                  <c:v>1.35094</c:v>
                </c:pt>
                <c:pt idx="888">
                  <c:v>1.3537300000000001</c:v>
                </c:pt>
                <c:pt idx="889">
                  <c:v>1.3565199999999999</c:v>
                </c:pt>
                <c:pt idx="890">
                  <c:v>1.35931</c:v>
                </c:pt>
                <c:pt idx="891">
                  <c:v>1.3621000000000001</c:v>
                </c:pt>
                <c:pt idx="892">
                  <c:v>1.3648899999999999</c:v>
                </c:pt>
                <c:pt idx="893">
                  <c:v>1.36768</c:v>
                </c:pt>
                <c:pt idx="894">
                  <c:v>1.3704700000000001</c:v>
                </c:pt>
                <c:pt idx="895">
                  <c:v>1.3732599999999999</c:v>
                </c:pt>
                <c:pt idx="896">
                  <c:v>1.37605</c:v>
                </c:pt>
                <c:pt idx="897">
                  <c:v>1.3788400000000001</c:v>
                </c:pt>
                <c:pt idx="898">
                  <c:v>1.3816299999999999</c:v>
                </c:pt>
                <c:pt idx="899">
                  <c:v>1.38442</c:v>
                </c:pt>
                <c:pt idx="900">
                  <c:v>1.3872100000000001</c:v>
                </c:pt>
                <c:pt idx="901">
                  <c:v>1.39</c:v>
                </c:pt>
                <c:pt idx="902">
                  <c:v>1.39279</c:v>
                </c:pt>
                <c:pt idx="903">
                  <c:v>1.39558</c:v>
                </c:pt>
                <c:pt idx="904">
                  <c:v>1.3983699999999999</c:v>
                </c:pt>
                <c:pt idx="905">
                  <c:v>1.40116</c:v>
                </c:pt>
                <c:pt idx="906">
                  <c:v>1.40395</c:v>
                </c:pt>
                <c:pt idx="907">
                  <c:v>1.4067400000000001</c:v>
                </c:pt>
                <c:pt idx="908">
                  <c:v>1.4095299999999999</c:v>
                </c:pt>
                <c:pt idx="909">
                  <c:v>1.41232</c:v>
                </c:pt>
                <c:pt idx="910">
                  <c:v>1.4151100000000001</c:v>
                </c:pt>
                <c:pt idx="911">
                  <c:v>1.4178999999999999</c:v>
                </c:pt>
                <c:pt idx="912">
                  <c:v>1.42069</c:v>
                </c:pt>
                <c:pt idx="913">
                  <c:v>1.4234800000000001</c:v>
                </c:pt>
                <c:pt idx="914">
                  <c:v>1.4262699999999999</c:v>
                </c:pt>
                <c:pt idx="915">
                  <c:v>1.42906</c:v>
                </c:pt>
                <c:pt idx="916">
                  <c:v>1.4318500000000001</c:v>
                </c:pt>
                <c:pt idx="917">
                  <c:v>1.4346399999999999</c:v>
                </c:pt>
                <c:pt idx="918">
                  <c:v>1.43743</c:v>
                </c:pt>
                <c:pt idx="919">
                  <c:v>1.4402200000000001</c:v>
                </c:pt>
                <c:pt idx="920">
                  <c:v>1.4430099999999999</c:v>
                </c:pt>
                <c:pt idx="921">
                  <c:v>1.4458</c:v>
                </c:pt>
                <c:pt idx="922">
                  <c:v>1.44859</c:v>
                </c:pt>
                <c:pt idx="923">
                  <c:v>1.4513799999999999</c:v>
                </c:pt>
                <c:pt idx="924">
                  <c:v>1.45417</c:v>
                </c:pt>
                <c:pt idx="925">
                  <c:v>1.45696</c:v>
                </c:pt>
                <c:pt idx="926">
                  <c:v>1.4597500000000001</c:v>
                </c:pt>
                <c:pt idx="927">
                  <c:v>1.46254</c:v>
                </c:pt>
                <c:pt idx="928">
                  <c:v>1.46533</c:v>
                </c:pt>
                <c:pt idx="929">
                  <c:v>1.4681200000000001</c:v>
                </c:pt>
                <c:pt idx="930">
                  <c:v>1.4709099999999999</c:v>
                </c:pt>
                <c:pt idx="931">
                  <c:v>1.4737</c:v>
                </c:pt>
                <c:pt idx="932">
                  <c:v>1.4764900000000001</c:v>
                </c:pt>
                <c:pt idx="933">
                  <c:v>1.4792799999999999</c:v>
                </c:pt>
                <c:pt idx="934">
                  <c:v>1.48207</c:v>
                </c:pt>
                <c:pt idx="935">
                  <c:v>1.4848600000000001</c:v>
                </c:pt>
                <c:pt idx="936">
                  <c:v>1.4876499999999999</c:v>
                </c:pt>
                <c:pt idx="937">
                  <c:v>1.49044</c:v>
                </c:pt>
                <c:pt idx="938">
                  <c:v>1.4932300000000001</c:v>
                </c:pt>
                <c:pt idx="939">
                  <c:v>1.4960199999999999</c:v>
                </c:pt>
                <c:pt idx="940">
                  <c:v>1.49881</c:v>
                </c:pt>
                <c:pt idx="941">
                  <c:v>1.5016</c:v>
                </c:pt>
                <c:pt idx="942">
                  <c:v>1.5043899999999999</c:v>
                </c:pt>
                <c:pt idx="943">
                  <c:v>1.50718</c:v>
                </c:pt>
                <c:pt idx="944">
                  <c:v>1.50997</c:v>
                </c:pt>
                <c:pt idx="945">
                  <c:v>1.5127600000000001</c:v>
                </c:pt>
                <c:pt idx="946">
                  <c:v>1.51555</c:v>
                </c:pt>
                <c:pt idx="947">
                  <c:v>1.51834</c:v>
                </c:pt>
                <c:pt idx="948">
                  <c:v>1.5211300000000001</c:v>
                </c:pt>
                <c:pt idx="949">
                  <c:v>1.5239199999999999</c:v>
                </c:pt>
                <c:pt idx="950">
                  <c:v>1.52671</c:v>
                </c:pt>
                <c:pt idx="951">
                  <c:v>1.5295000000000001</c:v>
                </c:pt>
                <c:pt idx="952">
                  <c:v>1.5322899999999999</c:v>
                </c:pt>
                <c:pt idx="953">
                  <c:v>1.53508</c:v>
                </c:pt>
                <c:pt idx="954">
                  <c:v>1.5378799999999999</c:v>
                </c:pt>
                <c:pt idx="955">
                  <c:v>1.54067</c:v>
                </c:pt>
                <c:pt idx="956">
                  <c:v>1.5434600000000001</c:v>
                </c:pt>
                <c:pt idx="957">
                  <c:v>1.5462499999999999</c:v>
                </c:pt>
                <c:pt idx="958">
                  <c:v>1.54904</c:v>
                </c:pt>
                <c:pt idx="959">
                  <c:v>1.55183</c:v>
                </c:pt>
                <c:pt idx="960">
                  <c:v>1.5546199999999999</c:v>
                </c:pt>
                <c:pt idx="961">
                  <c:v>1.55741</c:v>
                </c:pt>
                <c:pt idx="962">
                  <c:v>1.5602</c:v>
                </c:pt>
                <c:pt idx="963">
                  <c:v>1.5629900000000001</c:v>
                </c:pt>
                <c:pt idx="964">
                  <c:v>1.5657799999999999</c:v>
                </c:pt>
                <c:pt idx="965">
                  <c:v>1.56857</c:v>
                </c:pt>
                <c:pt idx="966">
                  <c:v>1.5713600000000001</c:v>
                </c:pt>
                <c:pt idx="967">
                  <c:v>1.5741499999999999</c:v>
                </c:pt>
                <c:pt idx="968">
                  <c:v>1.57694</c:v>
                </c:pt>
                <c:pt idx="969">
                  <c:v>1.5797300000000001</c:v>
                </c:pt>
                <c:pt idx="970">
                  <c:v>1.5825199999999999</c:v>
                </c:pt>
                <c:pt idx="971">
                  <c:v>1.58531</c:v>
                </c:pt>
                <c:pt idx="972">
                  <c:v>1.5881000000000001</c:v>
                </c:pt>
                <c:pt idx="973">
                  <c:v>1.5908899999999999</c:v>
                </c:pt>
                <c:pt idx="974">
                  <c:v>1.59368</c:v>
                </c:pt>
                <c:pt idx="975">
                  <c:v>1.5964700000000001</c:v>
                </c:pt>
                <c:pt idx="976">
                  <c:v>1.5992599999999999</c:v>
                </c:pt>
                <c:pt idx="977">
                  <c:v>1.60205</c:v>
                </c:pt>
                <c:pt idx="978">
                  <c:v>1.60484</c:v>
                </c:pt>
                <c:pt idx="979">
                  <c:v>1.6076299999999999</c:v>
                </c:pt>
                <c:pt idx="980">
                  <c:v>1.61042</c:v>
                </c:pt>
                <c:pt idx="981">
                  <c:v>1.61321</c:v>
                </c:pt>
                <c:pt idx="982">
                  <c:v>1.6160000000000001</c:v>
                </c:pt>
                <c:pt idx="983">
                  <c:v>1.61879</c:v>
                </c:pt>
                <c:pt idx="984">
                  <c:v>1.62158</c:v>
                </c:pt>
                <c:pt idx="985">
                  <c:v>1.6243700000000001</c:v>
                </c:pt>
                <c:pt idx="986">
                  <c:v>1.6271599999999999</c:v>
                </c:pt>
                <c:pt idx="987">
                  <c:v>1.62995</c:v>
                </c:pt>
                <c:pt idx="988">
                  <c:v>1.6327400000000001</c:v>
                </c:pt>
                <c:pt idx="989">
                  <c:v>1.6355299999999999</c:v>
                </c:pt>
                <c:pt idx="990">
                  <c:v>1.63832</c:v>
                </c:pt>
                <c:pt idx="991">
                  <c:v>1.6411100000000001</c:v>
                </c:pt>
                <c:pt idx="992">
                  <c:v>1.6438999999999999</c:v>
                </c:pt>
                <c:pt idx="993">
                  <c:v>1.64669</c:v>
                </c:pt>
                <c:pt idx="994">
                  <c:v>1.6494800000000001</c:v>
                </c:pt>
                <c:pt idx="995">
                  <c:v>1.6522699999999999</c:v>
                </c:pt>
                <c:pt idx="996">
                  <c:v>1.65506</c:v>
                </c:pt>
                <c:pt idx="997">
                  <c:v>1.65785</c:v>
                </c:pt>
                <c:pt idx="998">
                  <c:v>1.6606399999999999</c:v>
                </c:pt>
                <c:pt idx="999">
                  <c:v>1.66343</c:v>
                </c:pt>
                <c:pt idx="1000">
                  <c:v>1.66622</c:v>
                </c:pt>
                <c:pt idx="1001">
                  <c:v>1.6690100000000001</c:v>
                </c:pt>
                <c:pt idx="1002">
                  <c:v>1.6718</c:v>
                </c:pt>
                <c:pt idx="1003">
                  <c:v>1.67459</c:v>
                </c:pt>
                <c:pt idx="1004">
                  <c:v>1.6773800000000001</c:v>
                </c:pt>
                <c:pt idx="1005">
                  <c:v>1.6801699999999999</c:v>
                </c:pt>
                <c:pt idx="1006">
                  <c:v>1.68296</c:v>
                </c:pt>
                <c:pt idx="1007">
                  <c:v>1.6857500000000001</c:v>
                </c:pt>
                <c:pt idx="1008">
                  <c:v>1.6885399999999999</c:v>
                </c:pt>
                <c:pt idx="1009">
                  <c:v>1.69133</c:v>
                </c:pt>
                <c:pt idx="1010">
                  <c:v>1.6941200000000001</c:v>
                </c:pt>
                <c:pt idx="1011">
                  <c:v>1.6969099999999999</c:v>
                </c:pt>
                <c:pt idx="1012">
                  <c:v>1.6997</c:v>
                </c:pt>
                <c:pt idx="1013">
                  <c:v>1.7024900000000001</c:v>
                </c:pt>
                <c:pt idx="1014">
                  <c:v>1.7052799999999999</c:v>
                </c:pt>
                <c:pt idx="1015">
                  <c:v>1.70807</c:v>
                </c:pt>
                <c:pt idx="1016">
                  <c:v>1.71086</c:v>
                </c:pt>
                <c:pt idx="1017">
                  <c:v>1.7136499999999999</c:v>
                </c:pt>
                <c:pt idx="1018">
                  <c:v>1.71644</c:v>
                </c:pt>
                <c:pt idx="1019">
                  <c:v>1.71923</c:v>
                </c:pt>
                <c:pt idx="1020">
                  <c:v>1.7220200000000001</c:v>
                </c:pt>
                <c:pt idx="1021">
                  <c:v>1.72481</c:v>
                </c:pt>
                <c:pt idx="1022">
                  <c:v>1.7276</c:v>
                </c:pt>
                <c:pt idx="1023">
                  <c:v>1.7303900000000001</c:v>
                </c:pt>
                <c:pt idx="1024">
                  <c:v>1.73319</c:v>
                </c:pt>
                <c:pt idx="1025">
                  <c:v>1.7359800000000001</c:v>
                </c:pt>
                <c:pt idx="1026">
                  <c:v>1.7387699999999999</c:v>
                </c:pt>
                <c:pt idx="1027">
                  <c:v>1.74156</c:v>
                </c:pt>
                <c:pt idx="1028">
                  <c:v>1.7443500000000001</c:v>
                </c:pt>
                <c:pt idx="1029">
                  <c:v>1.7471399999999999</c:v>
                </c:pt>
                <c:pt idx="1030">
                  <c:v>1.74993</c:v>
                </c:pt>
                <c:pt idx="1031">
                  <c:v>1.7527200000000001</c:v>
                </c:pt>
                <c:pt idx="1032">
                  <c:v>1.7555099999999999</c:v>
                </c:pt>
                <c:pt idx="1033">
                  <c:v>1.7583</c:v>
                </c:pt>
                <c:pt idx="1034">
                  <c:v>1.76109</c:v>
                </c:pt>
                <c:pt idx="1035">
                  <c:v>1.7638799999999999</c:v>
                </c:pt>
                <c:pt idx="1036">
                  <c:v>1.76667</c:v>
                </c:pt>
                <c:pt idx="1037">
                  <c:v>1.76946</c:v>
                </c:pt>
                <c:pt idx="1038">
                  <c:v>1.7722500000000001</c:v>
                </c:pt>
                <c:pt idx="1039">
                  <c:v>1.77504</c:v>
                </c:pt>
                <c:pt idx="1040">
                  <c:v>1.77783</c:v>
                </c:pt>
                <c:pt idx="1041">
                  <c:v>1.7806200000000001</c:v>
                </c:pt>
                <c:pt idx="1042">
                  <c:v>1.7834099999999999</c:v>
                </c:pt>
                <c:pt idx="1043">
                  <c:v>1.7862</c:v>
                </c:pt>
                <c:pt idx="1044">
                  <c:v>1.7889900000000001</c:v>
                </c:pt>
                <c:pt idx="1045">
                  <c:v>1.7917799999999999</c:v>
                </c:pt>
                <c:pt idx="1046">
                  <c:v>1.79457</c:v>
                </c:pt>
                <c:pt idx="1047">
                  <c:v>1.7973600000000001</c:v>
                </c:pt>
                <c:pt idx="1048">
                  <c:v>1.8001499999999999</c:v>
                </c:pt>
                <c:pt idx="1049">
                  <c:v>1.80294</c:v>
                </c:pt>
                <c:pt idx="1050">
                  <c:v>1.8057300000000001</c:v>
                </c:pt>
                <c:pt idx="1051">
                  <c:v>1.8085199999999999</c:v>
                </c:pt>
                <c:pt idx="1052">
                  <c:v>1.81131</c:v>
                </c:pt>
                <c:pt idx="1053">
                  <c:v>1.8141</c:v>
                </c:pt>
                <c:pt idx="1054">
                  <c:v>1.8168899999999999</c:v>
                </c:pt>
                <c:pt idx="1055">
                  <c:v>1.81968</c:v>
                </c:pt>
                <c:pt idx="1056">
                  <c:v>1.82247</c:v>
                </c:pt>
                <c:pt idx="1057">
                  <c:v>1.8252600000000001</c:v>
                </c:pt>
                <c:pt idx="1058">
                  <c:v>1.82805</c:v>
                </c:pt>
                <c:pt idx="1059">
                  <c:v>1.83084</c:v>
                </c:pt>
                <c:pt idx="1060">
                  <c:v>1.8336300000000001</c:v>
                </c:pt>
                <c:pt idx="1061">
                  <c:v>1.8364199999999999</c:v>
                </c:pt>
                <c:pt idx="1062">
                  <c:v>1.83921</c:v>
                </c:pt>
                <c:pt idx="1063">
                  <c:v>1.8420000000000001</c:v>
                </c:pt>
                <c:pt idx="1064">
                  <c:v>1.8447899999999999</c:v>
                </c:pt>
                <c:pt idx="1065">
                  <c:v>1.84758</c:v>
                </c:pt>
                <c:pt idx="1066">
                  <c:v>1.8503700000000001</c:v>
                </c:pt>
                <c:pt idx="1067">
                  <c:v>1.8531599999999999</c:v>
                </c:pt>
                <c:pt idx="1068">
                  <c:v>1.85595</c:v>
                </c:pt>
                <c:pt idx="1069">
                  <c:v>1.8587400000000001</c:v>
                </c:pt>
                <c:pt idx="1070">
                  <c:v>1.8615299999999999</c:v>
                </c:pt>
                <c:pt idx="1071">
                  <c:v>1.86432</c:v>
                </c:pt>
                <c:pt idx="1072">
                  <c:v>1.86711</c:v>
                </c:pt>
                <c:pt idx="1073">
                  <c:v>1.8698999999999999</c:v>
                </c:pt>
                <c:pt idx="1074">
                  <c:v>1.87269</c:v>
                </c:pt>
                <c:pt idx="1075">
                  <c:v>1.87548</c:v>
                </c:pt>
                <c:pt idx="1076">
                  <c:v>1.8782700000000001</c:v>
                </c:pt>
                <c:pt idx="1077">
                  <c:v>1.88106</c:v>
                </c:pt>
                <c:pt idx="1078">
                  <c:v>1.88385</c:v>
                </c:pt>
                <c:pt idx="1079">
                  <c:v>1.8866400000000001</c:v>
                </c:pt>
                <c:pt idx="1080">
                  <c:v>1.8894299999999999</c:v>
                </c:pt>
                <c:pt idx="1081">
                  <c:v>1.89222</c:v>
                </c:pt>
                <c:pt idx="1082">
                  <c:v>1.8950100000000001</c:v>
                </c:pt>
                <c:pt idx="1083">
                  <c:v>1.8977999999999999</c:v>
                </c:pt>
                <c:pt idx="1084">
                  <c:v>1.90059</c:v>
                </c:pt>
                <c:pt idx="1085">
                  <c:v>1.9033800000000001</c:v>
                </c:pt>
                <c:pt idx="1086">
                  <c:v>1.9061699999999999</c:v>
                </c:pt>
                <c:pt idx="1087">
                  <c:v>1.90896</c:v>
                </c:pt>
                <c:pt idx="1088">
                  <c:v>1.9117500000000001</c:v>
                </c:pt>
                <c:pt idx="1089">
                  <c:v>1.9145399999999999</c:v>
                </c:pt>
                <c:pt idx="1090">
                  <c:v>1.91733</c:v>
                </c:pt>
                <c:pt idx="1091">
                  <c:v>1.92012</c:v>
                </c:pt>
                <c:pt idx="1092">
                  <c:v>1.9229099999999999</c:v>
                </c:pt>
                <c:pt idx="1093">
                  <c:v>1.92571</c:v>
                </c:pt>
                <c:pt idx="1094">
                  <c:v>1.9285000000000001</c:v>
                </c:pt>
                <c:pt idx="1095">
                  <c:v>1.93129</c:v>
                </c:pt>
                <c:pt idx="1096">
                  <c:v>1.93408</c:v>
                </c:pt>
                <c:pt idx="1097">
                  <c:v>1.9368700000000001</c:v>
                </c:pt>
                <c:pt idx="1098">
                  <c:v>1.9396599999999999</c:v>
                </c:pt>
                <c:pt idx="1099">
                  <c:v>1.94245</c:v>
                </c:pt>
                <c:pt idx="1100">
                  <c:v>1.9452400000000001</c:v>
                </c:pt>
                <c:pt idx="1101">
                  <c:v>1.9480299999999999</c:v>
                </c:pt>
                <c:pt idx="1102">
                  <c:v>1.95082</c:v>
                </c:pt>
                <c:pt idx="1103">
                  <c:v>1.9536100000000001</c:v>
                </c:pt>
                <c:pt idx="1104">
                  <c:v>1.9563999999999999</c:v>
                </c:pt>
                <c:pt idx="1105">
                  <c:v>1.95919</c:v>
                </c:pt>
                <c:pt idx="1106">
                  <c:v>1.9619800000000001</c:v>
                </c:pt>
                <c:pt idx="1107">
                  <c:v>1.9647699999999999</c:v>
                </c:pt>
                <c:pt idx="1108">
                  <c:v>1.96756</c:v>
                </c:pt>
                <c:pt idx="1109">
                  <c:v>1.97035</c:v>
                </c:pt>
                <c:pt idx="1110">
                  <c:v>1.9731399999999999</c:v>
                </c:pt>
                <c:pt idx="1111">
                  <c:v>1.97593</c:v>
                </c:pt>
                <c:pt idx="1112">
                  <c:v>1.97872</c:v>
                </c:pt>
                <c:pt idx="1113">
                  <c:v>1.9815100000000001</c:v>
                </c:pt>
                <c:pt idx="1114">
                  <c:v>1.9843</c:v>
                </c:pt>
                <c:pt idx="1115">
                  <c:v>1.98709</c:v>
                </c:pt>
                <c:pt idx="1116">
                  <c:v>1.9898800000000001</c:v>
                </c:pt>
                <c:pt idx="1117">
                  <c:v>1.9926699999999999</c:v>
                </c:pt>
                <c:pt idx="1118">
                  <c:v>1.99546</c:v>
                </c:pt>
                <c:pt idx="1119">
                  <c:v>1.9982500000000001</c:v>
                </c:pt>
                <c:pt idx="1120">
                  <c:v>2.0010400000000002</c:v>
                </c:pt>
                <c:pt idx="1121">
                  <c:v>2.0038299999999998</c:v>
                </c:pt>
                <c:pt idx="1122">
                  <c:v>2.0066199999999998</c:v>
                </c:pt>
                <c:pt idx="1123">
                  <c:v>2.0094099999999999</c:v>
                </c:pt>
                <c:pt idx="1124">
                  <c:v>2.0122</c:v>
                </c:pt>
                <c:pt idx="1125">
                  <c:v>2.0149900000000001</c:v>
                </c:pt>
                <c:pt idx="1126">
                  <c:v>2.0177800000000001</c:v>
                </c:pt>
                <c:pt idx="1127">
                  <c:v>2.0205700000000002</c:v>
                </c:pt>
                <c:pt idx="1128">
                  <c:v>2.0233599999999998</c:v>
                </c:pt>
                <c:pt idx="1129">
                  <c:v>2.0261499999999999</c:v>
                </c:pt>
                <c:pt idx="1130">
                  <c:v>2.02894</c:v>
                </c:pt>
                <c:pt idx="1131">
                  <c:v>2.03173</c:v>
                </c:pt>
                <c:pt idx="1132">
                  <c:v>2.0345200000000001</c:v>
                </c:pt>
                <c:pt idx="1133">
                  <c:v>2.0373100000000002</c:v>
                </c:pt>
                <c:pt idx="1134">
                  <c:v>2.0400999999999998</c:v>
                </c:pt>
                <c:pt idx="1135">
                  <c:v>2.0428899999999999</c:v>
                </c:pt>
                <c:pt idx="1136">
                  <c:v>2.0456799999999999</c:v>
                </c:pt>
                <c:pt idx="1137">
                  <c:v>2.04847</c:v>
                </c:pt>
                <c:pt idx="1138">
                  <c:v>2.0512600000000001</c:v>
                </c:pt>
                <c:pt idx="1139">
                  <c:v>2.0540500000000002</c:v>
                </c:pt>
                <c:pt idx="1140">
                  <c:v>2.0568399999999998</c:v>
                </c:pt>
                <c:pt idx="1141">
                  <c:v>2.0596299999999998</c:v>
                </c:pt>
                <c:pt idx="1142">
                  <c:v>2.0624199999999999</c:v>
                </c:pt>
                <c:pt idx="1143">
                  <c:v>2.06521</c:v>
                </c:pt>
                <c:pt idx="1144">
                  <c:v>2.0680000000000001</c:v>
                </c:pt>
                <c:pt idx="1145">
                  <c:v>2.0707900000000001</c:v>
                </c:pt>
                <c:pt idx="1146">
                  <c:v>2.0735800000000002</c:v>
                </c:pt>
                <c:pt idx="1147">
                  <c:v>2.0763699999999998</c:v>
                </c:pt>
                <c:pt idx="1148">
                  <c:v>2.0791599999999999</c:v>
                </c:pt>
                <c:pt idx="1149">
                  <c:v>2.08195</c:v>
                </c:pt>
                <c:pt idx="1150">
                  <c:v>2.08474</c:v>
                </c:pt>
                <c:pt idx="1151">
                  <c:v>2.0875300000000001</c:v>
                </c:pt>
                <c:pt idx="1152">
                  <c:v>2.0903200000000002</c:v>
                </c:pt>
                <c:pt idx="1153">
                  <c:v>2.0931099999999998</c:v>
                </c:pt>
                <c:pt idx="1154">
                  <c:v>2.0958999999999999</c:v>
                </c:pt>
                <c:pt idx="1155">
                  <c:v>2.0986899999999999</c:v>
                </c:pt>
                <c:pt idx="1156">
                  <c:v>2.10148</c:v>
                </c:pt>
                <c:pt idx="1157">
                  <c:v>2.1042700000000001</c:v>
                </c:pt>
                <c:pt idx="1158">
                  <c:v>2.1070600000000002</c:v>
                </c:pt>
                <c:pt idx="1159">
                  <c:v>2.1098499999999998</c:v>
                </c:pt>
                <c:pt idx="1160">
                  <c:v>2.1126399999999999</c:v>
                </c:pt>
                <c:pt idx="1161">
                  <c:v>2.1154299999999999</c:v>
                </c:pt>
                <c:pt idx="1162">
                  <c:v>2.1182300000000001</c:v>
                </c:pt>
                <c:pt idx="1163">
                  <c:v>2.1210200000000001</c:v>
                </c:pt>
                <c:pt idx="1164">
                  <c:v>2.1238100000000002</c:v>
                </c:pt>
                <c:pt idx="1165">
                  <c:v>2.1265999999999998</c:v>
                </c:pt>
                <c:pt idx="1166">
                  <c:v>2.1293899999999999</c:v>
                </c:pt>
                <c:pt idx="1167">
                  <c:v>2.13218</c:v>
                </c:pt>
                <c:pt idx="1168">
                  <c:v>2.13497</c:v>
                </c:pt>
                <c:pt idx="1169">
                  <c:v>2.1377600000000001</c:v>
                </c:pt>
                <c:pt idx="1170">
                  <c:v>2.1405500000000002</c:v>
                </c:pt>
                <c:pt idx="1171">
                  <c:v>2.1433399999999998</c:v>
                </c:pt>
                <c:pt idx="1172">
                  <c:v>2.1461299999999999</c:v>
                </c:pt>
                <c:pt idx="1173">
                  <c:v>2.1489199999999999</c:v>
                </c:pt>
                <c:pt idx="1174">
                  <c:v>2.15171</c:v>
                </c:pt>
                <c:pt idx="1175">
                  <c:v>2.1545000000000001</c:v>
                </c:pt>
                <c:pt idx="1176">
                  <c:v>2.1572900000000002</c:v>
                </c:pt>
                <c:pt idx="1177">
                  <c:v>2.1600799999999998</c:v>
                </c:pt>
                <c:pt idx="1178">
                  <c:v>2.1628699999999998</c:v>
                </c:pt>
                <c:pt idx="1179">
                  <c:v>2.1656599999999999</c:v>
                </c:pt>
                <c:pt idx="1180">
                  <c:v>2.16845</c:v>
                </c:pt>
                <c:pt idx="1181">
                  <c:v>2.1712400000000001</c:v>
                </c:pt>
                <c:pt idx="1182">
                  <c:v>2.1740300000000001</c:v>
                </c:pt>
                <c:pt idx="1183">
                  <c:v>2.1768200000000002</c:v>
                </c:pt>
                <c:pt idx="1184">
                  <c:v>2.1796099999999998</c:v>
                </c:pt>
                <c:pt idx="1185">
                  <c:v>2.1823999999999999</c:v>
                </c:pt>
                <c:pt idx="1186">
                  <c:v>2.18519</c:v>
                </c:pt>
                <c:pt idx="1187">
                  <c:v>2.18798</c:v>
                </c:pt>
                <c:pt idx="1188">
                  <c:v>2.1907700000000001</c:v>
                </c:pt>
                <c:pt idx="1189">
                  <c:v>2.1935600000000002</c:v>
                </c:pt>
                <c:pt idx="1190">
                  <c:v>2.1963499999999998</c:v>
                </c:pt>
                <c:pt idx="1191">
                  <c:v>2.1991399999999999</c:v>
                </c:pt>
                <c:pt idx="1192">
                  <c:v>2.2019299999999999</c:v>
                </c:pt>
                <c:pt idx="1193">
                  <c:v>2.20472</c:v>
                </c:pt>
                <c:pt idx="1194">
                  <c:v>2.2075100000000001</c:v>
                </c:pt>
                <c:pt idx="1195">
                  <c:v>2.2103000000000002</c:v>
                </c:pt>
                <c:pt idx="1196">
                  <c:v>2.2130899999999998</c:v>
                </c:pt>
                <c:pt idx="1197">
                  <c:v>2.2158799999999998</c:v>
                </c:pt>
                <c:pt idx="1198">
                  <c:v>2.2186699999999999</c:v>
                </c:pt>
                <c:pt idx="1199">
                  <c:v>2.22146</c:v>
                </c:pt>
                <c:pt idx="1200">
                  <c:v>2.2242500000000001</c:v>
                </c:pt>
                <c:pt idx="1201">
                  <c:v>2.2270400000000001</c:v>
                </c:pt>
                <c:pt idx="1202">
                  <c:v>2.2298300000000002</c:v>
                </c:pt>
                <c:pt idx="1203">
                  <c:v>2.2326199999999998</c:v>
                </c:pt>
                <c:pt idx="1204">
                  <c:v>2.2354099999999999</c:v>
                </c:pt>
                <c:pt idx="1205">
                  <c:v>2.2382</c:v>
                </c:pt>
                <c:pt idx="1206">
                  <c:v>2.24099</c:v>
                </c:pt>
                <c:pt idx="1207">
                  <c:v>2.2437800000000001</c:v>
                </c:pt>
                <c:pt idx="1208">
                  <c:v>2.2465700000000002</c:v>
                </c:pt>
                <c:pt idx="1209">
                  <c:v>2.2493599999999998</c:v>
                </c:pt>
                <c:pt idx="1210">
                  <c:v>2.2521499999999999</c:v>
                </c:pt>
                <c:pt idx="1211">
                  <c:v>2.2549399999999999</c:v>
                </c:pt>
                <c:pt idx="1212">
                  <c:v>2.25773</c:v>
                </c:pt>
                <c:pt idx="1213">
                  <c:v>2.2605200000000001</c:v>
                </c:pt>
                <c:pt idx="1214">
                  <c:v>2.2633100000000002</c:v>
                </c:pt>
                <c:pt idx="1215">
                  <c:v>2.2660999999999998</c:v>
                </c:pt>
                <c:pt idx="1216">
                  <c:v>2.2688899999999999</c:v>
                </c:pt>
                <c:pt idx="1217">
                  <c:v>2.2716799999999999</c:v>
                </c:pt>
                <c:pt idx="1218">
                  <c:v>2.27447</c:v>
                </c:pt>
                <c:pt idx="1219">
                  <c:v>2.2772600000000001</c:v>
                </c:pt>
                <c:pt idx="1220">
                  <c:v>2.2800500000000001</c:v>
                </c:pt>
                <c:pt idx="1221">
                  <c:v>2.2828400000000002</c:v>
                </c:pt>
                <c:pt idx="1222">
                  <c:v>2.2856299999999998</c:v>
                </c:pt>
                <c:pt idx="1223">
                  <c:v>2.2884199999999999</c:v>
                </c:pt>
                <c:pt idx="1224">
                  <c:v>2.29121</c:v>
                </c:pt>
                <c:pt idx="1225">
                  <c:v>2.294</c:v>
                </c:pt>
                <c:pt idx="1226">
                  <c:v>2.2967900000000001</c:v>
                </c:pt>
                <c:pt idx="1227">
                  <c:v>2.2995800000000002</c:v>
                </c:pt>
                <c:pt idx="1228">
                  <c:v>2.3023699999999998</c:v>
                </c:pt>
                <c:pt idx="1229">
                  <c:v>2.3051599999999999</c:v>
                </c:pt>
                <c:pt idx="1230">
                  <c:v>2.3079499999999999</c:v>
                </c:pt>
                <c:pt idx="1231">
                  <c:v>2.3107500000000001</c:v>
                </c:pt>
                <c:pt idx="1232">
                  <c:v>2.3135400000000002</c:v>
                </c:pt>
                <c:pt idx="1233">
                  <c:v>2.3163299999999998</c:v>
                </c:pt>
                <c:pt idx="1234">
                  <c:v>2.3191199999999998</c:v>
                </c:pt>
                <c:pt idx="1235">
                  <c:v>2.3219099999999999</c:v>
                </c:pt>
                <c:pt idx="1236">
                  <c:v>2.3247</c:v>
                </c:pt>
                <c:pt idx="1237">
                  <c:v>2.3274900000000001</c:v>
                </c:pt>
                <c:pt idx="1238">
                  <c:v>2.3302800000000001</c:v>
                </c:pt>
                <c:pt idx="1239">
                  <c:v>2.3330700000000002</c:v>
                </c:pt>
                <c:pt idx="1240">
                  <c:v>2.3358599999999998</c:v>
                </c:pt>
                <c:pt idx="1241">
                  <c:v>2.3386499999999999</c:v>
                </c:pt>
                <c:pt idx="1242">
                  <c:v>2.34144</c:v>
                </c:pt>
                <c:pt idx="1243">
                  <c:v>2.34423</c:v>
                </c:pt>
                <c:pt idx="1244">
                  <c:v>2.3470200000000001</c:v>
                </c:pt>
                <c:pt idx="1245">
                  <c:v>2.3498100000000002</c:v>
                </c:pt>
                <c:pt idx="1246">
                  <c:v>2.3525999999999998</c:v>
                </c:pt>
                <c:pt idx="1247">
                  <c:v>2.3553899999999999</c:v>
                </c:pt>
                <c:pt idx="1248">
                  <c:v>2.3581799999999999</c:v>
                </c:pt>
                <c:pt idx="1249">
                  <c:v>2.36097</c:v>
                </c:pt>
                <c:pt idx="1250">
                  <c:v>2.3637600000000001</c:v>
                </c:pt>
                <c:pt idx="1251">
                  <c:v>2.3665500000000002</c:v>
                </c:pt>
                <c:pt idx="1252">
                  <c:v>2.3693399999999998</c:v>
                </c:pt>
                <c:pt idx="1253">
                  <c:v>2.3721299999999998</c:v>
                </c:pt>
                <c:pt idx="1254">
                  <c:v>2.3749199999999999</c:v>
                </c:pt>
                <c:pt idx="1255">
                  <c:v>2.37771</c:v>
                </c:pt>
                <c:pt idx="1256">
                  <c:v>2.3805000000000001</c:v>
                </c:pt>
                <c:pt idx="1257">
                  <c:v>2.3832900000000001</c:v>
                </c:pt>
                <c:pt idx="1258">
                  <c:v>2.3860800000000002</c:v>
                </c:pt>
                <c:pt idx="1259">
                  <c:v>2.3888699999999998</c:v>
                </c:pt>
                <c:pt idx="1260">
                  <c:v>2.3916599999999999</c:v>
                </c:pt>
                <c:pt idx="1261">
                  <c:v>2.39445</c:v>
                </c:pt>
                <c:pt idx="1262">
                  <c:v>2.39724</c:v>
                </c:pt>
                <c:pt idx="1263">
                  <c:v>2.4000300000000001</c:v>
                </c:pt>
                <c:pt idx="1264">
                  <c:v>2.4028200000000002</c:v>
                </c:pt>
                <c:pt idx="1265">
                  <c:v>2.4056099999999998</c:v>
                </c:pt>
                <c:pt idx="1266">
                  <c:v>2.4083999999999999</c:v>
                </c:pt>
                <c:pt idx="1267">
                  <c:v>2.4111899999999999</c:v>
                </c:pt>
                <c:pt idx="1268">
                  <c:v>2.41398</c:v>
                </c:pt>
                <c:pt idx="1269">
                  <c:v>2.4167700000000001</c:v>
                </c:pt>
                <c:pt idx="1270">
                  <c:v>2.4195600000000002</c:v>
                </c:pt>
                <c:pt idx="1271">
                  <c:v>2.4223499999999998</c:v>
                </c:pt>
                <c:pt idx="1272">
                  <c:v>2.4251399999999999</c:v>
                </c:pt>
                <c:pt idx="1273">
                  <c:v>2.4279299999999999</c:v>
                </c:pt>
                <c:pt idx="1274">
                  <c:v>2.43072</c:v>
                </c:pt>
                <c:pt idx="1275">
                  <c:v>2.4335100000000001</c:v>
                </c:pt>
                <c:pt idx="1276">
                  <c:v>2.4363000000000001</c:v>
                </c:pt>
                <c:pt idx="1277">
                  <c:v>2.4390900000000002</c:v>
                </c:pt>
                <c:pt idx="1278">
                  <c:v>2.4418799999999998</c:v>
                </c:pt>
                <c:pt idx="1279">
                  <c:v>2.4446699999999999</c:v>
                </c:pt>
                <c:pt idx="1280">
                  <c:v>2.44746</c:v>
                </c:pt>
                <c:pt idx="1281">
                  <c:v>2.45025</c:v>
                </c:pt>
                <c:pt idx="1282">
                  <c:v>2.4530400000000001</c:v>
                </c:pt>
                <c:pt idx="1283">
                  <c:v>2.4558300000000002</c:v>
                </c:pt>
                <c:pt idx="1284">
                  <c:v>2.4586199999999998</c:v>
                </c:pt>
                <c:pt idx="1285">
                  <c:v>2.4614099999999999</c:v>
                </c:pt>
                <c:pt idx="1286">
                  <c:v>2.4641999999999999</c:v>
                </c:pt>
                <c:pt idx="1287">
                  <c:v>2.46699</c:v>
                </c:pt>
                <c:pt idx="1288">
                  <c:v>2.4697800000000001</c:v>
                </c:pt>
                <c:pt idx="1289">
                  <c:v>2.4725700000000002</c:v>
                </c:pt>
                <c:pt idx="1290">
                  <c:v>2.4753599999999998</c:v>
                </c:pt>
                <c:pt idx="1291">
                  <c:v>2.4781499999999999</c:v>
                </c:pt>
                <c:pt idx="1292">
                  <c:v>2.4809399999999999</c:v>
                </c:pt>
                <c:pt idx="1293">
                  <c:v>2.48373</c:v>
                </c:pt>
                <c:pt idx="1294">
                  <c:v>2.4865200000000001</c:v>
                </c:pt>
                <c:pt idx="1295">
                  <c:v>2.4893100000000001</c:v>
                </c:pt>
                <c:pt idx="1296">
                  <c:v>2.4921000000000002</c:v>
                </c:pt>
                <c:pt idx="1297">
                  <c:v>2.4948899999999998</c:v>
                </c:pt>
                <c:pt idx="1298">
                  <c:v>2.4976799999999999</c:v>
                </c:pt>
                <c:pt idx="1299">
                  <c:v>2.50047</c:v>
                </c:pt>
                <c:pt idx="1300">
                  <c:v>2.5032700000000001</c:v>
                </c:pt>
                <c:pt idx="1301">
                  <c:v>2.5060600000000002</c:v>
                </c:pt>
                <c:pt idx="1302">
                  <c:v>2.5088499999999998</c:v>
                </c:pt>
                <c:pt idx="1303">
                  <c:v>2.5116399999999999</c:v>
                </c:pt>
                <c:pt idx="1304">
                  <c:v>2.5144299999999999</c:v>
                </c:pt>
                <c:pt idx="1305">
                  <c:v>2.51722</c:v>
                </c:pt>
                <c:pt idx="1306">
                  <c:v>2.5200100000000001</c:v>
                </c:pt>
                <c:pt idx="1307">
                  <c:v>2.5228000000000002</c:v>
                </c:pt>
                <c:pt idx="1308">
                  <c:v>2.5255899999999998</c:v>
                </c:pt>
                <c:pt idx="1309">
                  <c:v>2.5283799999999998</c:v>
                </c:pt>
                <c:pt idx="1310">
                  <c:v>2.5311699999999999</c:v>
                </c:pt>
                <c:pt idx="1311">
                  <c:v>2.53396</c:v>
                </c:pt>
                <c:pt idx="1312">
                  <c:v>2.5367500000000001</c:v>
                </c:pt>
                <c:pt idx="1313">
                  <c:v>2.5395400000000001</c:v>
                </c:pt>
                <c:pt idx="1314">
                  <c:v>2.5423300000000002</c:v>
                </c:pt>
                <c:pt idx="1315">
                  <c:v>2.5451199999999998</c:v>
                </c:pt>
                <c:pt idx="1316">
                  <c:v>2.5479099999999999</c:v>
                </c:pt>
                <c:pt idx="1317">
                  <c:v>2.5507</c:v>
                </c:pt>
                <c:pt idx="1318">
                  <c:v>2.55349</c:v>
                </c:pt>
                <c:pt idx="1319">
                  <c:v>2.5562800000000001</c:v>
                </c:pt>
                <c:pt idx="1320">
                  <c:v>2.5590700000000002</c:v>
                </c:pt>
                <c:pt idx="1321">
                  <c:v>2.5618599999999998</c:v>
                </c:pt>
                <c:pt idx="1322">
                  <c:v>2.5646499999999999</c:v>
                </c:pt>
                <c:pt idx="1323">
                  <c:v>2.5674399999999999</c:v>
                </c:pt>
                <c:pt idx="1324">
                  <c:v>2.57023</c:v>
                </c:pt>
                <c:pt idx="1325">
                  <c:v>2.5730200000000001</c:v>
                </c:pt>
                <c:pt idx="1326">
                  <c:v>2.5758100000000002</c:v>
                </c:pt>
                <c:pt idx="1327">
                  <c:v>2.5785999999999998</c:v>
                </c:pt>
                <c:pt idx="1328">
                  <c:v>2.5813899999999999</c:v>
                </c:pt>
                <c:pt idx="1329">
                  <c:v>2.5841799999999999</c:v>
                </c:pt>
                <c:pt idx="1330">
                  <c:v>2.58697</c:v>
                </c:pt>
                <c:pt idx="1331">
                  <c:v>2.5897600000000001</c:v>
                </c:pt>
                <c:pt idx="1332">
                  <c:v>2.5925500000000001</c:v>
                </c:pt>
                <c:pt idx="1333">
                  <c:v>2.5953400000000002</c:v>
                </c:pt>
                <c:pt idx="1334">
                  <c:v>2.5981299999999998</c:v>
                </c:pt>
                <c:pt idx="1335">
                  <c:v>2.6009199999999999</c:v>
                </c:pt>
                <c:pt idx="1336">
                  <c:v>2.60371</c:v>
                </c:pt>
                <c:pt idx="1337">
                  <c:v>2.6065</c:v>
                </c:pt>
                <c:pt idx="1338">
                  <c:v>2.6092900000000001</c:v>
                </c:pt>
                <c:pt idx="1339">
                  <c:v>2.6120800000000002</c:v>
                </c:pt>
                <c:pt idx="1340">
                  <c:v>2.6148699999999998</c:v>
                </c:pt>
                <c:pt idx="1341">
                  <c:v>2.6176599999999999</c:v>
                </c:pt>
                <c:pt idx="1342">
                  <c:v>2.6204499999999999</c:v>
                </c:pt>
                <c:pt idx="1343">
                  <c:v>2.62324</c:v>
                </c:pt>
                <c:pt idx="1344">
                  <c:v>2.6260300000000001</c:v>
                </c:pt>
                <c:pt idx="1345">
                  <c:v>2.6288200000000002</c:v>
                </c:pt>
                <c:pt idx="1346">
                  <c:v>2.6316099999999998</c:v>
                </c:pt>
                <c:pt idx="1347">
                  <c:v>2.6343999999999999</c:v>
                </c:pt>
                <c:pt idx="1348">
                  <c:v>2.6371899999999999</c:v>
                </c:pt>
                <c:pt idx="1349">
                  <c:v>2.63998</c:v>
                </c:pt>
                <c:pt idx="1350">
                  <c:v>2.6427700000000001</c:v>
                </c:pt>
                <c:pt idx="1351">
                  <c:v>2.6455600000000001</c:v>
                </c:pt>
                <c:pt idx="1352">
                  <c:v>2.6483500000000002</c:v>
                </c:pt>
                <c:pt idx="1353">
                  <c:v>2.6511399999999998</c:v>
                </c:pt>
                <c:pt idx="1354">
                  <c:v>2.6539299999999999</c:v>
                </c:pt>
                <c:pt idx="1355">
                  <c:v>2.65672</c:v>
                </c:pt>
                <c:pt idx="1356">
                  <c:v>2.65951</c:v>
                </c:pt>
                <c:pt idx="1357">
                  <c:v>2.6623000000000001</c:v>
                </c:pt>
                <c:pt idx="1358">
                  <c:v>2.6650900000000002</c:v>
                </c:pt>
                <c:pt idx="1359">
                  <c:v>2.6678799999999998</c:v>
                </c:pt>
                <c:pt idx="1360">
                  <c:v>2.6706699999999999</c:v>
                </c:pt>
                <c:pt idx="1361">
                  <c:v>2.6734599999999999</c:v>
                </c:pt>
                <c:pt idx="1362">
                  <c:v>2.67625</c:v>
                </c:pt>
                <c:pt idx="1363">
                  <c:v>2.6790400000000001</c:v>
                </c:pt>
                <c:pt idx="1364">
                  <c:v>2.6818300000000002</c:v>
                </c:pt>
                <c:pt idx="1365">
                  <c:v>2.6846199999999998</c:v>
                </c:pt>
                <c:pt idx="1366">
                  <c:v>2.6874099999999999</c:v>
                </c:pt>
                <c:pt idx="1367">
                  <c:v>2.6901999999999999</c:v>
                </c:pt>
                <c:pt idx="1368">
                  <c:v>2.69299</c:v>
                </c:pt>
                <c:pt idx="1369">
                  <c:v>2.6957900000000001</c:v>
                </c:pt>
                <c:pt idx="1370">
                  <c:v>2.6985800000000002</c:v>
                </c:pt>
                <c:pt idx="1371">
                  <c:v>2.7013699999999998</c:v>
                </c:pt>
                <c:pt idx="1372">
                  <c:v>2.7041599999999999</c:v>
                </c:pt>
                <c:pt idx="1373">
                  <c:v>2.70695</c:v>
                </c:pt>
                <c:pt idx="1374">
                  <c:v>2.70974</c:v>
                </c:pt>
                <c:pt idx="1375">
                  <c:v>2.7125300000000001</c:v>
                </c:pt>
                <c:pt idx="1376">
                  <c:v>2.7153200000000002</c:v>
                </c:pt>
                <c:pt idx="1377">
                  <c:v>2.7181099999999998</c:v>
                </c:pt>
                <c:pt idx="1378">
                  <c:v>2.7208999999999999</c:v>
                </c:pt>
                <c:pt idx="1379">
                  <c:v>2.7236899999999999</c:v>
                </c:pt>
                <c:pt idx="1380">
                  <c:v>2.72648</c:v>
                </c:pt>
                <c:pt idx="1381">
                  <c:v>2.7292700000000001</c:v>
                </c:pt>
                <c:pt idx="1382">
                  <c:v>2.7320600000000002</c:v>
                </c:pt>
                <c:pt idx="1383">
                  <c:v>2.7348499999999998</c:v>
                </c:pt>
                <c:pt idx="1384">
                  <c:v>2.7376399999999999</c:v>
                </c:pt>
                <c:pt idx="1385">
                  <c:v>2.7404299999999999</c:v>
                </c:pt>
                <c:pt idx="1386">
                  <c:v>2.74322</c:v>
                </c:pt>
                <c:pt idx="1387">
                  <c:v>2.7460100000000001</c:v>
                </c:pt>
                <c:pt idx="1388">
                  <c:v>2.7488000000000001</c:v>
                </c:pt>
                <c:pt idx="1389">
                  <c:v>2.7515900000000002</c:v>
                </c:pt>
                <c:pt idx="1390">
                  <c:v>2.7543799999999998</c:v>
                </c:pt>
                <c:pt idx="1391">
                  <c:v>2.7571699999999999</c:v>
                </c:pt>
                <c:pt idx="1392">
                  <c:v>2.75996</c:v>
                </c:pt>
                <c:pt idx="1393">
                  <c:v>2.76275</c:v>
                </c:pt>
                <c:pt idx="1394">
                  <c:v>2.7655400000000001</c:v>
                </c:pt>
                <c:pt idx="1395">
                  <c:v>2.7683300000000002</c:v>
                </c:pt>
                <c:pt idx="1396">
                  <c:v>2.7711199999999998</c:v>
                </c:pt>
                <c:pt idx="1397">
                  <c:v>2.7739099999999999</c:v>
                </c:pt>
                <c:pt idx="1398">
                  <c:v>2.7766999999999999</c:v>
                </c:pt>
                <c:pt idx="1399">
                  <c:v>2.77949</c:v>
                </c:pt>
                <c:pt idx="1400">
                  <c:v>2.7822800000000001</c:v>
                </c:pt>
                <c:pt idx="1401">
                  <c:v>2.7850700000000002</c:v>
                </c:pt>
                <c:pt idx="1402">
                  <c:v>2.7878599999999998</c:v>
                </c:pt>
                <c:pt idx="1403">
                  <c:v>2.7906499999999999</c:v>
                </c:pt>
                <c:pt idx="1404">
                  <c:v>2.7934399999999999</c:v>
                </c:pt>
                <c:pt idx="1405">
                  <c:v>2.79623</c:v>
                </c:pt>
                <c:pt idx="1406">
                  <c:v>2.7990200000000001</c:v>
                </c:pt>
                <c:pt idx="1407">
                  <c:v>2.8018100000000001</c:v>
                </c:pt>
                <c:pt idx="1408">
                  <c:v>2.8046000000000002</c:v>
                </c:pt>
                <c:pt idx="1409">
                  <c:v>2.8073899999999998</c:v>
                </c:pt>
                <c:pt idx="1410">
                  <c:v>2.8101799999999999</c:v>
                </c:pt>
                <c:pt idx="1411">
                  <c:v>2.81297</c:v>
                </c:pt>
                <c:pt idx="1412">
                  <c:v>2.81576</c:v>
                </c:pt>
                <c:pt idx="1413">
                  <c:v>2.8185500000000001</c:v>
                </c:pt>
                <c:pt idx="1414">
                  <c:v>2.8213400000000002</c:v>
                </c:pt>
                <c:pt idx="1415">
                  <c:v>2.8241299999999998</c:v>
                </c:pt>
                <c:pt idx="1416">
                  <c:v>2.8269199999999999</c:v>
                </c:pt>
                <c:pt idx="1417">
                  <c:v>2.8297099999999999</c:v>
                </c:pt>
                <c:pt idx="1418">
                  <c:v>2.8325</c:v>
                </c:pt>
                <c:pt idx="1419">
                  <c:v>2.8352900000000001</c:v>
                </c:pt>
                <c:pt idx="1420">
                  <c:v>2.8380800000000002</c:v>
                </c:pt>
                <c:pt idx="1421">
                  <c:v>2.8408699999999998</c:v>
                </c:pt>
                <c:pt idx="1422">
                  <c:v>2.8436599999999999</c:v>
                </c:pt>
                <c:pt idx="1423">
                  <c:v>2.8464499999999999</c:v>
                </c:pt>
                <c:pt idx="1424">
                  <c:v>2.84924</c:v>
                </c:pt>
                <c:pt idx="1425">
                  <c:v>2.8520300000000001</c:v>
                </c:pt>
                <c:pt idx="1426">
                  <c:v>2.8548200000000001</c:v>
                </c:pt>
                <c:pt idx="1427">
                  <c:v>2.8576100000000002</c:v>
                </c:pt>
                <c:pt idx="1428">
                  <c:v>2.8603999999999998</c:v>
                </c:pt>
                <c:pt idx="1429">
                  <c:v>2.8631899999999999</c:v>
                </c:pt>
                <c:pt idx="1430">
                  <c:v>2.86598</c:v>
                </c:pt>
                <c:pt idx="1431">
                  <c:v>2.86877</c:v>
                </c:pt>
                <c:pt idx="1432">
                  <c:v>2.8715600000000001</c:v>
                </c:pt>
                <c:pt idx="1433">
                  <c:v>2.8743500000000002</c:v>
                </c:pt>
                <c:pt idx="1434">
                  <c:v>2.8771399999999998</c:v>
                </c:pt>
                <c:pt idx="1435">
                  <c:v>2.8799299999999999</c:v>
                </c:pt>
                <c:pt idx="1436">
                  <c:v>2.8827199999999999</c:v>
                </c:pt>
                <c:pt idx="1437">
                  <c:v>2.88551</c:v>
                </c:pt>
                <c:pt idx="1438">
                  <c:v>2.8883100000000002</c:v>
                </c:pt>
                <c:pt idx="1439">
                  <c:v>2.8910999999999998</c:v>
                </c:pt>
                <c:pt idx="1440">
                  <c:v>2.8938899999999999</c:v>
                </c:pt>
                <c:pt idx="1441">
                  <c:v>2.8966799999999999</c:v>
                </c:pt>
                <c:pt idx="1442">
                  <c:v>2.89947</c:v>
                </c:pt>
                <c:pt idx="1443">
                  <c:v>2.9022600000000001</c:v>
                </c:pt>
                <c:pt idx="1444">
                  <c:v>2.9050500000000001</c:v>
                </c:pt>
                <c:pt idx="1445">
                  <c:v>2.9078400000000002</c:v>
                </c:pt>
                <c:pt idx="1446">
                  <c:v>2.9106299999999998</c:v>
                </c:pt>
                <c:pt idx="1447">
                  <c:v>2.9134199999999999</c:v>
                </c:pt>
                <c:pt idx="1448">
                  <c:v>2.91621</c:v>
                </c:pt>
                <c:pt idx="1449">
                  <c:v>2.919</c:v>
                </c:pt>
                <c:pt idx="1450">
                  <c:v>2.9217900000000001</c:v>
                </c:pt>
                <c:pt idx="1451">
                  <c:v>2.9245800000000002</c:v>
                </c:pt>
                <c:pt idx="1452">
                  <c:v>2.9273699999999998</c:v>
                </c:pt>
                <c:pt idx="1453">
                  <c:v>2.9301599999999999</c:v>
                </c:pt>
                <c:pt idx="1454">
                  <c:v>2.9329499999999999</c:v>
                </c:pt>
                <c:pt idx="1455">
                  <c:v>2.93574</c:v>
                </c:pt>
                <c:pt idx="1456">
                  <c:v>2.9385300000000001</c:v>
                </c:pt>
                <c:pt idx="1457">
                  <c:v>2.9413200000000002</c:v>
                </c:pt>
                <c:pt idx="1458">
                  <c:v>2.9441099999999998</c:v>
                </c:pt>
                <c:pt idx="1459">
                  <c:v>2.9468999999999999</c:v>
                </c:pt>
                <c:pt idx="1460">
                  <c:v>2.9496899999999999</c:v>
                </c:pt>
                <c:pt idx="1461">
                  <c:v>2.95248</c:v>
                </c:pt>
                <c:pt idx="1462">
                  <c:v>2.9552700000000001</c:v>
                </c:pt>
                <c:pt idx="1463">
                  <c:v>2.9580600000000001</c:v>
                </c:pt>
                <c:pt idx="1464">
                  <c:v>2.9608500000000002</c:v>
                </c:pt>
                <c:pt idx="1465">
                  <c:v>2.9636399999999998</c:v>
                </c:pt>
                <c:pt idx="1466">
                  <c:v>2.9664299999999999</c:v>
                </c:pt>
                <c:pt idx="1467">
                  <c:v>2.96922</c:v>
                </c:pt>
                <c:pt idx="1468">
                  <c:v>2.97201</c:v>
                </c:pt>
                <c:pt idx="1469">
                  <c:v>2.9748000000000001</c:v>
                </c:pt>
                <c:pt idx="1470">
                  <c:v>2.9775900000000002</c:v>
                </c:pt>
                <c:pt idx="1471">
                  <c:v>2.9803799999999998</c:v>
                </c:pt>
                <c:pt idx="1472">
                  <c:v>2.9831699999999999</c:v>
                </c:pt>
                <c:pt idx="1473">
                  <c:v>2.9859599999999999</c:v>
                </c:pt>
                <c:pt idx="1474">
                  <c:v>2.98875</c:v>
                </c:pt>
                <c:pt idx="1475">
                  <c:v>2.9915400000000001</c:v>
                </c:pt>
                <c:pt idx="1476">
                  <c:v>2.9943300000000002</c:v>
                </c:pt>
                <c:pt idx="1477">
                  <c:v>2.9971199999999998</c:v>
                </c:pt>
                <c:pt idx="1478">
                  <c:v>2.9999099999999999</c:v>
                </c:pt>
                <c:pt idx="1479">
                  <c:v>3.0026999999999999</c:v>
                </c:pt>
                <c:pt idx="1480">
                  <c:v>3.00549</c:v>
                </c:pt>
                <c:pt idx="1481">
                  <c:v>3.0082800000000001</c:v>
                </c:pt>
                <c:pt idx="1482">
                  <c:v>3.0110700000000001</c:v>
                </c:pt>
                <c:pt idx="1483">
                  <c:v>3.0138600000000002</c:v>
                </c:pt>
                <c:pt idx="1484">
                  <c:v>3.0166499999999998</c:v>
                </c:pt>
                <c:pt idx="1485">
                  <c:v>3.0194399999999999</c:v>
                </c:pt>
                <c:pt idx="1486">
                  <c:v>3.02223</c:v>
                </c:pt>
                <c:pt idx="1487">
                  <c:v>3.02502</c:v>
                </c:pt>
                <c:pt idx="1488">
                  <c:v>3.0278100000000001</c:v>
                </c:pt>
                <c:pt idx="1489">
                  <c:v>3.0306000000000002</c:v>
                </c:pt>
                <c:pt idx="1490">
                  <c:v>3.0333899999999998</c:v>
                </c:pt>
                <c:pt idx="1491">
                  <c:v>3.0361799999999999</c:v>
                </c:pt>
                <c:pt idx="1492">
                  <c:v>3.0389699999999999</c:v>
                </c:pt>
                <c:pt idx="1493">
                  <c:v>3.04176</c:v>
                </c:pt>
                <c:pt idx="1494">
                  <c:v>3.0445500000000001</c:v>
                </c:pt>
                <c:pt idx="1495">
                  <c:v>3.0473400000000002</c:v>
                </c:pt>
                <c:pt idx="1496">
                  <c:v>3.0501299999999998</c:v>
                </c:pt>
                <c:pt idx="1497">
                  <c:v>3.0529199999999999</c:v>
                </c:pt>
                <c:pt idx="1498">
                  <c:v>3.0557099999999999</c:v>
                </c:pt>
                <c:pt idx="1499">
                  <c:v>3.0585</c:v>
                </c:pt>
                <c:pt idx="1500">
                  <c:v>3.0612900000000001</c:v>
                </c:pt>
                <c:pt idx="1501">
                  <c:v>3.0640800000000001</c:v>
                </c:pt>
                <c:pt idx="1502">
                  <c:v>3.0668700000000002</c:v>
                </c:pt>
                <c:pt idx="1503">
                  <c:v>3.0696599999999998</c:v>
                </c:pt>
                <c:pt idx="1504">
                  <c:v>3.0724499999999999</c:v>
                </c:pt>
                <c:pt idx="1505">
                  <c:v>3.07524</c:v>
                </c:pt>
                <c:pt idx="1506">
                  <c:v>3.07803</c:v>
                </c:pt>
                <c:pt idx="1507">
                  <c:v>3.0808300000000002</c:v>
                </c:pt>
                <c:pt idx="1508">
                  <c:v>3.0836199999999998</c:v>
                </c:pt>
                <c:pt idx="1509">
                  <c:v>3.0864099999999999</c:v>
                </c:pt>
                <c:pt idx="1510">
                  <c:v>3.0891999999999999</c:v>
                </c:pt>
                <c:pt idx="1511">
                  <c:v>3.09199</c:v>
                </c:pt>
                <c:pt idx="1512">
                  <c:v>3.0947800000000001</c:v>
                </c:pt>
                <c:pt idx="1513">
                  <c:v>3.0975700000000002</c:v>
                </c:pt>
                <c:pt idx="1514">
                  <c:v>3.1003599999999998</c:v>
                </c:pt>
                <c:pt idx="1515">
                  <c:v>3.1031499999999999</c:v>
                </c:pt>
                <c:pt idx="1516">
                  <c:v>3.1059399999999999</c:v>
                </c:pt>
                <c:pt idx="1517">
                  <c:v>3.10873</c:v>
                </c:pt>
                <c:pt idx="1518">
                  <c:v>3.1115200000000001</c:v>
                </c:pt>
                <c:pt idx="1519">
                  <c:v>3.1143100000000001</c:v>
                </c:pt>
                <c:pt idx="1520">
                  <c:v>3.1171000000000002</c:v>
                </c:pt>
                <c:pt idx="1521">
                  <c:v>3.1198899999999998</c:v>
                </c:pt>
                <c:pt idx="1522">
                  <c:v>3.1226799999999999</c:v>
                </c:pt>
                <c:pt idx="1523">
                  <c:v>3.12547</c:v>
                </c:pt>
                <c:pt idx="1524">
                  <c:v>3.12826</c:v>
                </c:pt>
                <c:pt idx="1525">
                  <c:v>3.1310500000000001</c:v>
                </c:pt>
                <c:pt idx="1526">
                  <c:v>3.1338400000000002</c:v>
                </c:pt>
                <c:pt idx="1527">
                  <c:v>3.1366299999999998</c:v>
                </c:pt>
                <c:pt idx="1528">
                  <c:v>3.1394199999999999</c:v>
                </c:pt>
                <c:pt idx="1529">
                  <c:v>3.1422099999999999</c:v>
                </c:pt>
                <c:pt idx="1530">
                  <c:v>3.145</c:v>
                </c:pt>
                <c:pt idx="1531">
                  <c:v>3.1477900000000001</c:v>
                </c:pt>
                <c:pt idx="1532">
                  <c:v>3.1505800000000002</c:v>
                </c:pt>
                <c:pt idx="1533">
                  <c:v>3.1533699999999998</c:v>
                </c:pt>
                <c:pt idx="1534">
                  <c:v>3.1561599999999999</c:v>
                </c:pt>
                <c:pt idx="1535">
                  <c:v>3.1589499999999999</c:v>
                </c:pt>
                <c:pt idx="1536">
                  <c:v>3.16174</c:v>
                </c:pt>
                <c:pt idx="1537">
                  <c:v>3.1645300000000001</c:v>
                </c:pt>
                <c:pt idx="1538">
                  <c:v>3.1673200000000001</c:v>
                </c:pt>
                <c:pt idx="1539">
                  <c:v>3.1701100000000002</c:v>
                </c:pt>
                <c:pt idx="1540">
                  <c:v>3.1728999999999998</c:v>
                </c:pt>
                <c:pt idx="1541">
                  <c:v>3.1756899999999999</c:v>
                </c:pt>
                <c:pt idx="1542">
                  <c:v>3.17848</c:v>
                </c:pt>
                <c:pt idx="1543">
                  <c:v>3.18127</c:v>
                </c:pt>
                <c:pt idx="1544">
                  <c:v>3.1840600000000001</c:v>
                </c:pt>
                <c:pt idx="1545">
                  <c:v>3.1868500000000002</c:v>
                </c:pt>
                <c:pt idx="1546">
                  <c:v>3.1896399999999998</c:v>
                </c:pt>
                <c:pt idx="1547">
                  <c:v>3.1924299999999999</c:v>
                </c:pt>
                <c:pt idx="1548">
                  <c:v>3.1952199999999999</c:v>
                </c:pt>
                <c:pt idx="1549">
                  <c:v>3.19801</c:v>
                </c:pt>
                <c:pt idx="1550">
                  <c:v>3.2008000000000001</c:v>
                </c:pt>
                <c:pt idx="1551">
                  <c:v>3.2035900000000002</c:v>
                </c:pt>
                <c:pt idx="1552">
                  <c:v>3.2063799999999998</c:v>
                </c:pt>
                <c:pt idx="1553">
                  <c:v>3.2091699999999999</c:v>
                </c:pt>
                <c:pt idx="1554">
                  <c:v>3.2119599999999999</c:v>
                </c:pt>
                <c:pt idx="1555">
                  <c:v>3.21475</c:v>
                </c:pt>
                <c:pt idx="1556">
                  <c:v>3.2175400000000001</c:v>
                </c:pt>
                <c:pt idx="1557">
                  <c:v>3.2203300000000001</c:v>
                </c:pt>
                <c:pt idx="1558">
                  <c:v>3.2231200000000002</c:v>
                </c:pt>
                <c:pt idx="1559">
                  <c:v>3.2259099999999998</c:v>
                </c:pt>
                <c:pt idx="1560">
                  <c:v>3.2286999999999999</c:v>
                </c:pt>
                <c:pt idx="1561">
                  <c:v>3.23149</c:v>
                </c:pt>
                <c:pt idx="1562">
                  <c:v>3.23428</c:v>
                </c:pt>
                <c:pt idx="1563">
                  <c:v>3.2370700000000001</c:v>
                </c:pt>
                <c:pt idx="1564">
                  <c:v>3.2398600000000002</c:v>
                </c:pt>
                <c:pt idx="1565">
                  <c:v>3.2426499999999998</c:v>
                </c:pt>
                <c:pt idx="1566">
                  <c:v>3.2454399999999999</c:v>
                </c:pt>
                <c:pt idx="1567">
                  <c:v>3.24823</c:v>
                </c:pt>
                <c:pt idx="1568">
                  <c:v>3.25102</c:v>
                </c:pt>
                <c:pt idx="1569">
                  <c:v>3.2538100000000001</c:v>
                </c:pt>
                <c:pt idx="1570">
                  <c:v>3.2566000000000002</c:v>
                </c:pt>
                <c:pt idx="1571">
                  <c:v>3.2593899999999998</c:v>
                </c:pt>
                <c:pt idx="1572">
                  <c:v>3.2621799999999999</c:v>
                </c:pt>
                <c:pt idx="1573">
                  <c:v>3.2649699999999999</c:v>
                </c:pt>
                <c:pt idx="1574">
                  <c:v>3.26776</c:v>
                </c:pt>
                <c:pt idx="1575">
                  <c:v>3.2705500000000001</c:v>
                </c:pt>
                <c:pt idx="1576">
                  <c:v>3.2733500000000002</c:v>
                </c:pt>
                <c:pt idx="1577">
                  <c:v>3.2761399999999998</c:v>
                </c:pt>
                <c:pt idx="1578">
                  <c:v>3.2789299999999999</c:v>
                </c:pt>
                <c:pt idx="1579">
                  <c:v>3.28172</c:v>
                </c:pt>
                <c:pt idx="1580">
                  <c:v>3.28451</c:v>
                </c:pt>
                <c:pt idx="1581">
                  <c:v>3.2873000000000001</c:v>
                </c:pt>
                <c:pt idx="1582">
                  <c:v>3.2900900000000002</c:v>
                </c:pt>
                <c:pt idx="1583">
                  <c:v>3.2928799999999998</c:v>
                </c:pt>
                <c:pt idx="1584">
                  <c:v>3.2956699999999999</c:v>
                </c:pt>
                <c:pt idx="1585">
                  <c:v>3.2984599999999999</c:v>
                </c:pt>
                <c:pt idx="1586">
                  <c:v>3.30125</c:v>
                </c:pt>
                <c:pt idx="1587">
                  <c:v>3.3040400000000001</c:v>
                </c:pt>
                <c:pt idx="1588">
                  <c:v>3.3068300000000002</c:v>
                </c:pt>
                <c:pt idx="1589">
                  <c:v>3.3096199999999998</c:v>
                </c:pt>
                <c:pt idx="1590">
                  <c:v>3.3124099999999999</c:v>
                </c:pt>
                <c:pt idx="1591">
                  <c:v>3.3151999999999999</c:v>
                </c:pt>
                <c:pt idx="1592">
                  <c:v>3.31799</c:v>
                </c:pt>
                <c:pt idx="1593">
                  <c:v>3.3207800000000001</c:v>
                </c:pt>
                <c:pt idx="1594">
                  <c:v>3.3235700000000001</c:v>
                </c:pt>
                <c:pt idx="1595">
                  <c:v>3.3263600000000002</c:v>
                </c:pt>
                <c:pt idx="1596">
                  <c:v>3.3291499999999998</c:v>
                </c:pt>
                <c:pt idx="1597">
                  <c:v>3.3319399999999999</c:v>
                </c:pt>
                <c:pt idx="1598">
                  <c:v>3.33473</c:v>
                </c:pt>
                <c:pt idx="1599">
                  <c:v>3.33752</c:v>
                </c:pt>
                <c:pt idx="1600">
                  <c:v>3.3403100000000001</c:v>
                </c:pt>
                <c:pt idx="1601">
                  <c:v>3.3431000000000002</c:v>
                </c:pt>
                <c:pt idx="1602">
                  <c:v>3.3458899999999998</c:v>
                </c:pt>
                <c:pt idx="1603">
                  <c:v>3.3486799999999999</c:v>
                </c:pt>
                <c:pt idx="1604">
                  <c:v>3.3514699999999999</c:v>
                </c:pt>
                <c:pt idx="1605">
                  <c:v>3.35426</c:v>
                </c:pt>
                <c:pt idx="1606">
                  <c:v>3.3570500000000001</c:v>
                </c:pt>
                <c:pt idx="1607">
                  <c:v>3.3598400000000002</c:v>
                </c:pt>
                <c:pt idx="1608">
                  <c:v>3.3626299999999998</c:v>
                </c:pt>
                <c:pt idx="1609">
                  <c:v>3.3654199999999999</c:v>
                </c:pt>
                <c:pt idx="1610">
                  <c:v>3.3682099999999999</c:v>
                </c:pt>
                <c:pt idx="1611">
                  <c:v>3.371</c:v>
                </c:pt>
                <c:pt idx="1612">
                  <c:v>3.3737900000000001</c:v>
                </c:pt>
                <c:pt idx="1613">
                  <c:v>3.3765800000000001</c:v>
                </c:pt>
                <c:pt idx="1614">
                  <c:v>3.3793700000000002</c:v>
                </c:pt>
                <c:pt idx="1615">
                  <c:v>3.3821599999999998</c:v>
                </c:pt>
                <c:pt idx="1616">
                  <c:v>3.3849499999999999</c:v>
                </c:pt>
                <c:pt idx="1617">
                  <c:v>3.38774</c:v>
                </c:pt>
                <c:pt idx="1618">
                  <c:v>3.39053</c:v>
                </c:pt>
                <c:pt idx="1619">
                  <c:v>3.3933200000000001</c:v>
                </c:pt>
                <c:pt idx="1620">
                  <c:v>3.3961100000000002</c:v>
                </c:pt>
                <c:pt idx="1621">
                  <c:v>3.3988999999999998</c:v>
                </c:pt>
                <c:pt idx="1622">
                  <c:v>3.4016899999999999</c:v>
                </c:pt>
                <c:pt idx="1623">
                  <c:v>3.40448</c:v>
                </c:pt>
                <c:pt idx="1624">
                  <c:v>3.40727</c:v>
                </c:pt>
                <c:pt idx="1625">
                  <c:v>3.4100600000000001</c:v>
                </c:pt>
                <c:pt idx="1626">
                  <c:v>3.4128500000000002</c:v>
                </c:pt>
                <c:pt idx="1627">
                  <c:v>3.4156399999999998</c:v>
                </c:pt>
                <c:pt idx="1628">
                  <c:v>3.4184299999999999</c:v>
                </c:pt>
                <c:pt idx="1629">
                  <c:v>3.4212199999999999</c:v>
                </c:pt>
                <c:pt idx="1630">
                  <c:v>3.42401</c:v>
                </c:pt>
                <c:pt idx="1631">
                  <c:v>3.4268000000000001</c:v>
                </c:pt>
                <c:pt idx="1632">
                  <c:v>3.4295900000000001</c:v>
                </c:pt>
                <c:pt idx="1633">
                  <c:v>3.4323800000000002</c:v>
                </c:pt>
                <c:pt idx="1634">
                  <c:v>3.4351699999999998</c:v>
                </c:pt>
                <c:pt idx="1635">
                  <c:v>3.4379599999999999</c:v>
                </c:pt>
                <c:pt idx="1636">
                  <c:v>3.44075</c:v>
                </c:pt>
                <c:pt idx="1637">
                  <c:v>3.44354</c:v>
                </c:pt>
                <c:pt idx="1638">
                  <c:v>3.4463300000000001</c:v>
                </c:pt>
                <c:pt idx="1639">
                  <c:v>3.4491200000000002</c:v>
                </c:pt>
                <c:pt idx="1640">
                  <c:v>3.4519099999999998</c:v>
                </c:pt>
                <c:pt idx="1641">
                  <c:v>3.4546999999999999</c:v>
                </c:pt>
                <c:pt idx="1642">
                  <c:v>3.45749</c:v>
                </c:pt>
                <c:pt idx="1643">
                  <c:v>3.46028</c:v>
                </c:pt>
                <c:pt idx="1644">
                  <c:v>3.4630700000000001</c:v>
                </c:pt>
                <c:pt idx="1645">
                  <c:v>3.4658699999999998</c:v>
                </c:pt>
                <c:pt idx="1646">
                  <c:v>3.4686599999999999</c:v>
                </c:pt>
                <c:pt idx="1647">
                  <c:v>3.4714499999999999</c:v>
                </c:pt>
                <c:pt idx="1648">
                  <c:v>3.47424</c:v>
                </c:pt>
                <c:pt idx="1649">
                  <c:v>3.4770300000000001</c:v>
                </c:pt>
                <c:pt idx="1650">
                  <c:v>3.4798200000000001</c:v>
                </c:pt>
                <c:pt idx="1651">
                  <c:v>3.4826100000000002</c:v>
                </c:pt>
                <c:pt idx="1652">
                  <c:v>3.4853999999999998</c:v>
                </c:pt>
                <c:pt idx="1653">
                  <c:v>3.4881899999999999</c:v>
                </c:pt>
                <c:pt idx="1654">
                  <c:v>3.49098</c:v>
                </c:pt>
                <c:pt idx="1655">
                  <c:v>3.49377</c:v>
                </c:pt>
                <c:pt idx="1656">
                  <c:v>3.4965600000000001</c:v>
                </c:pt>
                <c:pt idx="1657">
                  <c:v>3.4993500000000002</c:v>
                </c:pt>
                <c:pt idx="1658">
                  <c:v>3.5021399999999998</c:v>
                </c:pt>
                <c:pt idx="1659">
                  <c:v>3.5049299999999999</c:v>
                </c:pt>
                <c:pt idx="1660">
                  <c:v>3.5077199999999999</c:v>
                </c:pt>
                <c:pt idx="1661">
                  <c:v>3.51051</c:v>
                </c:pt>
                <c:pt idx="1662">
                  <c:v>3.5133000000000001</c:v>
                </c:pt>
                <c:pt idx="1663">
                  <c:v>3.5160900000000002</c:v>
                </c:pt>
                <c:pt idx="1664">
                  <c:v>3.5188799999999998</c:v>
                </c:pt>
                <c:pt idx="1665">
                  <c:v>3.5216699999999999</c:v>
                </c:pt>
                <c:pt idx="1666">
                  <c:v>3.5244599999999999</c:v>
                </c:pt>
                <c:pt idx="1667">
                  <c:v>3.52725</c:v>
                </c:pt>
                <c:pt idx="1668">
                  <c:v>3.5300400000000001</c:v>
                </c:pt>
                <c:pt idx="1669">
                  <c:v>3.5328300000000001</c:v>
                </c:pt>
                <c:pt idx="1670">
                  <c:v>3.5356200000000002</c:v>
                </c:pt>
                <c:pt idx="1671">
                  <c:v>3.5384099999999998</c:v>
                </c:pt>
                <c:pt idx="1672">
                  <c:v>3.5411999999999999</c:v>
                </c:pt>
                <c:pt idx="1673">
                  <c:v>3.54399</c:v>
                </c:pt>
                <c:pt idx="1674">
                  <c:v>3.54678</c:v>
                </c:pt>
                <c:pt idx="1675">
                  <c:v>3.5495700000000001</c:v>
                </c:pt>
                <c:pt idx="1676">
                  <c:v>3.5523600000000002</c:v>
                </c:pt>
                <c:pt idx="1677">
                  <c:v>3.5551499999999998</c:v>
                </c:pt>
                <c:pt idx="1678">
                  <c:v>3.5579399999999999</c:v>
                </c:pt>
                <c:pt idx="1679">
                  <c:v>3.56073</c:v>
                </c:pt>
                <c:pt idx="1680">
                  <c:v>3.56352</c:v>
                </c:pt>
                <c:pt idx="1681">
                  <c:v>3.5663100000000001</c:v>
                </c:pt>
                <c:pt idx="1682">
                  <c:v>3.5691000000000002</c:v>
                </c:pt>
                <c:pt idx="1683">
                  <c:v>3.5718899999999998</c:v>
                </c:pt>
                <c:pt idx="1684">
                  <c:v>3.5746799999999999</c:v>
                </c:pt>
                <c:pt idx="1685">
                  <c:v>3.5774699999999999</c:v>
                </c:pt>
                <c:pt idx="1686">
                  <c:v>3.58026</c:v>
                </c:pt>
                <c:pt idx="1687">
                  <c:v>3.5830500000000001</c:v>
                </c:pt>
                <c:pt idx="1688">
                  <c:v>3.5858400000000001</c:v>
                </c:pt>
                <c:pt idx="1689">
                  <c:v>3.5886300000000002</c:v>
                </c:pt>
                <c:pt idx="1690">
                  <c:v>3.5914199999999998</c:v>
                </c:pt>
                <c:pt idx="1691">
                  <c:v>3.5942099999999999</c:v>
                </c:pt>
                <c:pt idx="1692">
                  <c:v>3.597</c:v>
                </c:pt>
                <c:pt idx="1693">
                  <c:v>3.59979</c:v>
                </c:pt>
                <c:pt idx="1694">
                  <c:v>3.6025800000000001</c:v>
                </c:pt>
                <c:pt idx="1695">
                  <c:v>3.6053700000000002</c:v>
                </c:pt>
                <c:pt idx="1696">
                  <c:v>3.6081599999999998</c:v>
                </c:pt>
                <c:pt idx="1697">
                  <c:v>3.6109499999999999</c:v>
                </c:pt>
                <c:pt idx="1698">
                  <c:v>3.61374</c:v>
                </c:pt>
                <c:pt idx="1699">
                  <c:v>3.61653</c:v>
                </c:pt>
              </c:numCache>
            </c:numRef>
          </c:xVal>
          <c:yVal>
            <c:numRef>
              <c:f>'C:\Users\LU\Fast Timing\04102012\Fe55-calib\[Fe55-1850V.xlsx]Fe55-1850V'!$B$1:$B$1700</c:f>
              <c:numCache>
                <c:formatCode>General</c:formatCode>
                <c:ptCount val="170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1</c:v>
                </c:pt>
                <c:pt idx="460">
                  <c:v>5</c:v>
                </c:pt>
                <c:pt idx="461">
                  <c:v>1</c:v>
                </c:pt>
                <c:pt idx="462">
                  <c:v>3</c:v>
                </c:pt>
                <c:pt idx="463">
                  <c:v>9</c:v>
                </c:pt>
                <c:pt idx="464">
                  <c:v>12</c:v>
                </c:pt>
                <c:pt idx="465">
                  <c:v>8</c:v>
                </c:pt>
                <c:pt idx="466">
                  <c:v>19</c:v>
                </c:pt>
                <c:pt idx="467">
                  <c:v>23</c:v>
                </c:pt>
                <c:pt idx="468">
                  <c:v>27</c:v>
                </c:pt>
                <c:pt idx="469">
                  <c:v>19</c:v>
                </c:pt>
                <c:pt idx="470">
                  <c:v>28</c:v>
                </c:pt>
                <c:pt idx="471">
                  <c:v>35</c:v>
                </c:pt>
                <c:pt idx="472">
                  <c:v>36</c:v>
                </c:pt>
                <c:pt idx="473">
                  <c:v>38</c:v>
                </c:pt>
                <c:pt idx="474">
                  <c:v>43</c:v>
                </c:pt>
                <c:pt idx="475">
                  <c:v>42</c:v>
                </c:pt>
                <c:pt idx="476">
                  <c:v>46</c:v>
                </c:pt>
                <c:pt idx="477">
                  <c:v>44</c:v>
                </c:pt>
                <c:pt idx="478">
                  <c:v>42</c:v>
                </c:pt>
                <c:pt idx="479">
                  <c:v>35</c:v>
                </c:pt>
                <c:pt idx="480">
                  <c:v>31</c:v>
                </c:pt>
                <c:pt idx="481">
                  <c:v>40</c:v>
                </c:pt>
                <c:pt idx="482">
                  <c:v>37</c:v>
                </c:pt>
                <c:pt idx="483">
                  <c:v>38</c:v>
                </c:pt>
                <c:pt idx="484">
                  <c:v>36</c:v>
                </c:pt>
                <c:pt idx="485">
                  <c:v>41</c:v>
                </c:pt>
                <c:pt idx="486">
                  <c:v>28</c:v>
                </c:pt>
                <c:pt idx="487">
                  <c:v>40</c:v>
                </c:pt>
                <c:pt idx="488">
                  <c:v>29</c:v>
                </c:pt>
                <c:pt idx="489">
                  <c:v>23</c:v>
                </c:pt>
                <c:pt idx="490">
                  <c:v>36</c:v>
                </c:pt>
                <c:pt idx="491">
                  <c:v>28</c:v>
                </c:pt>
                <c:pt idx="492">
                  <c:v>38</c:v>
                </c:pt>
                <c:pt idx="493">
                  <c:v>27</c:v>
                </c:pt>
                <c:pt idx="494">
                  <c:v>33</c:v>
                </c:pt>
                <c:pt idx="495">
                  <c:v>25</c:v>
                </c:pt>
                <c:pt idx="496">
                  <c:v>27</c:v>
                </c:pt>
                <c:pt idx="497">
                  <c:v>34</c:v>
                </c:pt>
                <c:pt idx="498">
                  <c:v>21</c:v>
                </c:pt>
                <c:pt idx="499">
                  <c:v>23</c:v>
                </c:pt>
                <c:pt idx="500">
                  <c:v>21</c:v>
                </c:pt>
                <c:pt idx="501">
                  <c:v>21</c:v>
                </c:pt>
                <c:pt idx="502">
                  <c:v>29</c:v>
                </c:pt>
                <c:pt idx="503">
                  <c:v>26</c:v>
                </c:pt>
                <c:pt idx="504">
                  <c:v>21</c:v>
                </c:pt>
                <c:pt idx="505">
                  <c:v>19</c:v>
                </c:pt>
                <c:pt idx="506">
                  <c:v>34</c:v>
                </c:pt>
                <c:pt idx="507">
                  <c:v>33</c:v>
                </c:pt>
                <c:pt idx="508">
                  <c:v>37</c:v>
                </c:pt>
                <c:pt idx="509">
                  <c:v>29</c:v>
                </c:pt>
                <c:pt idx="510">
                  <c:v>34</c:v>
                </c:pt>
                <c:pt idx="511">
                  <c:v>28</c:v>
                </c:pt>
                <c:pt idx="512">
                  <c:v>39</c:v>
                </c:pt>
                <c:pt idx="513">
                  <c:v>36</c:v>
                </c:pt>
                <c:pt idx="514">
                  <c:v>22</c:v>
                </c:pt>
                <c:pt idx="515">
                  <c:v>20</c:v>
                </c:pt>
                <c:pt idx="516">
                  <c:v>26</c:v>
                </c:pt>
                <c:pt idx="517">
                  <c:v>20</c:v>
                </c:pt>
                <c:pt idx="518">
                  <c:v>24</c:v>
                </c:pt>
                <c:pt idx="519">
                  <c:v>23</c:v>
                </c:pt>
                <c:pt idx="520">
                  <c:v>18</c:v>
                </c:pt>
                <c:pt idx="521">
                  <c:v>20</c:v>
                </c:pt>
                <c:pt idx="522">
                  <c:v>25</c:v>
                </c:pt>
                <c:pt idx="523">
                  <c:v>24</c:v>
                </c:pt>
                <c:pt idx="524">
                  <c:v>23</c:v>
                </c:pt>
                <c:pt idx="525">
                  <c:v>21</c:v>
                </c:pt>
                <c:pt idx="526">
                  <c:v>27</c:v>
                </c:pt>
                <c:pt idx="527">
                  <c:v>17</c:v>
                </c:pt>
                <c:pt idx="528">
                  <c:v>19</c:v>
                </c:pt>
                <c:pt idx="529">
                  <c:v>25</c:v>
                </c:pt>
                <c:pt idx="530">
                  <c:v>31</c:v>
                </c:pt>
                <c:pt idx="531">
                  <c:v>18</c:v>
                </c:pt>
                <c:pt idx="532">
                  <c:v>23</c:v>
                </c:pt>
                <c:pt idx="533">
                  <c:v>23</c:v>
                </c:pt>
                <c:pt idx="534">
                  <c:v>22</c:v>
                </c:pt>
                <c:pt idx="535">
                  <c:v>23</c:v>
                </c:pt>
                <c:pt idx="536">
                  <c:v>20</c:v>
                </c:pt>
                <c:pt idx="537">
                  <c:v>24</c:v>
                </c:pt>
                <c:pt idx="538">
                  <c:v>21</c:v>
                </c:pt>
                <c:pt idx="539">
                  <c:v>22</c:v>
                </c:pt>
                <c:pt idx="540">
                  <c:v>33</c:v>
                </c:pt>
                <c:pt idx="541">
                  <c:v>23</c:v>
                </c:pt>
                <c:pt idx="542">
                  <c:v>34</c:v>
                </c:pt>
                <c:pt idx="543">
                  <c:v>25</c:v>
                </c:pt>
                <c:pt idx="544">
                  <c:v>21</c:v>
                </c:pt>
                <c:pt idx="545">
                  <c:v>33</c:v>
                </c:pt>
                <c:pt idx="546">
                  <c:v>22</c:v>
                </c:pt>
                <c:pt idx="547">
                  <c:v>27</c:v>
                </c:pt>
                <c:pt idx="548">
                  <c:v>17</c:v>
                </c:pt>
                <c:pt idx="549">
                  <c:v>21</c:v>
                </c:pt>
                <c:pt idx="550">
                  <c:v>15</c:v>
                </c:pt>
                <c:pt idx="551">
                  <c:v>20</c:v>
                </c:pt>
                <c:pt idx="552">
                  <c:v>16</c:v>
                </c:pt>
                <c:pt idx="553">
                  <c:v>19</c:v>
                </c:pt>
                <c:pt idx="554">
                  <c:v>16</c:v>
                </c:pt>
                <c:pt idx="555">
                  <c:v>28</c:v>
                </c:pt>
                <c:pt idx="556">
                  <c:v>21</c:v>
                </c:pt>
                <c:pt idx="557">
                  <c:v>13</c:v>
                </c:pt>
                <c:pt idx="558">
                  <c:v>18</c:v>
                </c:pt>
                <c:pt idx="559">
                  <c:v>17</c:v>
                </c:pt>
                <c:pt idx="560">
                  <c:v>15</c:v>
                </c:pt>
                <c:pt idx="561">
                  <c:v>19</c:v>
                </c:pt>
                <c:pt idx="562">
                  <c:v>9</c:v>
                </c:pt>
                <c:pt idx="563">
                  <c:v>17</c:v>
                </c:pt>
                <c:pt idx="564">
                  <c:v>13</c:v>
                </c:pt>
                <c:pt idx="565">
                  <c:v>16</c:v>
                </c:pt>
                <c:pt idx="566">
                  <c:v>27</c:v>
                </c:pt>
                <c:pt idx="567">
                  <c:v>22</c:v>
                </c:pt>
                <c:pt idx="568">
                  <c:v>24</c:v>
                </c:pt>
                <c:pt idx="569">
                  <c:v>22</c:v>
                </c:pt>
                <c:pt idx="570">
                  <c:v>21</c:v>
                </c:pt>
                <c:pt idx="571">
                  <c:v>16</c:v>
                </c:pt>
                <c:pt idx="572">
                  <c:v>31</c:v>
                </c:pt>
                <c:pt idx="573">
                  <c:v>33</c:v>
                </c:pt>
                <c:pt idx="574">
                  <c:v>26</c:v>
                </c:pt>
                <c:pt idx="575">
                  <c:v>24</c:v>
                </c:pt>
                <c:pt idx="576">
                  <c:v>20</c:v>
                </c:pt>
                <c:pt idx="577">
                  <c:v>19</c:v>
                </c:pt>
                <c:pt idx="578">
                  <c:v>12</c:v>
                </c:pt>
                <c:pt idx="579">
                  <c:v>20</c:v>
                </c:pt>
                <c:pt idx="580">
                  <c:v>13</c:v>
                </c:pt>
                <c:pt idx="581">
                  <c:v>18</c:v>
                </c:pt>
                <c:pt idx="582">
                  <c:v>20</c:v>
                </c:pt>
                <c:pt idx="583">
                  <c:v>15</c:v>
                </c:pt>
                <c:pt idx="584">
                  <c:v>14</c:v>
                </c:pt>
                <c:pt idx="585">
                  <c:v>24</c:v>
                </c:pt>
                <c:pt idx="586">
                  <c:v>20</c:v>
                </c:pt>
                <c:pt idx="587">
                  <c:v>19</c:v>
                </c:pt>
                <c:pt idx="588">
                  <c:v>13</c:v>
                </c:pt>
                <c:pt idx="589">
                  <c:v>22</c:v>
                </c:pt>
                <c:pt idx="590">
                  <c:v>20</c:v>
                </c:pt>
                <c:pt idx="591">
                  <c:v>17</c:v>
                </c:pt>
                <c:pt idx="592">
                  <c:v>17</c:v>
                </c:pt>
                <c:pt idx="593">
                  <c:v>13</c:v>
                </c:pt>
                <c:pt idx="594">
                  <c:v>12</c:v>
                </c:pt>
                <c:pt idx="595">
                  <c:v>13</c:v>
                </c:pt>
                <c:pt idx="596">
                  <c:v>16</c:v>
                </c:pt>
                <c:pt idx="597">
                  <c:v>6</c:v>
                </c:pt>
                <c:pt idx="598">
                  <c:v>16</c:v>
                </c:pt>
                <c:pt idx="599">
                  <c:v>21</c:v>
                </c:pt>
                <c:pt idx="600">
                  <c:v>19</c:v>
                </c:pt>
                <c:pt idx="601">
                  <c:v>15</c:v>
                </c:pt>
                <c:pt idx="602">
                  <c:v>19</c:v>
                </c:pt>
                <c:pt idx="603">
                  <c:v>20</c:v>
                </c:pt>
                <c:pt idx="604">
                  <c:v>22</c:v>
                </c:pt>
                <c:pt idx="605">
                  <c:v>19</c:v>
                </c:pt>
                <c:pt idx="606">
                  <c:v>17</c:v>
                </c:pt>
                <c:pt idx="607">
                  <c:v>29</c:v>
                </c:pt>
                <c:pt idx="608">
                  <c:v>23</c:v>
                </c:pt>
                <c:pt idx="609">
                  <c:v>25</c:v>
                </c:pt>
                <c:pt idx="610">
                  <c:v>25</c:v>
                </c:pt>
                <c:pt idx="611">
                  <c:v>20</c:v>
                </c:pt>
                <c:pt idx="612">
                  <c:v>20</c:v>
                </c:pt>
                <c:pt idx="613">
                  <c:v>24</c:v>
                </c:pt>
                <c:pt idx="614">
                  <c:v>22</c:v>
                </c:pt>
                <c:pt idx="615">
                  <c:v>12</c:v>
                </c:pt>
                <c:pt idx="616">
                  <c:v>29</c:v>
                </c:pt>
                <c:pt idx="617">
                  <c:v>22</c:v>
                </c:pt>
                <c:pt idx="618">
                  <c:v>21</c:v>
                </c:pt>
                <c:pt idx="619">
                  <c:v>22</c:v>
                </c:pt>
                <c:pt idx="620">
                  <c:v>17</c:v>
                </c:pt>
                <c:pt idx="621">
                  <c:v>16</c:v>
                </c:pt>
                <c:pt idx="622">
                  <c:v>15</c:v>
                </c:pt>
                <c:pt idx="623">
                  <c:v>9</c:v>
                </c:pt>
                <c:pt idx="624">
                  <c:v>18</c:v>
                </c:pt>
                <c:pt idx="625">
                  <c:v>9</c:v>
                </c:pt>
                <c:pt idx="626">
                  <c:v>16</c:v>
                </c:pt>
                <c:pt idx="627">
                  <c:v>15</c:v>
                </c:pt>
                <c:pt idx="628">
                  <c:v>13</c:v>
                </c:pt>
                <c:pt idx="629">
                  <c:v>30</c:v>
                </c:pt>
                <c:pt idx="630">
                  <c:v>21</c:v>
                </c:pt>
                <c:pt idx="631">
                  <c:v>25</c:v>
                </c:pt>
                <c:pt idx="632">
                  <c:v>28</c:v>
                </c:pt>
                <c:pt idx="633">
                  <c:v>23</c:v>
                </c:pt>
                <c:pt idx="634">
                  <c:v>30</c:v>
                </c:pt>
                <c:pt idx="635">
                  <c:v>16</c:v>
                </c:pt>
                <c:pt idx="636">
                  <c:v>10</c:v>
                </c:pt>
                <c:pt idx="637">
                  <c:v>17</c:v>
                </c:pt>
                <c:pt idx="638">
                  <c:v>18</c:v>
                </c:pt>
                <c:pt idx="639">
                  <c:v>16</c:v>
                </c:pt>
                <c:pt idx="640">
                  <c:v>17</c:v>
                </c:pt>
                <c:pt idx="641">
                  <c:v>23</c:v>
                </c:pt>
                <c:pt idx="642">
                  <c:v>17</c:v>
                </c:pt>
                <c:pt idx="643">
                  <c:v>22</c:v>
                </c:pt>
                <c:pt idx="644">
                  <c:v>17</c:v>
                </c:pt>
                <c:pt idx="645">
                  <c:v>13</c:v>
                </c:pt>
                <c:pt idx="646">
                  <c:v>21</c:v>
                </c:pt>
                <c:pt idx="647">
                  <c:v>13</c:v>
                </c:pt>
                <c:pt idx="648">
                  <c:v>20</c:v>
                </c:pt>
                <c:pt idx="649">
                  <c:v>17</c:v>
                </c:pt>
                <c:pt idx="650">
                  <c:v>12</c:v>
                </c:pt>
                <c:pt idx="651">
                  <c:v>9</c:v>
                </c:pt>
                <c:pt idx="652">
                  <c:v>15</c:v>
                </c:pt>
                <c:pt idx="653">
                  <c:v>12</c:v>
                </c:pt>
                <c:pt idx="654">
                  <c:v>17</c:v>
                </c:pt>
                <c:pt idx="655">
                  <c:v>20</c:v>
                </c:pt>
                <c:pt idx="656">
                  <c:v>20</c:v>
                </c:pt>
                <c:pt idx="657">
                  <c:v>18</c:v>
                </c:pt>
                <c:pt idx="658">
                  <c:v>19</c:v>
                </c:pt>
                <c:pt idx="659">
                  <c:v>22</c:v>
                </c:pt>
                <c:pt idx="660">
                  <c:v>14</c:v>
                </c:pt>
                <c:pt idx="661">
                  <c:v>15</c:v>
                </c:pt>
                <c:pt idx="662">
                  <c:v>21</c:v>
                </c:pt>
                <c:pt idx="663">
                  <c:v>17</c:v>
                </c:pt>
                <c:pt idx="664">
                  <c:v>12</c:v>
                </c:pt>
                <c:pt idx="665">
                  <c:v>15</c:v>
                </c:pt>
                <c:pt idx="666">
                  <c:v>21</c:v>
                </c:pt>
                <c:pt idx="667">
                  <c:v>15</c:v>
                </c:pt>
                <c:pt idx="668">
                  <c:v>21</c:v>
                </c:pt>
                <c:pt idx="669">
                  <c:v>37</c:v>
                </c:pt>
                <c:pt idx="670">
                  <c:v>17</c:v>
                </c:pt>
                <c:pt idx="671">
                  <c:v>15</c:v>
                </c:pt>
                <c:pt idx="672">
                  <c:v>17</c:v>
                </c:pt>
                <c:pt idx="673">
                  <c:v>23</c:v>
                </c:pt>
                <c:pt idx="674">
                  <c:v>22</c:v>
                </c:pt>
                <c:pt idx="675">
                  <c:v>18</c:v>
                </c:pt>
                <c:pt idx="676">
                  <c:v>25</c:v>
                </c:pt>
                <c:pt idx="677">
                  <c:v>19</c:v>
                </c:pt>
                <c:pt idx="678">
                  <c:v>30</c:v>
                </c:pt>
                <c:pt idx="679">
                  <c:v>10</c:v>
                </c:pt>
                <c:pt idx="680">
                  <c:v>26</c:v>
                </c:pt>
                <c:pt idx="681">
                  <c:v>25</c:v>
                </c:pt>
                <c:pt idx="682">
                  <c:v>24</c:v>
                </c:pt>
                <c:pt idx="683">
                  <c:v>26</c:v>
                </c:pt>
                <c:pt idx="684">
                  <c:v>27</c:v>
                </c:pt>
                <c:pt idx="685">
                  <c:v>11</c:v>
                </c:pt>
                <c:pt idx="686">
                  <c:v>17</c:v>
                </c:pt>
                <c:pt idx="687">
                  <c:v>19</c:v>
                </c:pt>
                <c:pt idx="688">
                  <c:v>23</c:v>
                </c:pt>
                <c:pt idx="689">
                  <c:v>18</c:v>
                </c:pt>
                <c:pt idx="690">
                  <c:v>21</c:v>
                </c:pt>
                <c:pt idx="691">
                  <c:v>22</c:v>
                </c:pt>
                <c:pt idx="692">
                  <c:v>15</c:v>
                </c:pt>
                <c:pt idx="693">
                  <c:v>16</c:v>
                </c:pt>
                <c:pt idx="694">
                  <c:v>13</c:v>
                </c:pt>
                <c:pt idx="695">
                  <c:v>19</c:v>
                </c:pt>
                <c:pt idx="696">
                  <c:v>15</c:v>
                </c:pt>
                <c:pt idx="697">
                  <c:v>21</c:v>
                </c:pt>
                <c:pt idx="698">
                  <c:v>19</c:v>
                </c:pt>
                <c:pt idx="699">
                  <c:v>12</c:v>
                </c:pt>
                <c:pt idx="700">
                  <c:v>21</c:v>
                </c:pt>
                <c:pt idx="701">
                  <c:v>15</c:v>
                </c:pt>
                <c:pt idx="702">
                  <c:v>15</c:v>
                </c:pt>
                <c:pt idx="703">
                  <c:v>20</c:v>
                </c:pt>
                <c:pt idx="704">
                  <c:v>18</c:v>
                </c:pt>
                <c:pt idx="705">
                  <c:v>14</c:v>
                </c:pt>
                <c:pt idx="706">
                  <c:v>13</c:v>
                </c:pt>
                <c:pt idx="707">
                  <c:v>20</c:v>
                </c:pt>
                <c:pt idx="708">
                  <c:v>15</c:v>
                </c:pt>
                <c:pt idx="709">
                  <c:v>15</c:v>
                </c:pt>
                <c:pt idx="710">
                  <c:v>20</c:v>
                </c:pt>
                <c:pt idx="711">
                  <c:v>32</c:v>
                </c:pt>
                <c:pt idx="712">
                  <c:v>22</c:v>
                </c:pt>
                <c:pt idx="713">
                  <c:v>24</c:v>
                </c:pt>
                <c:pt idx="714">
                  <c:v>33</c:v>
                </c:pt>
                <c:pt idx="715">
                  <c:v>26</c:v>
                </c:pt>
                <c:pt idx="716">
                  <c:v>13</c:v>
                </c:pt>
                <c:pt idx="717">
                  <c:v>19</c:v>
                </c:pt>
                <c:pt idx="718">
                  <c:v>11</c:v>
                </c:pt>
                <c:pt idx="719">
                  <c:v>14</c:v>
                </c:pt>
                <c:pt idx="720">
                  <c:v>14</c:v>
                </c:pt>
                <c:pt idx="721">
                  <c:v>18</c:v>
                </c:pt>
                <c:pt idx="722">
                  <c:v>23</c:v>
                </c:pt>
                <c:pt idx="723">
                  <c:v>24</c:v>
                </c:pt>
                <c:pt idx="724">
                  <c:v>26</c:v>
                </c:pt>
                <c:pt idx="725">
                  <c:v>16</c:v>
                </c:pt>
                <c:pt idx="726">
                  <c:v>13</c:v>
                </c:pt>
                <c:pt idx="727">
                  <c:v>15</c:v>
                </c:pt>
                <c:pt idx="728">
                  <c:v>14</c:v>
                </c:pt>
                <c:pt idx="729">
                  <c:v>16</c:v>
                </c:pt>
                <c:pt idx="730">
                  <c:v>19</c:v>
                </c:pt>
                <c:pt idx="731">
                  <c:v>16</c:v>
                </c:pt>
                <c:pt idx="732">
                  <c:v>20</c:v>
                </c:pt>
                <c:pt idx="733">
                  <c:v>19</c:v>
                </c:pt>
                <c:pt idx="734">
                  <c:v>22</c:v>
                </c:pt>
                <c:pt idx="735">
                  <c:v>12</c:v>
                </c:pt>
                <c:pt idx="736">
                  <c:v>20</c:v>
                </c:pt>
                <c:pt idx="737">
                  <c:v>13</c:v>
                </c:pt>
                <c:pt idx="738">
                  <c:v>18</c:v>
                </c:pt>
                <c:pt idx="739">
                  <c:v>22</c:v>
                </c:pt>
                <c:pt idx="740">
                  <c:v>17</c:v>
                </c:pt>
                <c:pt idx="741">
                  <c:v>22</c:v>
                </c:pt>
                <c:pt idx="742">
                  <c:v>20</c:v>
                </c:pt>
                <c:pt idx="743">
                  <c:v>15</c:v>
                </c:pt>
                <c:pt idx="744">
                  <c:v>27</c:v>
                </c:pt>
                <c:pt idx="745">
                  <c:v>16</c:v>
                </c:pt>
                <c:pt idx="746">
                  <c:v>16</c:v>
                </c:pt>
                <c:pt idx="747">
                  <c:v>18</c:v>
                </c:pt>
                <c:pt idx="748">
                  <c:v>16</c:v>
                </c:pt>
                <c:pt idx="749">
                  <c:v>22</c:v>
                </c:pt>
                <c:pt idx="750">
                  <c:v>15</c:v>
                </c:pt>
                <c:pt idx="751">
                  <c:v>22</c:v>
                </c:pt>
                <c:pt idx="752">
                  <c:v>20</c:v>
                </c:pt>
                <c:pt idx="753">
                  <c:v>17</c:v>
                </c:pt>
                <c:pt idx="754">
                  <c:v>8</c:v>
                </c:pt>
                <c:pt idx="755">
                  <c:v>13</c:v>
                </c:pt>
                <c:pt idx="756">
                  <c:v>9</c:v>
                </c:pt>
                <c:pt idx="757">
                  <c:v>14</c:v>
                </c:pt>
                <c:pt idx="758">
                  <c:v>11</c:v>
                </c:pt>
                <c:pt idx="759">
                  <c:v>16</c:v>
                </c:pt>
                <c:pt idx="760">
                  <c:v>19</c:v>
                </c:pt>
                <c:pt idx="761">
                  <c:v>12</c:v>
                </c:pt>
                <c:pt idx="762">
                  <c:v>17</c:v>
                </c:pt>
                <c:pt idx="763">
                  <c:v>14</c:v>
                </c:pt>
                <c:pt idx="764">
                  <c:v>16</c:v>
                </c:pt>
                <c:pt idx="765">
                  <c:v>15</c:v>
                </c:pt>
                <c:pt idx="766">
                  <c:v>12</c:v>
                </c:pt>
                <c:pt idx="767">
                  <c:v>16</c:v>
                </c:pt>
                <c:pt idx="768">
                  <c:v>22</c:v>
                </c:pt>
                <c:pt idx="769">
                  <c:v>25</c:v>
                </c:pt>
                <c:pt idx="770">
                  <c:v>11</c:v>
                </c:pt>
                <c:pt idx="771">
                  <c:v>21</c:v>
                </c:pt>
                <c:pt idx="772">
                  <c:v>19</c:v>
                </c:pt>
                <c:pt idx="773">
                  <c:v>27</c:v>
                </c:pt>
                <c:pt idx="774">
                  <c:v>21</c:v>
                </c:pt>
                <c:pt idx="775">
                  <c:v>13</c:v>
                </c:pt>
                <c:pt idx="776">
                  <c:v>16</c:v>
                </c:pt>
                <c:pt idx="777">
                  <c:v>15</c:v>
                </c:pt>
                <c:pt idx="778">
                  <c:v>14</c:v>
                </c:pt>
                <c:pt idx="779">
                  <c:v>21</c:v>
                </c:pt>
                <c:pt idx="780">
                  <c:v>23</c:v>
                </c:pt>
                <c:pt idx="781">
                  <c:v>19</c:v>
                </c:pt>
                <c:pt idx="782">
                  <c:v>21</c:v>
                </c:pt>
                <c:pt idx="783">
                  <c:v>26</c:v>
                </c:pt>
                <c:pt idx="784">
                  <c:v>19</c:v>
                </c:pt>
                <c:pt idx="785">
                  <c:v>19</c:v>
                </c:pt>
                <c:pt idx="786">
                  <c:v>18</c:v>
                </c:pt>
                <c:pt idx="787">
                  <c:v>23</c:v>
                </c:pt>
                <c:pt idx="788">
                  <c:v>25</c:v>
                </c:pt>
                <c:pt idx="789">
                  <c:v>20</c:v>
                </c:pt>
                <c:pt idx="790">
                  <c:v>20</c:v>
                </c:pt>
                <c:pt idx="791">
                  <c:v>21</c:v>
                </c:pt>
                <c:pt idx="792">
                  <c:v>17</c:v>
                </c:pt>
                <c:pt idx="793">
                  <c:v>16</c:v>
                </c:pt>
                <c:pt idx="794">
                  <c:v>25</c:v>
                </c:pt>
                <c:pt idx="795">
                  <c:v>20</c:v>
                </c:pt>
                <c:pt idx="796">
                  <c:v>18</c:v>
                </c:pt>
                <c:pt idx="797">
                  <c:v>23</c:v>
                </c:pt>
                <c:pt idx="798">
                  <c:v>17</c:v>
                </c:pt>
                <c:pt idx="799">
                  <c:v>15</c:v>
                </c:pt>
                <c:pt idx="800">
                  <c:v>13</c:v>
                </c:pt>
                <c:pt idx="801">
                  <c:v>16</c:v>
                </c:pt>
                <c:pt idx="802">
                  <c:v>13</c:v>
                </c:pt>
                <c:pt idx="803">
                  <c:v>20</c:v>
                </c:pt>
                <c:pt idx="804">
                  <c:v>16</c:v>
                </c:pt>
                <c:pt idx="805">
                  <c:v>19</c:v>
                </c:pt>
                <c:pt idx="806">
                  <c:v>25</c:v>
                </c:pt>
                <c:pt idx="807">
                  <c:v>25</c:v>
                </c:pt>
                <c:pt idx="808">
                  <c:v>21</c:v>
                </c:pt>
                <c:pt idx="809">
                  <c:v>21</c:v>
                </c:pt>
                <c:pt idx="810">
                  <c:v>23</c:v>
                </c:pt>
                <c:pt idx="811">
                  <c:v>24</c:v>
                </c:pt>
                <c:pt idx="812">
                  <c:v>15</c:v>
                </c:pt>
                <c:pt idx="813">
                  <c:v>12</c:v>
                </c:pt>
                <c:pt idx="814">
                  <c:v>25</c:v>
                </c:pt>
                <c:pt idx="815">
                  <c:v>17</c:v>
                </c:pt>
                <c:pt idx="816">
                  <c:v>12</c:v>
                </c:pt>
                <c:pt idx="817">
                  <c:v>25</c:v>
                </c:pt>
                <c:pt idx="818">
                  <c:v>16</c:v>
                </c:pt>
                <c:pt idx="819">
                  <c:v>17</c:v>
                </c:pt>
                <c:pt idx="820">
                  <c:v>30</c:v>
                </c:pt>
                <c:pt idx="821">
                  <c:v>24</c:v>
                </c:pt>
                <c:pt idx="822">
                  <c:v>31</c:v>
                </c:pt>
                <c:pt idx="823">
                  <c:v>17</c:v>
                </c:pt>
                <c:pt idx="824">
                  <c:v>25</c:v>
                </c:pt>
                <c:pt idx="825">
                  <c:v>33</c:v>
                </c:pt>
                <c:pt idx="826">
                  <c:v>24</c:v>
                </c:pt>
                <c:pt idx="827">
                  <c:v>27</c:v>
                </c:pt>
                <c:pt idx="828">
                  <c:v>22</c:v>
                </c:pt>
                <c:pt idx="829">
                  <c:v>25</c:v>
                </c:pt>
                <c:pt idx="830">
                  <c:v>18</c:v>
                </c:pt>
                <c:pt idx="831">
                  <c:v>18</c:v>
                </c:pt>
                <c:pt idx="832">
                  <c:v>24</c:v>
                </c:pt>
                <c:pt idx="833">
                  <c:v>21</c:v>
                </c:pt>
                <c:pt idx="834">
                  <c:v>19</c:v>
                </c:pt>
                <c:pt idx="835">
                  <c:v>17</c:v>
                </c:pt>
                <c:pt idx="836">
                  <c:v>21</c:v>
                </c:pt>
                <c:pt idx="837">
                  <c:v>23</c:v>
                </c:pt>
                <c:pt idx="838">
                  <c:v>16</c:v>
                </c:pt>
                <c:pt idx="839">
                  <c:v>10</c:v>
                </c:pt>
                <c:pt idx="840">
                  <c:v>22</c:v>
                </c:pt>
                <c:pt idx="841">
                  <c:v>12</c:v>
                </c:pt>
                <c:pt idx="842">
                  <c:v>21</c:v>
                </c:pt>
                <c:pt idx="843">
                  <c:v>18</c:v>
                </c:pt>
                <c:pt idx="844">
                  <c:v>26</c:v>
                </c:pt>
                <c:pt idx="845">
                  <c:v>19</c:v>
                </c:pt>
                <c:pt idx="846">
                  <c:v>24</c:v>
                </c:pt>
                <c:pt idx="847">
                  <c:v>29</c:v>
                </c:pt>
                <c:pt idx="848">
                  <c:v>25</c:v>
                </c:pt>
                <c:pt idx="849">
                  <c:v>28</c:v>
                </c:pt>
                <c:pt idx="850">
                  <c:v>35</c:v>
                </c:pt>
                <c:pt idx="851">
                  <c:v>21</c:v>
                </c:pt>
                <c:pt idx="852">
                  <c:v>26</c:v>
                </c:pt>
                <c:pt idx="853">
                  <c:v>26</c:v>
                </c:pt>
                <c:pt idx="854">
                  <c:v>28</c:v>
                </c:pt>
                <c:pt idx="855">
                  <c:v>31</c:v>
                </c:pt>
                <c:pt idx="856">
                  <c:v>35</c:v>
                </c:pt>
                <c:pt idx="857">
                  <c:v>14</c:v>
                </c:pt>
                <c:pt idx="858">
                  <c:v>27</c:v>
                </c:pt>
                <c:pt idx="859">
                  <c:v>37</c:v>
                </c:pt>
                <c:pt idx="860">
                  <c:v>33</c:v>
                </c:pt>
                <c:pt idx="861">
                  <c:v>29</c:v>
                </c:pt>
                <c:pt idx="862">
                  <c:v>33</c:v>
                </c:pt>
                <c:pt idx="863">
                  <c:v>39</c:v>
                </c:pt>
                <c:pt idx="864">
                  <c:v>34</c:v>
                </c:pt>
                <c:pt idx="865">
                  <c:v>27</c:v>
                </c:pt>
                <c:pt idx="866">
                  <c:v>34</c:v>
                </c:pt>
                <c:pt idx="867">
                  <c:v>22</c:v>
                </c:pt>
                <c:pt idx="868">
                  <c:v>36</c:v>
                </c:pt>
                <c:pt idx="869">
                  <c:v>19</c:v>
                </c:pt>
                <c:pt idx="870">
                  <c:v>22</c:v>
                </c:pt>
                <c:pt idx="871">
                  <c:v>23</c:v>
                </c:pt>
                <c:pt idx="872">
                  <c:v>17</c:v>
                </c:pt>
                <c:pt idx="873">
                  <c:v>27</c:v>
                </c:pt>
                <c:pt idx="874">
                  <c:v>30</c:v>
                </c:pt>
                <c:pt idx="875">
                  <c:v>31</c:v>
                </c:pt>
                <c:pt idx="876">
                  <c:v>45</c:v>
                </c:pt>
                <c:pt idx="877">
                  <c:v>40</c:v>
                </c:pt>
                <c:pt idx="878">
                  <c:v>31</c:v>
                </c:pt>
                <c:pt idx="879">
                  <c:v>42</c:v>
                </c:pt>
                <c:pt idx="880">
                  <c:v>36</c:v>
                </c:pt>
                <c:pt idx="881">
                  <c:v>42</c:v>
                </c:pt>
                <c:pt idx="882">
                  <c:v>46</c:v>
                </c:pt>
                <c:pt idx="883">
                  <c:v>38</c:v>
                </c:pt>
                <c:pt idx="884">
                  <c:v>54</c:v>
                </c:pt>
                <c:pt idx="885">
                  <c:v>30</c:v>
                </c:pt>
                <c:pt idx="886">
                  <c:v>60</c:v>
                </c:pt>
                <c:pt idx="887">
                  <c:v>51</c:v>
                </c:pt>
                <c:pt idx="888">
                  <c:v>71</c:v>
                </c:pt>
                <c:pt idx="889">
                  <c:v>67</c:v>
                </c:pt>
                <c:pt idx="890">
                  <c:v>72</c:v>
                </c:pt>
                <c:pt idx="891">
                  <c:v>55</c:v>
                </c:pt>
                <c:pt idx="892">
                  <c:v>54</c:v>
                </c:pt>
                <c:pt idx="893">
                  <c:v>44</c:v>
                </c:pt>
                <c:pt idx="894">
                  <c:v>43</c:v>
                </c:pt>
                <c:pt idx="895">
                  <c:v>46</c:v>
                </c:pt>
                <c:pt idx="896">
                  <c:v>46</c:v>
                </c:pt>
                <c:pt idx="897">
                  <c:v>50</c:v>
                </c:pt>
                <c:pt idx="898">
                  <c:v>42</c:v>
                </c:pt>
                <c:pt idx="899">
                  <c:v>51</c:v>
                </c:pt>
                <c:pt idx="900">
                  <c:v>55</c:v>
                </c:pt>
                <c:pt idx="901">
                  <c:v>48</c:v>
                </c:pt>
                <c:pt idx="902">
                  <c:v>50</c:v>
                </c:pt>
                <c:pt idx="903">
                  <c:v>59</c:v>
                </c:pt>
                <c:pt idx="904">
                  <c:v>67</c:v>
                </c:pt>
                <c:pt idx="905">
                  <c:v>61</c:v>
                </c:pt>
                <c:pt idx="906">
                  <c:v>55</c:v>
                </c:pt>
                <c:pt idx="907">
                  <c:v>68</c:v>
                </c:pt>
                <c:pt idx="908">
                  <c:v>52</c:v>
                </c:pt>
                <c:pt idx="909">
                  <c:v>62</c:v>
                </c:pt>
                <c:pt idx="910">
                  <c:v>36</c:v>
                </c:pt>
                <c:pt idx="911">
                  <c:v>46</c:v>
                </c:pt>
                <c:pt idx="912">
                  <c:v>53</c:v>
                </c:pt>
                <c:pt idx="913">
                  <c:v>45</c:v>
                </c:pt>
                <c:pt idx="914">
                  <c:v>55</c:v>
                </c:pt>
                <c:pt idx="915">
                  <c:v>56</c:v>
                </c:pt>
                <c:pt idx="916">
                  <c:v>51</c:v>
                </c:pt>
                <c:pt idx="917">
                  <c:v>59</c:v>
                </c:pt>
                <c:pt idx="918">
                  <c:v>70</c:v>
                </c:pt>
                <c:pt idx="919">
                  <c:v>51</c:v>
                </c:pt>
                <c:pt idx="920">
                  <c:v>47</c:v>
                </c:pt>
                <c:pt idx="921">
                  <c:v>44</c:v>
                </c:pt>
                <c:pt idx="922">
                  <c:v>72</c:v>
                </c:pt>
                <c:pt idx="923">
                  <c:v>57</c:v>
                </c:pt>
                <c:pt idx="924">
                  <c:v>61</c:v>
                </c:pt>
                <c:pt idx="925">
                  <c:v>76</c:v>
                </c:pt>
                <c:pt idx="926">
                  <c:v>88</c:v>
                </c:pt>
                <c:pt idx="927">
                  <c:v>97</c:v>
                </c:pt>
                <c:pt idx="928">
                  <c:v>89</c:v>
                </c:pt>
                <c:pt idx="929">
                  <c:v>72</c:v>
                </c:pt>
                <c:pt idx="930">
                  <c:v>96</c:v>
                </c:pt>
                <c:pt idx="931">
                  <c:v>90</c:v>
                </c:pt>
                <c:pt idx="932">
                  <c:v>70</c:v>
                </c:pt>
                <c:pt idx="933">
                  <c:v>77</c:v>
                </c:pt>
                <c:pt idx="934">
                  <c:v>65</c:v>
                </c:pt>
                <c:pt idx="935">
                  <c:v>57</c:v>
                </c:pt>
                <c:pt idx="936">
                  <c:v>66</c:v>
                </c:pt>
                <c:pt idx="937">
                  <c:v>75</c:v>
                </c:pt>
                <c:pt idx="938">
                  <c:v>77</c:v>
                </c:pt>
                <c:pt idx="939">
                  <c:v>85</c:v>
                </c:pt>
                <c:pt idx="940">
                  <c:v>85</c:v>
                </c:pt>
                <c:pt idx="941">
                  <c:v>71</c:v>
                </c:pt>
                <c:pt idx="942">
                  <c:v>84</c:v>
                </c:pt>
                <c:pt idx="943">
                  <c:v>62</c:v>
                </c:pt>
                <c:pt idx="944">
                  <c:v>68</c:v>
                </c:pt>
                <c:pt idx="945">
                  <c:v>60</c:v>
                </c:pt>
                <c:pt idx="946">
                  <c:v>58</c:v>
                </c:pt>
                <c:pt idx="947">
                  <c:v>61</c:v>
                </c:pt>
                <c:pt idx="948">
                  <c:v>73</c:v>
                </c:pt>
                <c:pt idx="949">
                  <c:v>66</c:v>
                </c:pt>
                <c:pt idx="950">
                  <c:v>61</c:v>
                </c:pt>
                <c:pt idx="951">
                  <c:v>69</c:v>
                </c:pt>
                <c:pt idx="952">
                  <c:v>60</c:v>
                </c:pt>
                <c:pt idx="953">
                  <c:v>65</c:v>
                </c:pt>
                <c:pt idx="954">
                  <c:v>62</c:v>
                </c:pt>
                <c:pt idx="955">
                  <c:v>64</c:v>
                </c:pt>
                <c:pt idx="956">
                  <c:v>56</c:v>
                </c:pt>
                <c:pt idx="957">
                  <c:v>40</c:v>
                </c:pt>
                <c:pt idx="958">
                  <c:v>56</c:v>
                </c:pt>
                <c:pt idx="959">
                  <c:v>48</c:v>
                </c:pt>
                <c:pt idx="960">
                  <c:v>55</c:v>
                </c:pt>
                <c:pt idx="961">
                  <c:v>49</c:v>
                </c:pt>
                <c:pt idx="962">
                  <c:v>50</c:v>
                </c:pt>
                <c:pt idx="963">
                  <c:v>59</c:v>
                </c:pt>
                <c:pt idx="964">
                  <c:v>42</c:v>
                </c:pt>
                <c:pt idx="965">
                  <c:v>44</c:v>
                </c:pt>
                <c:pt idx="966">
                  <c:v>61</c:v>
                </c:pt>
                <c:pt idx="967">
                  <c:v>63</c:v>
                </c:pt>
                <c:pt idx="968">
                  <c:v>62</c:v>
                </c:pt>
                <c:pt idx="969">
                  <c:v>57</c:v>
                </c:pt>
                <c:pt idx="970">
                  <c:v>46</c:v>
                </c:pt>
                <c:pt idx="971">
                  <c:v>61</c:v>
                </c:pt>
                <c:pt idx="972">
                  <c:v>49</c:v>
                </c:pt>
                <c:pt idx="973">
                  <c:v>59</c:v>
                </c:pt>
                <c:pt idx="974">
                  <c:v>50</c:v>
                </c:pt>
                <c:pt idx="975">
                  <c:v>51</c:v>
                </c:pt>
                <c:pt idx="976">
                  <c:v>48</c:v>
                </c:pt>
                <c:pt idx="977">
                  <c:v>39</c:v>
                </c:pt>
                <c:pt idx="978">
                  <c:v>56</c:v>
                </c:pt>
                <c:pt idx="979">
                  <c:v>45</c:v>
                </c:pt>
                <c:pt idx="980">
                  <c:v>42</c:v>
                </c:pt>
                <c:pt idx="981">
                  <c:v>40</c:v>
                </c:pt>
                <c:pt idx="982">
                  <c:v>35</c:v>
                </c:pt>
                <c:pt idx="983">
                  <c:v>45</c:v>
                </c:pt>
                <c:pt idx="984">
                  <c:v>41</c:v>
                </c:pt>
                <c:pt idx="985">
                  <c:v>43</c:v>
                </c:pt>
                <c:pt idx="986">
                  <c:v>50</c:v>
                </c:pt>
                <c:pt idx="987">
                  <c:v>48</c:v>
                </c:pt>
                <c:pt idx="988">
                  <c:v>45</c:v>
                </c:pt>
                <c:pt idx="989">
                  <c:v>47</c:v>
                </c:pt>
                <c:pt idx="990">
                  <c:v>45</c:v>
                </c:pt>
                <c:pt idx="991">
                  <c:v>48</c:v>
                </c:pt>
                <c:pt idx="992">
                  <c:v>35</c:v>
                </c:pt>
                <c:pt idx="993">
                  <c:v>35</c:v>
                </c:pt>
                <c:pt idx="994">
                  <c:v>37</c:v>
                </c:pt>
                <c:pt idx="995">
                  <c:v>30</c:v>
                </c:pt>
                <c:pt idx="996">
                  <c:v>29</c:v>
                </c:pt>
                <c:pt idx="997">
                  <c:v>26</c:v>
                </c:pt>
                <c:pt idx="998">
                  <c:v>30</c:v>
                </c:pt>
                <c:pt idx="999">
                  <c:v>36</c:v>
                </c:pt>
                <c:pt idx="1000">
                  <c:v>26</c:v>
                </c:pt>
                <c:pt idx="1001">
                  <c:v>30</c:v>
                </c:pt>
                <c:pt idx="1002">
                  <c:v>28</c:v>
                </c:pt>
                <c:pt idx="1003">
                  <c:v>30</c:v>
                </c:pt>
                <c:pt idx="1004">
                  <c:v>23</c:v>
                </c:pt>
                <c:pt idx="1005">
                  <c:v>30</c:v>
                </c:pt>
                <c:pt idx="1006">
                  <c:v>36</c:v>
                </c:pt>
                <c:pt idx="1007">
                  <c:v>26</c:v>
                </c:pt>
                <c:pt idx="1008">
                  <c:v>26</c:v>
                </c:pt>
                <c:pt idx="1009">
                  <c:v>31</c:v>
                </c:pt>
                <c:pt idx="1010">
                  <c:v>32</c:v>
                </c:pt>
                <c:pt idx="1011">
                  <c:v>44</c:v>
                </c:pt>
                <c:pt idx="1012">
                  <c:v>41</c:v>
                </c:pt>
                <c:pt idx="1013">
                  <c:v>40</c:v>
                </c:pt>
                <c:pt idx="1014">
                  <c:v>32</c:v>
                </c:pt>
                <c:pt idx="1015">
                  <c:v>46</c:v>
                </c:pt>
                <c:pt idx="1016">
                  <c:v>31</c:v>
                </c:pt>
                <c:pt idx="1017">
                  <c:v>43</c:v>
                </c:pt>
                <c:pt idx="1018">
                  <c:v>39</c:v>
                </c:pt>
                <c:pt idx="1019">
                  <c:v>38</c:v>
                </c:pt>
                <c:pt idx="1020">
                  <c:v>46</c:v>
                </c:pt>
                <c:pt idx="1021">
                  <c:v>53</c:v>
                </c:pt>
                <c:pt idx="1022">
                  <c:v>35</c:v>
                </c:pt>
                <c:pt idx="1023">
                  <c:v>30</c:v>
                </c:pt>
                <c:pt idx="1024">
                  <c:v>35</c:v>
                </c:pt>
                <c:pt idx="1025">
                  <c:v>27</c:v>
                </c:pt>
                <c:pt idx="1026">
                  <c:v>33</c:v>
                </c:pt>
                <c:pt idx="1027">
                  <c:v>29</c:v>
                </c:pt>
                <c:pt idx="1028">
                  <c:v>29</c:v>
                </c:pt>
                <c:pt idx="1029">
                  <c:v>31</c:v>
                </c:pt>
                <c:pt idx="1030">
                  <c:v>48</c:v>
                </c:pt>
                <c:pt idx="1031">
                  <c:v>44</c:v>
                </c:pt>
                <c:pt idx="1032">
                  <c:v>38</c:v>
                </c:pt>
                <c:pt idx="1033">
                  <c:v>53</c:v>
                </c:pt>
                <c:pt idx="1034">
                  <c:v>56</c:v>
                </c:pt>
                <c:pt idx="1035">
                  <c:v>48</c:v>
                </c:pt>
                <c:pt idx="1036">
                  <c:v>49</c:v>
                </c:pt>
                <c:pt idx="1037">
                  <c:v>42</c:v>
                </c:pt>
                <c:pt idx="1038">
                  <c:v>49</c:v>
                </c:pt>
                <c:pt idx="1039">
                  <c:v>43</c:v>
                </c:pt>
                <c:pt idx="1040">
                  <c:v>36</c:v>
                </c:pt>
                <c:pt idx="1041">
                  <c:v>30</c:v>
                </c:pt>
                <c:pt idx="1042">
                  <c:v>26</c:v>
                </c:pt>
                <c:pt idx="1043">
                  <c:v>27</c:v>
                </c:pt>
                <c:pt idx="1044">
                  <c:v>34</c:v>
                </c:pt>
                <c:pt idx="1045">
                  <c:v>37</c:v>
                </c:pt>
                <c:pt idx="1046">
                  <c:v>28</c:v>
                </c:pt>
                <c:pt idx="1047">
                  <c:v>29</c:v>
                </c:pt>
                <c:pt idx="1048">
                  <c:v>34</c:v>
                </c:pt>
                <c:pt idx="1049">
                  <c:v>52</c:v>
                </c:pt>
                <c:pt idx="1050">
                  <c:v>55</c:v>
                </c:pt>
                <c:pt idx="1051">
                  <c:v>40</c:v>
                </c:pt>
                <c:pt idx="1052">
                  <c:v>40</c:v>
                </c:pt>
                <c:pt idx="1053">
                  <c:v>39</c:v>
                </c:pt>
                <c:pt idx="1054">
                  <c:v>43</c:v>
                </c:pt>
                <c:pt idx="1055">
                  <c:v>62</c:v>
                </c:pt>
                <c:pt idx="1056">
                  <c:v>42</c:v>
                </c:pt>
                <c:pt idx="1057">
                  <c:v>47</c:v>
                </c:pt>
                <c:pt idx="1058">
                  <c:v>49</c:v>
                </c:pt>
                <c:pt idx="1059">
                  <c:v>56</c:v>
                </c:pt>
                <c:pt idx="1060">
                  <c:v>58</c:v>
                </c:pt>
                <c:pt idx="1061">
                  <c:v>79</c:v>
                </c:pt>
                <c:pt idx="1062">
                  <c:v>64</c:v>
                </c:pt>
                <c:pt idx="1063">
                  <c:v>61</c:v>
                </c:pt>
                <c:pt idx="1064">
                  <c:v>53</c:v>
                </c:pt>
                <c:pt idx="1065">
                  <c:v>42</c:v>
                </c:pt>
                <c:pt idx="1066">
                  <c:v>45</c:v>
                </c:pt>
                <c:pt idx="1067">
                  <c:v>50</c:v>
                </c:pt>
                <c:pt idx="1068">
                  <c:v>42</c:v>
                </c:pt>
                <c:pt idx="1069">
                  <c:v>46</c:v>
                </c:pt>
                <c:pt idx="1070">
                  <c:v>44</c:v>
                </c:pt>
                <c:pt idx="1071">
                  <c:v>42</c:v>
                </c:pt>
                <c:pt idx="1072">
                  <c:v>51</c:v>
                </c:pt>
                <c:pt idx="1073">
                  <c:v>55</c:v>
                </c:pt>
                <c:pt idx="1074">
                  <c:v>36</c:v>
                </c:pt>
                <c:pt idx="1075">
                  <c:v>42</c:v>
                </c:pt>
                <c:pt idx="1076">
                  <c:v>45</c:v>
                </c:pt>
                <c:pt idx="1077">
                  <c:v>42</c:v>
                </c:pt>
                <c:pt idx="1078">
                  <c:v>51</c:v>
                </c:pt>
                <c:pt idx="1079">
                  <c:v>59</c:v>
                </c:pt>
                <c:pt idx="1080">
                  <c:v>46</c:v>
                </c:pt>
                <c:pt idx="1081">
                  <c:v>46</c:v>
                </c:pt>
                <c:pt idx="1082">
                  <c:v>50</c:v>
                </c:pt>
                <c:pt idx="1083">
                  <c:v>37</c:v>
                </c:pt>
                <c:pt idx="1084">
                  <c:v>40</c:v>
                </c:pt>
                <c:pt idx="1085">
                  <c:v>32</c:v>
                </c:pt>
                <c:pt idx="1086">
                  <c:v>43</c:v>
                </c:pt>
                <c:pt idx="1087">
                  <c:v>29</c:v>
                </c:pt>
                <c:pt idx="1088">
                  <c:v>41</c:v>
                </c:pt>
                <c:pt idx="1089">
                  <c:v>35</c:v>
                </c:pt>
                <c:pt idx="1090">
                  <c:v>54</c:v>
                </c:pt>
                <c:pt idx="1091">
                  <c:v>40</c:v>
                </c:pt>
                <c:pt idx="1092">
                  <c:v>35</c:v>
                </c:pt>
                <c:pt idx="1093">
                  <c:v>39</c:v>
                </c:pt>
                <c:pt idx="1094">
                  <c:v>41</c:v>
                </c:pt>
                <c:pt idx="1095">
                  <c:v>41</c:v>
                </c:pt>
                <c:pt idx="1096">
                  <c:v>35</c:v>
                </c:pt>
                <c:pt idx="1097">
                  <c:v>39</c:v>
                </c:pt>
                <c:pt idx="1098">
                  <c:v>41</c:v>
                </c:pt>
                <c:pt idx="1099">
                  <c:v>36</c:v>
                </c:pt>
                <c:pt idx="1100">
                  <c:v>38</c:v>
                </c:pt>
                <c:pt idx="1101">
                  <c:v>41</c:v>
                </c:pt>
                <c:pt idx="1102">
                  <c:v>34</c:v>
                </c:pt>
                <c:pt idx="1103">
                  <c:v>52</c:v>
                </c:pt>
                <c:pt idx="1104">
                  <c:v>37</c:v>
                </c:pt>
                <c:pt idx="1105">
                  <c:v>47</c:v>
                </c:pt>
                <c:pt idx="1106">
                  <c:v>34</c:v>
                </c:pt>
                <c:pt idx="1107">
                  <c:v>28</c:v>
                </c:pt>
                <c:pt idx="1108">
                  <c:v>36</c:v>
                </c:pt>
                <c:pt idx="1109">
                  <c:v>50</c:v>
                </c:pt>
                <c:pt idx="1110">
                  <c:v>50</c:v>
                </c:pt>
                <c:pt idx="1111">
                  <c:v>39</c:v>
                </c:pt>
                <c:pt idx="1112">
                  <c:v>40</c:v>
                </c:pt>
                <c:pt idx="1113">
                  <c:v>30</c:v>
                </c:pt>
                <c:pt idx="1114">
                  <c:v>46</c:v>
                </c:pt>
                <c:pt idx="1115">
                  <c:v>38</c:v>
                </c:pt>
                <c:pt idx="1116">
                  <c:v>44</c:v>
                </c:pt>
                <c:pt idx="1117">
                  <c:v>35</c:v>
                </c:pt>
                <c:pt idx="1118">
                  <c:v>32</c:v>
                </c:pt>
                <c:pt idx="1119">
                  <c:v>38</c:v>
                </c:pt>
                <c:pt idx="1120">
                  <c:v>27</c:v>
                </c:pt>
                <c:pt idx="1121">
                  <c:v>23</c:v>
                </c:pt>
                <c:pt idx="1122">
                  <c:v>25</c:v>
                </c:pt>
                <c:pt idx="1123">
                  <c:v>32</c:v>
                </c:pt>
                <c:pt idx="1124">
                  <c:v>29</c:v>
                </c:pt>
                <c:pt idx="1125">
                  <c:v>21</c:v>
                </c:pt>
                <c:pt idx="1126">
                  <c:v>23</c:v>
                </c:pt>
                <c:pt idx="1127">
                  <c:v>24</c:v>
                </c:pt>
                <c:pt idx="1128">
                  <c:v>34</c:v>
                </c:pt>
                <c:pt idx="1129">
                  <c:v>30</c:v>
                </c:pt>
                <c:pt idx="1130">
                  <c:v>26</c:v>
                </c:pt>
                <c:pt idx="1131">
                  <c:v>16</c:v>
                </c:pt>
                <c:pt idx="1132">
                  <c:v>26</c:v>
                </c:pt>
                <c:pt idx="1133">
                  <c:v>27</c:v>
                </c:pt>
                <c:pt idx="1134">
                  <c:v>24</c:v>
                </c:pt>
                <c:pt idx="1135">
                  <c:v>15</c:v>
                </c:pt>
                <c:pt idx="1136">
                  <c:v>16</c:v>
                </c:pt>
                <c:pt idx="1137">
                  <c:v>23</c:v>
                </c:pt>
                <c:pt idx="1138">
                  <c:v>16</c:v>
                </c:pt>
                <c:pt idx="1139">
                  <c:v>22</c:v>
                </c:pt>
                <c:pt idx="1140">
                  <c:v>17</c:v>
                </c:pt>
                <c:pt idx="1141">
                  <c:v>16</c:v>
                </c:pt>
                <c:pt idx="1142">
                  <c:v>12</c:v>
                </c:pt>
                <c:pt idx="1143">
                  <c:v>20</c:v>
                </c:pt>
                <c:pt idx="1144">
                  <c:v>23</c:v>
                </c:pt>
                <c:pt idx="1145">
                  <c:v>23</c:v>
                </c:pt>
                <c:pt idx="1146">
                  <c:v>16</c:v>
                </c:pt>
                <c:pt idx="1147">
                  <c:v>21</c:v>
                </c:pt>
                <c:pt idx="1148">
                  <c:v>15</c:v>
                </c:pt>
                <c:pt idx="1149">
                  <c:v>15</c:v>
                </c:pt>
                <c:pt idx="1150">
                  <c:v>22</c:v>
                </c:pt>
                <c:pt idx="1151">
                  <c:v>19</c:v>
                </c:pt>
                <c:pt idx="1152">
                  <c:v>10</c:v>
                </c:pt>
                <c:pt idx="1153">
                  <c:v>16</c:v>
                </c:pt>
                <c:pt idx="1154">
                  <c:v>12</c:v>
                </c:pt>
                <c:pt idx="1155">
                  <c:v>12</c:v>
                </c:pt>
                <c:pt idx="1156">
                  <c:v>14</c:v>
                </c:pt>
                <c:pt idx="1157">
                  <c:v>15</c:v>
                </c:pt>
                <c:pt idx="1158">
                  <c:v>8</c:v>
                </c:pt>
                <c:pt idx="1159">
                  <c:v>15</c:v>
                </c:pt>
                <c:pt idx="1160">
                  <c:v>5</c:v>
                </c:pt>
                <c:pt idx="1161">
                  <c:v>16</c:v>
                </c:pt>
                <c:pt idx="1162">
                  <c:v>16</c:v>
                </c:pt>
                <c:pt idx="1163">
                  <c:v>15</c:v>
                </c:pt>
                <c:pt idx="1164">
                  <c:v>15</c:v>
                </c:pt>
                <c:pt idx="1165">
                  <c:v>15</c:v>
                </c:pt>
                <c:pt idx="1166">
                  <c:v>8</c:v>
                </c:pt>
                <c:pt idx="1167">
                  <c:v>18</c:v>
                </c:pt>
                <c:pt idx="1168">
                  <c:v>9</c:v>
                </c:pt>
                <c:pt idx="1169">
                  <c:v>8</c:v>
                </c:pt>
                <c:pt idx="1170">
                  <c:v>13</c:v>
                </c:pt>
                <c:pt idx="1171">
                  <c:v>11</c:v>
                </c:pt>
                <c:pt idx="1172">
                  <c:v>12</c:v>
                </c:pt>
                <c:pt idx="1173">
                  <c:v>20</c:v>
                </c:pt>
                <c:pt idx="1174">
                  <c:v>16</c:v>
                </c:pt>
                <c:pt idx="1175">
                  <c:v>8</c:v>
                </c:pt>
                <c:pt idx="1176">
                  <c:v>6</c:v>
                </c:pt>
                <c:pt idx="1177">
                  <c:v>9</c:v>
                </c:pt>
                <c:pt idx="1178">
                  <c:v>12</c:v>
                </c:pt>
                <c:pt idx="1179">
                  <c:v>9</c:v>
                </c:pt>
                <c:pt idx="1180">
                  <c:v>6</c:v>
                </c:pt>
                <c:pt idx="1181">
                  <c:v>4</c:v>
                </c:pt>
                <c:pt idx="1182">
                  <c:v>9</c:v>
                </c:pt>
                <c:pt idx="1183">
                  <c:v>10</c:v>
                </c:pt>
                <c:pt idx="1184">
                  <c:v>10</c:v>
                </c:pt>
                <c:pt idx="1185">
                  <c:v>4</c:v>
                </c:pt>
                <c:pt idx="1186">
                  <c:v>3</c:v>
                </c:pt>
                <c:pt idx="1187">
                  <c:v>2</c:v>
                </c:pt>
                <c:pt idx="1188">
                  <c:v>7</c:v>
                </c:pt>
                <c:pt idx="1189">
                  <c:v>2</c:v>
                </c:pt>
                <c:pt idx="1190">
                  <c:v>3</c:v>
                </c:pt>
                <c:pt idx="1191">
                  <c:v>2</c:v>
                </c:pt>
                <c:pt idx="1192">
                  <c:v>6</c:v>
                </c:pt>
                <c:pt idx="1193">
                  <c:v>2</c:v>
                </c:pt>
                <c:pt idx="1194">
                  <c:v>3</c:v>
                </c:pt>
                <c:pt idx="1195">
                  <c:v>1</c:v>
                </c:pt>
                <c:pt idx="1196">
                  <c:v>1</c:v>
                </c:pt>
                <c:pt idx="1197">
                  <c:v>5</c:v>
                </c:pt>
                <c:pt idx="1198">
                  <c:v>3</c:v>
                </c:pt>
                <c:pt idx="1199">
                  <c:v>1</c:v>
                </c:pt>
                <c:pt idx="1200">
                  <c:v>6</c:v>
                </c:pt>
                <c:pt idx="1201">
                  <c:v>2</c:v>
                </c:pt>
                <c:pt idx="1202">
                  <c:v>4</c:v>
                </c:pt>
                <c:pt idx="1203">
                  <c:v>3</c:v>
                </c:pt>
                <c:pt idx="1204">
                  <c:v>1</c:v>
                </c:pt>
                <c:pt idx="1205">
                  <c:v>3</c:v>
                </c:pt>
                <c:pt idx="1206">
                  <c:v>2</c:v>
                </c:pt>
                <c:pt idx="1207">
                  <c:v>2</c:v>
                </c:pt>
                <c:pt idx="1208">
                  <c:v>5</c:v>
                </c:pt>
                <c:pt idx="1209">
                  <c:v>3</c:v>
                </c:pt>
                <c:pt idx="1210">
                  <c:v>6</c:v>
                </c:pt>
                <c:pt idx="1211">
                  <c:v>3</c:v>
                </c:pt>
                <c:pt idx="1212">
                  <c:v>5</c:v>
                </c:pt>
                <c:pt idx="1213">
                  <c:v>3</c:v>
                </c:pt>
                <c:pt idx="1214">
                  <c:v>2</c:v>
                </c:pt>
                <c:pt idx="1215">
                  <c:v>2</c:v>
                </c:pt>
                <c:pt idx="1216">
                  <c:v>2</c:v>
                </c:pt>
                <c:pt idx="1217">
                  <c:v>1</c:v>
                </c:pt>
                <c:pt idx="1218">
                  <c:v>2</c:v>
                </c:pt>
                <c:pt idx="1219">
                  <c:v>1</c:v>
                </c:pt>
                <c:pt idx="1220">
                  <c:v>1</c:v>
                </c:pt>
                <c:pt idx="1221">
                  <c:v>1</c:v>
                </c:pt>
                <c:pt idx="1222">
                  <c:v>3</c:v>
                </c:pt>
                <c:pt idx="1223">
                  <c:v>2</c:v>
                </c:pt>
                <c:pt idx="1224">
                  <c:v>3</c:v>
                </c:pt>
                <c:pt idx="1225">
                  <c:v>2</c:v>
                </c:pt>
                <c:pt idx="1226">
                  <c:v>0</c:v>
                </c:pt>
                <c:pt idx="1227">
                  <c:v>2</c:v>
                </c:pt>
                <c:pt idx="1228">
                  <c:v>2</c:v>
                </c:pt>
                <c:pt idx="1229">
                  <c:v>1</c:v>
                </c:pt>
                <c:pt idx="1230">
                  <c:v>3</c:v>
                </c:pt>
                <c:pt idx="1231">
                  <c:v>0</c:v>
                </c:pt>
                <c:pt idx="1232">
                  <c:v>0</c:v>
                </c:pt>
                <c:pt idx="1233">
                  <c:v>0</c:v>
                </c:pt>
                <c:pt idx="1234">
                  <c:v>2</c:v>
                </c:pt>
                <c:pt idx="1235">
                  <c:v>0</c:v>
                </c:pt>
                <c:pt idx="1236">
                  <c:v>0</c:v>
                </c:pt>
                <c:pt idx="1237">
                  <c:v>0</c:v>
                </c:pt>
                <c:pt idx="1238">
                  <c:v>0</c:v>
                </c:pt>
                <c:pt idx="1239">
                  <c:v>0</c:v>
                </c:pt>
                <c:pt idx="1240">
                  <c:v>0</c:v>
                </c:pt>
                <c:pt idx="1241">
                  <c:v>0</c:v>
                </c:pt>
                <c:pt idx="1242">
                  <c:v>0</c:v>
                </c:pt>
                <c:pt idx="1243">
                  <c:v>0</c:v>
                </c:pt>
                <c:pt idx="1244">
                  <c:v>1</c:v>
                </c:pt>
                <c:pt idx="1245">
                  <c:v>0</c:v>
                </c:pt>
                <c:pt idx="1246">
                  <c:v>0</c:v>
                </c:pt>
                <c:pt idx="1247">
                  <c:v>0</c:v>
                </c:pt>
                <c:pt idx="1248">
                  <c:v>0</c:v>
                </c:pt>
                <c:pt idx="1249">
                  <c:v>1</c:v>
                </c:pt>
                <c:pt idx="1250">
                  <c:v>0</c:v>
                </c:pt>
                <c:pt idx="1251">
                  <c:v>1</c:v>
                </c:pt>
                <c:pt idx="1252">
                  <c:v>1</c:v>
                </c:pt>
                <c:pt idx="1253">
                  <c:v>0</c:v>
                </c:pt>
                <c:pt idx="1254">
                  <c:v>0</c:v>
                </c:pt>
                <c:pt idx="1255">
                  <c:v>0</c:v>
                </c:pt>
                <c:pt idx="1256">
                  <c:v>0</c:v>
                </c:pt>
                <c:pt idx="1257">
                  <c:v>0</c:v>
                </c:pt>
                <c:pt idx="1258">
                  <c:v>0</c:v>
                </c:pt>
                <c:pt idx="1259">
                  <c:v>0</c:v>
                </c:pt>
                <c:pt idx="1260">
                  <c:v>0</c:v>
                </c:pt>
                <c:pt idx="1261">
                  <c:v>0</c:v>
                </c:pt>
                <c:pt idx="1262">
                  <c:v>0</c:v>
                </c:pt>
                <c:pt idx="1263">
                  <c:v>0</c:v>
                </c:pt>
                <c:pt idx="1264">
                  <c:v>0</c:v>
                </c:pt>
                <c:pt idx="1265">
                  <c:v>0</c:v>
                </c:pt>
                <c:pt idx="1266">
                  <c:v>0</c:v>
                </c:pt>
                <c:pt idx="1267">
                  <c:v>0</c:v>
                </c:pt>
                <c:pt idx="1268">
                  <c:v>0</c:v>
                </c:pt>
                <c:pt idx="1269">
                  <c:v>0</c:v>
                </c:pt>
                <c:pt idx="1270">
                  <c:v>1</c:v>
                </c:pt>
                <c:pt idx="1271">
                  <c:v>0</c:v>
                </c:pt>
                <c:pt idx="1272">
                  <c:v>0</c:v>
                </c:pt>
                <c:pt idx="1273">
                  <c:v>0</c:v>
                </c:pt>
                <c:pt idx="1274">
                  <c:v>0</c:v>
                </c:pt>
                <c:pt idx="1275">
                  <c:v>0</c:v>
                </c:pt>
                <c:pt idx="1276">
                  <c:v>0</c:v>
                </c:pt>
                <c:pt idx="1277">
                  <c:v>0</c:v>
                </c:pt>
                <c:pt idx="1278">
                  <c:v>0</c:v>
                </c:pt>
                <c:pt idx="1279">
                  <c:v>0</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0</c:v>
                </c:pt>
                <c:pt idx="1301">
                  <c:v>0</c:v>
                </c:pt>
                <c:pt idx="1302">
                  <c:v>0</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8</c:v>
                </c:pt>
                <c:pt idx="1335">
                  <c:v>0</c:v>
                </c:pt>
                <c:pt idx="1336">
                  <c:v>0</c:v>
                </c:pt>
                <c:pt idx="1337">
                  <c:v>0</c:v>
                </c:pt>
                <c:pt idx="1338">
                  <c:v>0</c:v>
                </c:pt>
                <c:pt idx="1339">
                  <c:v>0</c:v>
                </c:pt>
                <c:pt idx="1340">
                  <c:v>0</c:v>
                </c:pt>
                <c:pt idx="1341">
                  <c:v>0</c:v>
                </c:pt>
                <c:pt idx="1342">
                  <c:v>0</c:v>
                </c:pt>
                <c:pt idx="1343">
                  <c:v>0</c:v>
                </c:pt>
                <c:pt idx="1344">
                  <c:v>0</c:v>
                </c:pt>
                <c:pt idx="1345">
                  <c:v>0</c:v>
                </c:pt>
                <c:pt idx="1346">
                  <c:v>0</c:v>
                </c:pt>
                <c:pt idx="1347">
                  <c:v>0</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0</c:v>
                </c:pt>
                <c:pt idx="1381">
                  <c:v>0</c:v>
                </c:pt>
                <c:pt idx="1382">
                  <c:v>0</c:v>
                </c:pt>
                <c:pt idx="1383">
                  <c:v>0</c:v>
                </c:pt>
                <c:pt idx="1384">
                  <c:v>0</c:v>
                </c:pt>
                <c:pt idx="1385">
                  <c:v>0</c:v>
                </c:pt>
                <c:pt idx="1386">
                  <c:v>0</c:v>
                </c:pt>
                <c:pt idx="1387">
                  <c:v>0</c:v>
                </c:pt>
                <c:pt idx="1388">
                  <c:v>0</c:v>
                </c:pt>
                <c:pt idx="1389">
                  <c:v>0</c:v>
                </c:pt>
                <c:pt idx="1390">
                  <c:v>0</c:v>
                </c:pt>
                <c:pt idx="1391">
                  <c:v>0</c:v>
                </c:pt>
                <c:pt idx="1392">
                  <c:v>0</c:v>
                </c:pt>
                <c:pt idx="1393">
                  <c:v>0</c:v>
                </c:pt>
                <c:pt idx="1394">
                  <c:v>0</c:v>
                </c:pt>
                <c:pt idx="1395">
                  <c:v>0</c:v>
                </c:pt>
                <c:pt idx="1396">
                  <c:v>0</c:v>
                </c:pt>
                <c:pt idx="1397">
                  <c:v>0</c:v>
                </c:pt>
                <c:pt idx="1398">
                  <c:v>0</c:v>
                </c:pt>
                <c:pt idx="1399">
                  <c:v>0</c:v>
                </c:pt>
                <c:pt idx="1400">
                  <c:v>0</c:v>
                </c:pt>
                <c:pt idx="1401">
                  <c:v>0</c:v>
                </c:pt>
                <c:pt idx="1402">
                  <c:v>0</c:v>
                </c:pt>
                <c:pt idx="1403">
                  <c:v>0</c:v>
                </c:pt>
                <c:pt idx="1404">
                  <c:v>0</c:v>
                </c:pt>
                <c:pt idx="1405">
                  <c:v>0</c:v>
                </c:pt>
                <c:pt idx="1406">
                  <c:v>0</c:v>
                </c:pt>
                <c:pt idx="1407">
                  <c:v>0</c:v>
                </c:pt>
                <c:pt idx="1408">
                  <c:v>0</c:v>
                </c:pt>
                <c:pt idx="1409">
                  <c:v>0</c:v>
                </c:pt>
                <c:pt idx="1410">
                  <c:v>0</c:v>
                </c:pt>
                <c:pt idx="1411">
                  <c:v>0</c:v>
                </c:pt>
                <c:pt idx="1412">
                  <c:v>0</c:v>
                </c:pt>
                <c:pt idx="1413">
                  <c:v>0</c:v>
                </c:pt>
                <c:pt idx="1414">
                  <c:v>0</c:v>
                </c:pt>
                <c:pt idx="1415">
                  <c:v>0</c:v>
                </c:pt>
                <c:pt idx="1416">
                  <c:v>0</c:v>
                </c:pt>
                <c:pt idx="1417">
                  <c:v>0</c:v>
                </c:pt>
                <c:pt idx="1418">
                  <c:v>0</c:v>
                </c:pt>
                <c:pt idx="1419">
                  <c:v>0</c:v>
                </c:pt>
                <c:pt idx="1420">
                  <c:v>0</c:v>
                </c:pt>
                <c:pt idx="1421">
                  <c:v>0</c:v>
                </c:pt>
                <c:pt idx="1422">
                  <c:v>0</c:v>
                </c:pt>
                <c:pt idx="1423">
                  <c:v>0</c:v>
                </c:pt>
                <c:pt idx="1424">
                  <c:v>0</c:v>
                </c:pt>
                <c:pt idx="1425">
                  <c:v>0</c:v>
                </c:pt>
                <c:pt idx="1426">
                  <c:v>0</c:v>
                </c:pt>
                <c:pt idx="1427">
                  <c:v>0</c:v>
                </c:pt>
                <c:pt idx="1428">
                  <c:v>0</c:v>
                </c:pt>
                <c:pt idx="1429">
                  <c:v>0</c:v>
                </c:pt>
                <c:pt idx="1430">
                  <c:v>0</c:v>
                </c:pt>
                <c:pt idx="1431">
                  <c:v>0</c:v>
                </c:pt>
                <c:pt idx="1432">
                  <c:v>0</c:v>
                </c:pt>
                <c:pt idx="1433">
                  <c:v>0</c:v>
                </c:pt>
                <c:pt idx="1434">
                  <c:v>0</c:v>
                </c:pt>
                <c:pt idx="1435">
                  <c:v>0</c:v>
                </c:pt>
                <c:pt idx="1436">
                  <c:v>0</c:v>
                </c:pt>
                <c:pt idx="1437">
                  <c:v>0</c:v>
                </c:pt>
                <c:pt idx="1438">
                  <c:v>0</c:v>
                </c:pt>
                <c:pt idx="1439">
                  <c:v>0</c:v>
                </c:pt>
                <c:pt idx="1440">
                  <c:v>0</c:v>
                </c:pt>
                <c:pt idx="1441">
                  <c:v>0</c:v>
                </c:pt>
                <c:pt idx="1442">
                  <c:v>0</c:v>
                </c:pt>
                <c:pt idx="1443">
                  <c:v>0</c:v>
                </c:pt>
                <c:pt idx="1444">
                  <c:v>0</c:v>
                </c:pt>
                <c:pt idx="1445">
                  <c:v>0</c:v>
                </c:pt>
                <c:pt idx="1446">
                  <c:v>0</c:v>
                </c:pt>
                <c:pt idx="1447">
                  <c:v>0</c:v>
                </c:pt>
                <c:pt idx="1448">
                  <c:v>0</c:v>
                </c:pt>
                <c:pt idx="1449">
                  <c:v>0</c:v>
                </c:pt>
                <c:pt idx="1450">
                  <c:v>0</c:v>
                </c:pt>
                <c:pt idx="1451">
                  <c:v>0</c:v>
                </c:pt>
                <c:pt idx="1452">
                  <c:v>0</c:v>
                </c:pt>
                <c:pt idx="1453">
                  <c:v>0</c:v>
                </c:pt>
                <c:pt idx="1454">
                  <c:v>0</c:v>
                </c:pt>
                <c:pt idx="1455">
                  <c:v>0</c:v>
                </c:pt>
                <c:pt idx="1456">
                  <c:v>0</c:v>
                </c:pt>
                <c:pt idx="1457">
                  <c:v>0</c:v>
                </c:pt>
                <c:pt idx="1458">
                  <c:v>0</c:v>
                </c:pt>
                <c:pt idx="1459">
                  <c:v>0</c:v>
                </c:pt>
                <c:pt idx="1460">
                  <c:v>0</c:v>
                </c:pt>
                <c:pt idx="1461">
                  <c:v>0</c:v>
                </c:pt>
                <c:pt idx="1462">
                  <c:v>0</c:v>
                </c:pt>
                <c:pt idx="1463">
                  <c:v>0</c:v>
                </c:pt>
                <c:pt idx="1464">
                  <c:v>0</c:v>
                </c:pt>
                <c:pt idx="1465">
                  <c:v>0</c:v>
                </c:pt>
                <c:pt idx="1466">
                  <c:v>0</c:v>
                </c:pt>
                <c:pt idx="1467">
                  <c:v>0</c:v>
                </c:pt>
                <c:pt idx="1468">
                  <c:v>0</c:v>
                </c:pt>
                <c:pt idx="1469">
                  <c:v>0</c:v>
                </c:pt>
                <c:pt idx="1470">
                  <c:v>0</c:v>
                </c:pt>
                <c:pt idx="1471">
                  <c:v>0</c:v>
                </c:pt>
                <c:pt idx="1472">
                  <c:v>0</c:v>
                </c:pt>
                <c:pt idx="1473">
                  <c:v>0</c:v>
                </c:pt>
                <c:pt idx="1474">
                  <c:v>0</c:v>
                </c:pt>
                <c:pt idx="1475">
                  <c:v>0</c:v>
                </c:pt>
                <c:pt idx="1476">
                  <c:v>0</c:v>
                </c:pt>
                <c:pt idx="1477">
                  <c:v>0</c:v>
                </c:pt>
                <c:pt idx="1478">
                  <c:v>0</c:v>
                </c:pt>
                <c:pt idx="1479">
                  <c:v>0</c:v>
                </c:pt>
                <c:pt idx="1480">
                  <c:v>0</c:v>
                </c:pt>
                <c:pt idx="1481">
                  <c:v>0</c:v>
                </c:pt>
                <c:pt idx="1482">
                  <c:v>0</c:v>
                </c:pt>
                <c:pt idx="1483">
                  <c:v>0</c:v>
                </c:pt>
                <c:pt idx="1484">
                  <c:v>0</c:v>
                </c:pt>
                <c:pt idx="1485">
                  <c:v>0</c:v>
                </c:pt>
                <c:pt idx="1486">
                  <c:v>0</c:v>
                </c:pt>
                <c:pt idx="1487">
                  <c:v>0</c:v>
                </c:pt>
                <c:pt idx="1488">
                  <c:v>0</c:v>
                </c:pt>
                <c:pt idx="1489">
                  <c:v>0</c:v>
                </c:pt>
                <c:pt idx="1490">
                  <c:v>0</c:v>
                </c:pt>
                <c:pt idx="1491">
                  <c:v>0</c:v>
                </c:pt>
                <c:pt idx="1492">
                  <c:v>0</c:v>
                </c:pt>
                <c:pt idx="1493">
                  <c:v>0</c:v>
                </c:pt>
                <c:pt idx="1494">
                  <c:v>0</c:v>
                </c:pt>
                <c:pt idx="1495">
                  <c:v>0</c:v>
                </c:pt>
                <c:pt idx="1496">
                  <c:v>0</c:v>
                </c:pt>
                <c:pt idx="1497">
                  <c:v>0</c:v>
                </c:pt>
                <c:pt idx="1498">
                  <c:v>0</c:v>
                </c:pt>
                <c:pt idx="1499">
                  <c:v>0</c:v>
                </c:pt>
                <c:pt idx="1500">
                  <c:v>0</c:v>
                </c:pt>
                <c:pt idx="1501">
                  <c:v>0</c:v>
                </c:pt>
                <c:pt idx="1502">
                  <c:v>0</c:v>
                </c:pt>
                <c:pt idx="1503">
                  <c:v>0</c:v>
                </c:pt>
                <c:pt idx="1504">
                  <c:v>0</c:v>
                </c:pt>
                <c:pt idx="1505">
                  <c:v>0</c:v>
                </c:pt>
                <c:pt idx="1506">
                  <c:v>0</c:v>
                </c:pt>
                <c:pt idx="1507">
                  <c:v>0</c:v>
                </c:pt>
                <c:pt idx="1508">
                  <c:v>0</c:v>
                </c:pt>
                <c:pt idx="1509">
                  <c:v>0</c:v>
                </c:pt>
                <c:pt idx="1510">
                  <c:v>0</c:v>
                </c:pt>
                <c:pt idx="1511">
                  <c:v>0</c:v>
                </c:pt>
                <c:pt idx="1512">
                  <c:v>0</c:v>
                </c:pt>
                <c:pt idx="1513">
                  <c:v>0</c:v>
                </c:pt>
                <c:pt idx="1514">
                  <c:v>0</c:v>
                </c:pt>
                <c:pt idx="1515">
                  <c:v>0</c:v>
                </c:pt>
                <c:pt idx="1516">
                  <c:v>0</c:v>
                </c:pt>
                <c:pt idx="1517">
                  <c:v>0</c:v>
                </c:pt>
                <c:pt idx="1518">
                  <c:v>0</c:v>
                </c:pt>
                <c:pt idx="1519">
                  <c:v>0</c:v>
                </c:pt>
                <c:pt idx="1520">
                  <c:v>0</c:v>
                </c:pt>
                <c:pt idx="1521">
                  <c:v>0</c:v>
                </c:pt>
                <c:pt idx="1522">
                  <c:v>0</c:v>
                </c:pt>
                <c:pt idx="1523">
                  <c:v>0</c:v>
                </c:pt>
                <c:pt idx="1524">
                  <c:v>0</c:v>
                </c:pt>
                <c:pt idx="1525">
                  <c:v>0</c:v>
                </c:pt>
                <c:pt idx="1526">
                  <c:v>0</c:v>
                </c:pt>
                <c:pt idx="1527">
                  <c:v>0</c:v>
                </c:pt>
                <c:pt idx="1528">
                  <c:v>0</c:v>
                </c:pt>
                <c:pt idx="1529">
                  <c:v>0</c:v>
                </c:pt>
                <c:pt idx="1530">
                  <c:v>0</c:v>
                </c:pt>
                <c:pt idx="1531">
                  <c:v>0</c:v>
                </c:pt>
                <c:pt idx="1532">
                  <c:v>0</c:v>
                </c:pt>
                <c:pt idx="1533">
                  <c:v>0</c:v>
                </c:pt>
                <c:pt idx="1534">
                  <c:v>0</c:v>
                </c:pt>
                <c:pt idx="1535">
                  <c:v>0</c:v>
                </c:pt>
                <c:pt idx="1536">
                  <c:v>0</c:v>
                </c:pt>
                <c:pt idx="1537">
                  <c:v>0</c:v>
                </c:pt>
                <c:pt idx="1538">
                  <c:v>0</c:v>
                </c:pt>
                <c:pt idx="1539">
                  <c:v>0</c:v>
                </c:pt>
                <c:pt idx="1540">
                  <c:v>0</c:v>
                </c:pt>
                <c:pt idx="1541">
                  <c:v>0</c:v>
                </c:pt>
                <c:pt idx="1542">
                  <c:v>0</c:v>
                </c:pt>
                <c:pt idx="1543">
                  <c:v>0</c:v>
                </c:pt>
                <c:pt idx="1544">
                  <c:v>0</c:v>
                </c:pt>
                <c:pt idx="1545">
                  <c:v>0</c:v>
                </c:pt>
                <c:pt idx="1546">
                  <c:v>0</c:v>
                </c:pt>
                <c:pt idx="1547">
                  <c:v>0</c:v>
                </c:pt>
                <c:pt idx="1548">
                  <c:v>0</c:v>
                </c:pt>
                <c:pt idx="1549">
                  <c:v>0</c:v>
                </c:pt>
                <c:pt idx="1550">
                  <c:v>0</c:v>
                </c:pt>
                <c:pt idx="1551">
                  <c:v>0</c:v>
                </c:pt>
                <c:pt idx="1552">
                  <c:v>0</c:v>
                </c:pt>
                <c:pt idx="1553">
                  <c:v>0</c:v>
                </c:pt>
                <c:pt idx="1554">
                  <c:v>0</c:v>
                </c:pt>
                <c:pt idx="1555">
                  <c:v>0</c:v>
                </c:pt>
                <c:pt idx="1556">
                  <c:v>0</c:v>
                </c:pt>
                <c:pt idx="1557">
                  <c:v>0</c:v>
                </c:pt>
                <c:pt idx="1558">
                  <c:v>0</c:v>
                </c:pt>
                <c:pt idx="1559">
                  <c:v>0</c:v>
                </c:pt>
                <c:pt idx="1560">
                  <c:v>0</c:v>
                </c:pt>
                <c:pt idx="1561">
                  <c:v>0</c:v>
                </c:pt>
                <c:pt idx="1562">
                  <c:v>0</c:v>
                </c:pt>
                <c:pt idx="1563">
                  <c:v>0</c:v>
                </c:pt>
                <c:pt idx="1564">
                  <c:v>0</c:v>
                </c:pt>
                <c:pt idx="1565">
                  <c:v>0</c:v>
                </c:pt>
                <c:pt idx="1566">
                  <c:v>0</c:v>
                </c:pt>
                <c:pt idx="1567">
                  <c:v>0</c:v>
                </c:pt>
                <c:pt idx="1568">
                  <c:v>0</c:v>
                </c:pt>
                <c:pt idx="1569">
                  <c:v>0</c:v>
                </c:pt>
                <c:pt idx="1570">
                  <c:v>0</c:v>
                </c:pt>
                <c:pt idx="1571">
                  <c:v>0</c:v>
                </c:pt>
                <c:pt idx="1572">
                  <c:v>0</c:v>
                </c:pt>
                <c:pt idx="1573">
                  <c:v>0</c:v>
                </c:pt>
                <c:pt idx="1574">
                  <c:v>0</c:v>
                </c:pt>
                <c:pt idx="1575">
                  <c:v>0</c:v>
                </c:pt>
                <c:pt idx="1576">
                  <c:v>0</c:v>
                </c:pt>
                <c:pt idx="1577">
                  <c:v>0</c:v>
                </c:pt>
                <c:pt idx="1578">
                  <c:v>0</c:v>
                </c:pt>
                <c:pt idx="1579">
                  <c:v>0</c:v>
                </c:pt>
                <c:pt idx="1580">
                  <c:v>0</c:v>
                </c:pt>
                <c:pt idx="1581">
                  <c:v>0</c:v>
                </c:pt>
                <c:pt idx="1582">
                  <c:v>0</c:v>
                </c:pt>
                <c:pt idx="1583">
                  <c:v>0</c:v>
                </c:pt>
                <c:pt idx="1584">
                  <c:v>0</c:v>
                </c:pt>
                <c:pt idx="1585">
                  <c:v>0</c:v>
                </c:pt>
                <c:pt idx="1586">
                  <c:v>0</c:v>
                </c:pt>
                <c:pt idx="1587">
                  <c:v>0</c:v>
                </c:pt>
                <c:pt idx="1588">
                  <c:v>0</c:v>
                </c:pt>
                <c:pt idx="1589">
                  <c:v>0</c:v>
                </c:pt>
                <c:pt idx="1590">
                  <c:v>0</c:v>
                </c:pt>
                <c:pt idx="1591">
                  <c:v>0</c:v>
                </c:pt>
                <c:pt idx="1592">
                  <c:v>0</c:v>
                </c:pt>
                <c:pt idx="1593">
                  <c:v>0</c:v>
                </c:pt>
                <c:pt idx="1594">
                  <c:v>0</c:v>
                </c:pt>
                <c:pt idx="1595">
                  <c:v>0</c:v>
                </c:pt>
                <c:pt idx="1596">
                  <c:v>0</c:v>
                </c:pt>
                <c:pt idx="1597">
                  <c:v>0</c:v>
                </c:pt>
                <c:pt idx="1598">
                  <c:v>0</c:v>
                </c:pt>
                <c:pt idx="1599">
                  <c:v>0</c:v>
                </c:pt>
                <c:pt idx="1600">
                  <c:v>0</c:v>
                </c:pt>
                <c:pt idx="1601">
                  <c:v>0</c:v>
                </c:pt>
                <c:pt idx="1602">
                  <c:v>0</c:v>
                </c:pt>
                <c:pt idx="1603">
                  <c:v>0</c:v>
                </c:pt>
                <c:pt idx="1604">
                  <c:v>0</c:v>
                </c:pt>
                <c:pt idx="1605">
                  <c:v>0</c:v>
                </c:pt>
                <c:pt idx="1606">
                  <c:v>0</c:v>
                </c:pt>
                <c:pt idx="1607">
                  <c:v>0</c:v>
                </c:pt>
                <c:pt idx="1608">
                  <c:v>0</c:v>
                </c:pt>
                <c:pt idx="1609">
                  <c:v>0</c:v>
                </c:pt>
                <c:pt idx="1610">
                  <c:v>0</c:v>
                </c:pt>
                <c:pt idx="1611">
                  <c:v>0</c:v>
                </c:pt>
                <c:pt idx="1612">
                  <c:v>0</c:v>
                </c:pt>
                <c:pt idx="1613">
                  <c:v>0</c:v>
                </c:pt>
                <c:pt idx="1614">
                  <c:v>0</c:v>
                </c:pt>
                <c:pt idx="1615">
                  <c:v>0</c:v>
                </c:pt>
                <c:pt idx="1616">
                  <c:v>0</c:v>
                </c:pt>
                <c:pt idx="1617">
                  <c:v>0</c:v>
                </c:pt>
                <c:pt idx="1618">
                  <c:v>0</c:v>
                </c:pt>
                <c:pt idx="1619">
                  <c:v>0</c:v>
                </c:pt>
                <c:pt idx="1620">
                  <c:v>0</c:v>
                </c:pt>
                <c:pt idx="1621">
                  <c:v>0</c:v>
                </c:pt>
                <c:pt idx="1622">
                  <c:v>0</c:v>
                </c:pt>
                <c:pt idx="1623">
                  <c:v>0</c:v>
                </c:pt>
                <c:pt idx="1624">
                  <c:v>0</c:v>
                </c:pt>
                <c:pt idx="1625">
                  <c:v>0</c:v>
                </c:pt>
                <c:pt idx="1626">
                  <c:v>0</c:v>
                </c:pt>
                <c:pt idx="1627">
                  <c:v>0</c:v>
                </c:pt>
                <c:pt idx="1628">
                  <c:v>0</c:v>
                </c:pt>
                <c:pt idx="1629">
                  <c:v>0</c:v>
                </c:pt>
                <c:pt idx="1630">
                  <c:v>0</c:v>
                </c:pt>
                <c:pt idx="1631">
                  <c:v>0</c:v>
                </c:pt>
                <c:pt idx="1632">
                  <c:v>0</c:v>
                </c:pt>
                <c:pt idx="1633">
                  <c:v>0</c:v>
                </c:pt>
                <c:pt idx="1634">
                  <c:v>0</c:v>
                </c:pt>
                <c:pt idx="1635">
                  <c:v>0</c:v>
                </c:pt>
                <c:pt idx="1636">
                  <c:v>0</c:v>
                </c:pt>
                <c:pt idx="1637">
                  <c:v>0</c:v>
                </c:pt>
                <c:pt idx="1638">
                  <c:v>0</c:v>
                </c:pt>
                <c:pt idx="1639">
                  <c:v>0</c:v>
                </c:pt>
                <c:pt idx="1640">
                  <c:v>0</c:v>
                </c:pt>
                <c:pt idx="1641">
                  <c:v>0</c:v>
                </c:pt>
                <c:pt idx="1642">
                  <c:v>0</c:v>
                </c:pt>
                <c:pt idx="1643">
                  <c:v>0</c:v>
                </c:pt>
                <c:pt idx="1644">
                  <c:v>0</c:v>
                </c:pt>
                <c:pt idx="1645">
                  <c:v>0</c:v>
                </c:pt>
                <c:pt idx="1646">
                  <c:v>0</c:v>
                </c:pt>
                <c:pt idx="1647">
                  <c:v>0</c:v>
                </c:pt>
                <c:pt idx="1648">
                  <c:v>0</c:v>
                </c:pt>
                <c:pt idx="1649">
                  <c:v>0</c:v>
                </c:pt>
                <c:pt idx="1650">
                  <c:v>0</c:v>
                </c:pt>
                <c:pt idx="1651">
                  <c:v>0</c:v>
                </c:pt>
                <c:pt idx="1652">
                  <c:v>0</c:v>
                </c:pt>
                <c:pt idx="1653">
                  <c:v>0</c:v>
                </c:pt>
                <c:pt idx="1654">
                  <c:v>0</c:v>
                </c:pt>
                <c:pt idx="1655">
                  <c:v>0</c:v>
                </c:pt>
                <c:pt idx="1656">
                  <c:v>0</c:v>
                </c:pt>
                <c:pt idx="1657">
                  <c:v>0</c:v>
                </c:pt>
                <c:pt idx="1658">
                  <c:v>0</c:v>
                </c:pt>
                <c:pt idx="1659">
                  <c:v>0</c:v>
                </c:pt>
                <c:pt idx="1660">
                  <c:v>0</c:v>
                </c:pt>
                <c:pt idx="1661">
                  <c:v>0</c:v>
                </c:pt>
                <c:pt idx="1662">
                  <c:v>0</c:v>
                </c:pt>
                <c:pt idx="1663">
                  <c:v>0</c:v>
                </c:pt>
                <c:pt idx="1664">
                  <c:v>0</c:v>
                </c:pt>
                <c:pt idx="1665">
                  <c:v>0</c:v>
                </c:pt>
                <c:pt idx="1666">
                  <c:v>0</c:v>
                </c:pt>
                <c:pt idx="1667">
                  <c:v>0</c:v>
                </c:pt>
                <c:pt idx="1668">
                  <c:v>0</c:v>
                </c:pt>
                <c:pt idx="1669">
                  <c:v>0</c:v>
                </c:pt>
                <c:pt idx="1670">
                  <c:v>0</c:v>
                </c:pt>
                <c:pt idx="1671">
                  <c:v>0</c:v>
                </c:pt>
                <c:pt idx="1672">
                  <c:v>0</c:v>
                </c:pt>
                <c:pt idx="1673">
                  <c:v>0</c:v>
                </c:pt>
                <c:pt idx="1674">
                  <c:v>0</c:v>
                </c:pt>
                <c:pt idx="1675">
                  <c:v>0</c:v>
                </c:pt>
                <c:pt idx="1676">
                  <c:v>0</c:v>
                </c:pt>
                <c:pt idx="1677">
                  <c:v>0</c:v>
                </c:pt>
                <c:pt idx="1678">
                  <c:v>0</c:v>
                </c:pt>
                <c:pt idx="1679">
                  <c:v>0</c:v>
                </c:pt>
                <c:pt idx="1680">
                  <c:v>0</c:v>
                </c:pt>
                <c:pt idx="1681">
                  <c:v>0</c:v>
                </c:pt>
                <c:pt idx="1682">
                  <c:v>0</c:v>
                </c:pt>
                <c:pt idx="1683">
                  <c:v>0</c:v>
                </c:pt>
                <c:pt idx="1684">
                  <c:v>0</c:v>
                </c:pt>
                <c:pt idx="1685">
                  <c:v>0</c:v>
                </c:pt>
                <c:pt idx="1686">
                  <c:v>0</c:v>
                </c:pt>
                <c:pt idx="1687">
                  <c:v>0</c:v>
                </c:pt>
                <c:pt idx="1688">
                  <c:v>0</c:v>
                </c:pt>
                <c:pt idx="1689">
                  <c:v>0</c:v>
                </c:pt>
                <c:pt idx="1690">
                  <c:v>0</c:v>
                </c:pt>
                <c:pt idx="1691">
                  <c:v>0</c:v>
                </c:pt>
                <c:pt idx="1692">
                  <c:v>0</c:v>
                </c:pt>
                <c:pt idx="1693">
                  <c:v>0</c:v>
                </c:pt>
                <c:pt idx="1694">
                  <c:v>0</c:v>
                </c:pt>
                <c:pt idx="1695">
                  <c:v>0</c:v>
                </c:pt>
                <c:pt idx="1696">
                  <c:v>0</c:v>
                </c:pt>
                <c:pt idx="1697">
                  <c:v>0</c:v>
                </c:pt>
                <c:pt idx="1698">
                  <c:v>0</c:v>
                </c:pt>
                <c:pt idx="1699">
                  <c:v>0</c:v>
                </c:pt>
              </c:numCache>
            </c:numRef>
          </c:yVal>
          <c:smooth val="1"/>
        </c:ser>
        <c:dLbls>
          <c:showLegendKey val="0"/>
          <c:showVal val="0"/>
          <c:showCatName val="0"/>
          <c:showSerName val="0"/>
          <c:showPercent val="0"/>
          <c:showBubbleSize val="0"/>
        </c:dLbls>
        <c:axId val="42445056"/>
        <c:axId val="42445632"/>
      </c:scatterChart>
      <c:valAx>
        <c:axId val="42445056"/>
        <c:scaling>
          <c:orientation val="minMax"/>
          <c:max val="2.5"/>
          <c:min val="0"/>
        </c:scaling>
        <c:delete val="0"/>
        <c:axPos val="b"/>
        <c:numFmt formatCode="#,##0.00" sourceLinked="0"/>
        <c:majorTickMark val="out"/>
        <c:minorTickMark val="none"/>
        <c:tickLblPos val="nextTo"/>
        <c:crossAx val="42445632"/>
        <c:crosses val="autoZero"/>
        <c:crossBetween val="midCat"/>
      </c:valAx>
      <c:valAx>
        <c:axId val="42445632"/>
        <c:scaling>
          <c:orientation val="minMax"/>
          <c:min val="0"/>
        </c:scaling>
        <c:delete val="0"/>
        <c:axPos val="l"/>
        <c:majorGridlines/>
        <c:numFmt formatCode="General" sourceLinked="1"/>
        <c:majorTickMark val="out"/>
        <c:minorTickMark val="none"/>
        <c:tickLblPos val="nextTo"/>
        <c:crossAx val="42445056"/>
        <c:crosses val="autoZero"/>
        <c:crossBetween val="midCat"/>
      </c:valAx>
    </c:plotArea>
    <c:plotVisOnly val="1"/>
    <c:dispBlanksAs val="gap"/>
    <c:showDLblsOverMax val="0"/>
  </c:chart>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marker>
            <c:symbol val="none"/>
          </c:marker>
          <c:xVal>
            <c:numRef>
              <c:f>'1875V'!$A$1:$A$1403</c:f>
              <c:numCache>
                <c:formatCode>0.00E+00</c:formatCode>
                <c:ptCount val="1403"/>
                <c:pt idx="0">
                  <c:v>-1.65822</c:v>
                </c:pt>
                <c:pt idx="1">
                  <c:v>-1.6510800000000001</c:v>
                </c:pt>
                <c:pt idx="2">
                  <c:v>-1.64395</c:v>
                </c:pt>
                <c:pt idx="3">
                  <c:v>-1.6368100000000001</c:v>
                </c:pt>
                <c:pt idx="4">
                  <c:v>-1.62968</c:v>
                </c:pt>
                <c:pt idx="5">
                  <c:v>-1.6225400000000001</c:v>
                </c:pt>
                <c:pt idx="6">
                  <c:v>-1.61541</c:v>
                </c:pt>
                <c:pt idx="7">
                  <c:v>-1.6082700000000001</c:v>
                </c:pt>
                <c:pt idx="8">
                  <c:v>-1.60114</c:v>
                </c:pt>
                <c:pt idx="9">
                  <c:v>-1.5940000000000001</c:v>
                </c:pt>
                <c:pt idx="10">
                  <c:v>-1.5868599999999999</c:v>
                </c:pt>
                <c:pt idx="11">
                  <c:v>-1.5797300000000001</c:v>
                </c:pt>
                <c:pt idx="12">
                  <c:v>-1.5725899999999999</c:v>
                </c:pt>
                <c:pt idx="13">
                  <c:v>-1.5654600000000001</c:v>
                </c:pt>
                <c:pt idx="14">
                  <c:v>-1.5583199999999999</c:v>
                </c:pt>
                <c:pt idx="15">
                  <c:v>-1.5511900000000001</c:v>
                </c:pt>
                <c:pt idx="16">
                  <c:v>-1.5440499999999999</c:v>
                </c:pt>
                <c:pt idx="17">
                  <c:v>-1.5369200000000001</c:v>
                </c:pt>
                <c:pt idx="18">
                  <c:v>-1.5297799999999999</c:v>
                </c:pt>
                <c:pt idx="19">
                  <c:v>-1.52264</c:v>
                </c:pt>
                <c:pt idx="20">
                  <c:v>-1.5155099999999999</c:v>
                </c:pt>
                <c:pt idx="21">
                  <c:v>-1.50837</c:v>
                </c:pt>
                <c:pt idx="22">
                  <c:v>-1.5012399999999999</c:v>
                </c:pt>
                <c:pt idx="23">
                  <c:v>-1.4941</c:v>
                </c:pt>
                <c:pt idx="24">
                  <c:v>-1.4869699999999999</c:v>
                </c:pt>
                <c:pt idx="25">
                  <c:v>-1.47983</c:v>
                </c:pt>
                <c:pt idx="26">
                  <c:v>-1.4726999999999999</c:v>
                </c:pt>
                <c:pt idx="27">
                  <c:v>-1.46556</c:v>
                </c:pt>
                <c:pt idx="28">
                  <c:v>-1.45842</c:v>
                </c:pt>
                <c:pt idx="29">
                  <c:v>-1.45129</c:v>
                </c:pt>
                <c:pt idx="30">
                  <c:v>-1.44415</c:v>
                </c:pt>
                <c:pt idx="31">
                  <c:v>-1.43702</c:v>
                </c:pt>
                <c:pt idx="32">
                  <c:v>-1.42988</c:v>
                </c:pt>
                <c:pt idx="33">
                  <c:v>-1.42275</c:v>
                </c:pt>
                <c:pt idx="34">
                  <c:v>-1.41561</c:v>
                </c:pt>
                <c:pt idx="35">
                  <c:v>-1.40848</c:v>
                </c:pt>
                <c:pt idx="36">
                  <c:v>-1.40134</c:v>
                </c:pt>
                <c:pt idx="37">
                  <c:v>-1.3942000000000001</c:v>
                </c:pt>
                <c:pt idx="38">
                  <c:v>-1.38707</c:v>
                </c:pt>
                <c:pt idx="39">
                  <c:v>-1.3799300000000001</c:v>
                </c:pt>
                <c:pt idx="40">
                  <c:v>-1.3728</c:v>
                </c:pt>
                <c:pt idx="41">
                  <c:v>-1.3656600000000001</c:v>
                </c:pt>
                <c:pt idx="42">
                  <c:v>-1.35853</c:v>
                </c:pt>
                <c:pt idx="43">
                  <c:v>-1.3513900000000001</c:v>
                </c:pt>
                <c:pt idx="44">
                  <c:v>-1.34426</c:v>
                </c:pt>
                <c:pt idx="45">
                  <c:v>-1.3371200000000001</c:v>
                </c:pt>
                <c:pt idx="46">
                  <c:v>-1.3299799999999999</c:v>
                </c:pt>
                <c:pt idx="47">
                  <c:v>-1.3228500000000001</c:v>
                </c:pt>
                <c:pt idx="48">
                  <c:v>-1.3157099999999999</c:v>
                </c:pt>
                <c:pt idx="49">
                  <c:v>-1.3085800000000001</c:v>
                </c:pt>
                <c:pt idx="50">
                  <c:v>-1.3014399999999999</c:v>
                </c:pt>
                <c:pt idx="51">
                  <c:v>-1.2943100000000001</c:v>
                </c:pt>
                <c:pt idx="52">
                  <c:v>-1.2871699999999999</c:v>
                </c:pt>
                <c:pt idx="53">
                  <c:v>-1.2800400000000001</c:v>
                </c:pt>
                <c:pt idx="54">
                  <c:v>-1.2728999999999999</c:v>
                </c:pt>
                <c:pt idx="55">
                  <c:v>-1.26576</c:v>
                </c:pt>
                <c:pt idx="56">
                  <c:v>-1.2586299999999999</c:v>
                </c:pt>
                <c:pt idx="57">
                  <c:v>-1.25149</c:v>
                </c:pt>
                <c:pt idx="58">
                  <c:v>-1.2443599999999999</c:v>
                </c:pt>
                <c:pt idx="59">
                  <c:v>-1.23722</c:v>
                </c:pt>
                <c:pt idx="60">
                  <c:v>-1.2300899999999999</c:v>
                </c:pt>
                <c:pt idx="61">
                  <c:v>-1.22295</c:v>
                </c:pt>
                <c:pt idx="62">
                  <c:v>-1.2158199999999999</c:v>
                </c:pt>
                <c:pt idx="63">
                  <c:v>-1.20868</c:v>
                </c:pt>
                <c:pt idx="64">
                  <c:v>-1.2015400000000001</c:v>
                </c:pt>
                <c:pt idx="65">
                  <c:v>-1.19441</c:v>
                </c:pt>
                <c:pt idx="66">
                  <c:v>-1.18727</c:v>
                </c:pt>
                <c:pt idx="67">
                  <c:v>-1.18014</c:v>
                </c:pt>
                <c:pt idx="68">
                  <c:v>-1.173</c:v>
                </c:pt>
                <c:pt idx="69">
                  <c:v>-1.16587</c:v>
                </c:pt>
                <c:pt idx="70">
                  <c:v>-1.15873</c:v>
                </c:pt>
                <c:pt idx="71">
                  <c:v>-1.1516</c:v>
                </c:pt>
                <c:pt idx="72">
                  <c:v>-1.14446</c:v>
                </c:pt>
                <c:pt idx="73">
                  <c:v>-1.1373200000000001</c:v>
                </c:pt>
                <c:pt idx="74">
                  <c:v>-1.13019</c:v>
                </c:pt>
                <c:pt idx="75">
                  <c:v>-1.1230500000000001</c:v>
                </c:pt>
                <c:pt idx="76">
                  <c:v>-1.11592</c:v>
                </c:pt>
                <c:pt idx="77">
                  <c:v>-1.1087800000000001</c:v>
                </c:pt>
                <c:pt idx="78">
                  <c:v>-1.10165</c:v>
                </c:pt>
                <c:pt idx="79">
                  <c:v>-1.0945100000000001</c:v>
                </c:pt>
                <c:pt idx="80">
                  <c:v>-1.08738</c:v>
                </c:pt>
                <c:pt idx="81">
                  <c:v>-1.0802400000000001</c:v>
                </c:pt>
                <c:pt idx="82">
                  <c:v>-1.0730999999999999</c:v>
                </c:pt>
                <c:pt idx="83">
                  <c:v>-1.0659700000000001</c:v>
                </c:pt>
                <c:pt idx="84">
                  <c:v>-1.0588299999999999</c:v>
                </c:pt>
                <c:pt idx="85">
                  <c:v>-1.0517000000000001</c:v>
                </c:pt>
                <c:pt idx="86">
                  <c:v>-1.0445599999999999</c:v>
                </c:pt>
                <c:pt idx="87">
                  <c:v>-1.0374300000000001</c:v>
                </c:pt>
                <c:pt idx="88">
                  <c:v>-1.0302899999999999</c:v>
                </c:pt>
                <c:pt idx="89">
                  <c:v>-1.0231600000000001</c:v>
                </c:pt>
                <c:pt idx="90">
                  <c:v>-1.0160199999999999</c:v>
                </c:pt>
                <c:pt idx="91">
                  <c:v>-1.00888</c:v>
                </c:pt>
                <c:pt idx="92">
                  <c:v>-1.0017499999999999</c:v>
                </c:pt>
                <c:pt idx="93">
                  <c:v>-0.99460999999999999</c:v>
                </c:pt>
                <c:pt idx="94">
                  <c:v>-0.98748000000000002</c:v>
                </c:pt>
                <c:pt idx="95">
                  <c:v>-0.98033999999999999</c:v>
                </c:pt>
                <c:pt idx="96">
                  <c:v>-0.97321000000000002</c:v>
                </c:pt>
                <c:pt idx="97">
                  <c:v>-0.96606999999999998</c:v>
                </c:pt>
                <c:pt idx="98">
                  <c:v>-0.95894000000000001</c:v>
                </c:pt>
                <c:pt idx="99">
                  <c:v>-0.95179999999999998</c:v>
                </c:pt>
                <c:pt idx="100">
                  <c:v>-0.94466000000000006</c:v>
                </c:pt>
                <c:pt idx="101">
                  <c:v>-0.93752999999999997</c:v>
                </c:pt>
                <c:pt idx="102">
                  <c:v>-0.93039000000000005</c:v>
                </c:pt>
                <c:pt idx="103">
                  <c:v>-0.92325999999999997</c:v>
                </c:pt>
                <c:pt idx="104">
                  <c:v>-0.91612000000000005</c:v>
                </c:pt>
                <c:pt idx="105">
                  <c:v>-0.90898999999999996</c:v>
                </c:pt>
                <c:pt idx="106">
                  <c:v>-0.90185000000000004</c:v>
                </c:pt>
                <c:pt idx="107">
                  <c:v>-0.89471999999999996</c:v>
                </c:pt>
                <c:pt idx="108">
                  <c:v>-0.88758000000000004</c:v>
                </c:pt>
                <c:pt idx="109">
                  <c:v>-0.88044</c:v>
                </c:pt>
                <c:pt idx="110">
                  <c:v>-0.87331000000000003</c:v>
                </c:pt>
                <c:pt idx="111">
                  <c:v>-0.86617</c:v>
                </c:pt>
                <c:pt idx="112">
                  <c:v>-0.85904000000000003</c:v>
                </c:pt>
                <c:pt idx="113">
                  <c:v>-0.85189999999999999</c:v>
                </c:pt>
                <c:pt idx="114">
                  <c:v>-0.84477000000000002</c:v>
                </c:pt>
                <c:pt idx="115">
                  <c:v>-0.83762999999999999</c:v>
                </c:pt>
                <c:pt idx="116">
                  <c:v>-0.83050000000000002</c:v>
                </c:pt>
                <c:pt idx="117">
                  <c:v>-0.82335999999999998</c:v>
                </c:pt>
                <c:pt idx="118">
                  <c:v>-0.81621999999999995</c:v>
                </c:pt>
                <c:pt idx="119">
                  <c:v>-0.80908999999999998</c:v>
                </c:pt>
                <c:pt idx="120">
                  <c:v>-0.80195000000000005</c:v>
                </c:pt>
                <c:pt idx="121">
                  <c:v>-0.79481999999999997</c:v>
                </c:pt>
                <c:pt idx="122">
                  <c:v>-0.78768000000000005</c:v>
                </c:pt>
                <c:pt idx="123">
                  <c:v>-0.78054999999999997</c:v>
                </c:pt>
                <c:pt idx="124">
                  <c:v>-0.77341000000000004</c:v>
                </c:pt>
                <c:pt idx="125">
                  <c:v>-0.76627999999999996</c:v>
                </c:pt>
                <c:pt idx="126">
                  <c:v>-0.75914000000000004</c:v>
                </c:pt>
                <c:pt idx="127">
                  <c:v>-0.752</c:v>
                </c:pt>
                <c:pt idx="128">
                  <c:v>-0.74487000000000003</c:v>
                </c:pt>
                <c:pt idx="129">
                  <c:v>-0.73773</c:v>
                </c:pt>
                <c:pt idx="130">
                  <c:v>-0.73060000000000003</c:v>
                </c:pt>
                <c:pt idx="131">
                  <c:v>-0.72345999999999999</c:v>
                </c:pt>
                <c:pt idx="132">
                  <c:v>-0.71633000000000002</c:v>
                </c:pt>
                <c:pt idx="133">
                  <c:v>-0.70918999999999999</c:v>
                </c:pt>
                <c:pt idx="134">
                  <c:v>-0.70206000000000002</c:v>
                </c:pt>
                <c:pt idx="135">
                  <c:v>-0.69491999999999998</c:v>
                </c:pt>
                <c:pt idx="136">
                  <c:v>-0.68777999999999995</c:v>
                </c:pt>
                <c:pt idx="137">
                  <c:v>-0.68064999999999998</c:v>
                </c:pt>
                <c:pt idx="138">
                  <c:v>-0.67351000000000005</c:v>
                </c:pt>
                <c:pt idx="139">
                  <c:v>-0.66637999999999997</c:v>
                </c:pt>
                <c:pt idx="140">
                  <c:v>-0.65924000000000005</c:v>
                </c:pt>
                <c:pt idx="141">
                  <c:v>-0.65210999999999997</c:v>
                </c:pt>
                <c:pt idx="142">
                  <c:v>-0.64497000000000004</c:v>
                </c:pt>
                <c:pt idx="143">
                  <c:v>-0.63783999999999996</c:v>
                </c:pt>
                <c:pt idx="144">
                  <c:v>-0.63070000000000004</c:v>
                </c:pt>
                <c:pt idx="145">
                  <c:v>-0.62356</c:v>
                </c:pt>
                <c:pt idx="146">
                  <c:v>-0.61643000000000003</c:v>
                </c:pt>
                <c:pt idx="147">
                  <c:v>-0.60929</c:v>
                </c:pt>
                <c:pt idx="148">
                  <c:v>-0.60216000000000003</c:v>
                </c:pt>
                <c:pt idx="149">
                  <c:v>-0.59501999999999999</c:v>
                </c:pt>
                <c:pt idx="150">
                  <c:v>-0.58789000000000002</c:v>
                </c:pt>
                <c:pt idx="151">
                  <c:v>-0.58074999999999999</c:v>
                </c:pt>
                <c:pt idx="152">
                  <c:v>-0.57362000000000002</c:v>
                </c:pt>
                <c:pt idx="153">
                  <c:v>-0.56647999999999998</c:v>
                </c:pt>
                <c:pt idx="154">
                  <c:v>-0.55933999999999995</c:v>
                </c:pt>
                <c:pt idx="155">
                  <c:v>-0.55220999999999998</c:v>
                </c:pt>
                <c:pt idx="156">
                  <c:v>-0.54507000000000005</c:v>
                </c:pt>
                <c:pt idx="157">
                  <c:v>-0.53793999999999997</c:v>
                </c:pt>
                <c:pt idx="158">
                  <c:v>-0.53080000000000005</c:v>
                </c:pt>
                <c:pt idx="159">
                  <c:v>-0.52366999999999997</c:v>
                </c:pt>
                <c:pt idx="160">
                  <c:v>-0.51653000000000004</c:v>
                </c:pt>
                <c:pt idx="161">
                  <c:v>-0.50939000000000001</c:v>
                </c:pt>
                <c:pt idx="162">
                  <c:v>-0.50226000000000004</c:v>
                </c:pt>
                <c:pt idx="163">
                  <c:v>-0.49512</c:v>
                </c:pt>
                <c:pt idx="164">
                  <c:v>-0.48798999999999998</c:v>
                </c:pt>
                <c:pt idx="165">
                  <c:v>-0.48085</c:v>
                </c:pt>
                <c:pt idx="166">
                  <c:v>-0.47371999999999997</c:v>
                </c:pt>
                <c:pt idx="167">
                  <c:v>-0.46657999999999999</c:v>
                </c:pt>
                <c:pt idx="168">
                  <c:v>-0.45945000000000003</c:v>
                </c:pt>
                <c:pt idx="169">
                  <c:v>-0.45230999999999999</c:v>
                </c:pt>
                <c:pt idx="170">
                  <c:v>-0.44517000000000001</c:v>
                </c:pt>
                <c:pt idx="171">
                  <c:v>-0.43803999999999998</c:v>
                </c:pt>
                <c:pt idx="172">
                  <c:v>-0.43090000000000001</c:v>
                </c:pt>
                <c:pt idx="173">
                  <c:v>-0.42376999999999998</c:v>
                </c:pt>
                <c:pt idx="174">
                  <c:v>-0.41663</c:v>
                </c:pt>
                <c:pt idx="175">
                  <c:v>-0.40949999999999998</c:v>
                </c:pt>
                <c:pt idx="176">
                  <c:v>-0.40236</c:v>
                </c:pt>
                <c:pt idx="177">
                  <c:v>-0.39523000000000003</c:v>
                </c:pt>
                <c:pt idx="178">
                  <c:v>-0.38808999999999999</c:v>
                </c:pt>
                <c:pt idx="179">
                  <c:v>-0.38095000000000001</c:v>
                </c:pt>
                <c:pt idx="180">
                  <c:v>-0.37381999999999999</c:v>
                </c:pt>
                <c:pt idx="181">
                  <c:v>-0.36668000000000001</c:v>
                </c:pt>
                <c:pt idx="182">
                  <c:v>-0.35954999999999998</c:v>
                </c:pt>
                <c:pt idx="183">
                  <c:v>-0.35241</c:v>
                </c:pt>
                <c:pt idx="184">
                  <c:v>-0.34527999999999998</c:v>
                </c:pt>
                <c:pt idx="185">
                  <c:v>-0.33814</c:v>
                </c:pt>
                <c:pt idx="186">
                  <c:v>-0.33101000000000003</c:v>
                </c:pt>
                <c:pt idx="187">
                  <c:v>-0.32386999999999999</c:v>
                </c:pt>
                <c:pt idx="188">
                  <c:v>-0.31673000000000001</c:v>
                </c:pt>
                <c:pt idx="189">
                  <c:v>-0.30959999999999999</c:v>
                </c:pt>
                <c:pt idx="190">
                  <c:v>-0.30246000000000001</c:v>
                </c:pt>
                <c:pt idx="191">
                  <c:v>-0.29532999999999998</c:v>
                </c:pt>
                <c:pt idx="192">
                  <c:v>-0.28819</c:v>
                </c:pt>
                <c:pt idx="193">
                  <c:v>-0.28105999999999998</c:v>
                </c:pt>
                <c:pt idx="194">
                  <c:v>-0.27392</c:v>
                </c:pt>
                <c:pt idx="195">
                  <c:v>-0.26679000000000003</c:v>
                </c:pt>
                <c:pt idx="196">
                  <c:v>-0.25964999999999999</c:v>
                </c:pt>
                <c:pt idx="197">
                  <c:v>-0.25251000000000001</c:v>
                </c:pt>
                <c:pt idx="198">
                  <c:v>-0.24537999999999999</c:v>
                </c:pt>
                <c:pt idx="199">
                  <c:v>-0.23824000000000001</c:v>
                </c:pt>
                <c:pt idx="200">
                  <c:v>-0.23111000000000001</c:v>
                </c:pt>
                <c:pt idx="201">
                  <c:v>-0.22397</c:v>
                </c:pt>
                <c:pt idx="202">
                  <c:v>-0.21684</c:v>
                </c:pt>
                <c:pt idx="203">
                  <c:v>-0.2097</c:v>
                </c:pt>
                <c:pt idx="204">
                  <c:v>-0.20257</c:v>
                </c:pt>
                <c:pt idx="205">
                  <c:v>-0.19542999999999999</c:v>
                </c:pt>
                <c:pt idx="206">
                  <c:v>-0.18829000000000001</c:v>
                </c:pt>
                <c:pt idx="207">
                  <c:v>-0.18115999999999999</c:v>
                </c:pt>
                <c:pt idx="208">
                  <c:v>-0.17402000000000001</c:v>
                </c:pt>
                <c:pt idx="209">
                  <c:v>-0.16689000000000001</c:v>
                </c:pt>
                <c:pt idx="210">
                  <c:v>-0.15975</c:v>
                </c:pt>
                <c:pt idx="211">
                  <c:v>-0.15262000000000001</c:v>
                </c:pt>
                <c:pt idx="212">
                  <c:v>-0.14548</c:v>
                </c:pt>
                <c:pt idx="213">
                  <c:v>-0.13835</c:v>
                </c:pt>
                <c:pt idx="214">
                  <c:v>-0.13120999999999999</c:v>
                </c:pt>
                <c:pt idx="215">
                  <c:v>-0.12407</c:v>
                </c:pt>
                <c:pt idx="216">
                  <c:v>-0.11694</c:v>
                </c:pt>
                <c:pt idx="217">
                  <c:v>-0.10979999999999999</c:v>
                </c:pt>
                <c:pt idx="218">
                  <c:v>-0.10267</c:v>
                </c:pt>
                <c:pt idx="219">
                  <c:v>-9.5530000000000004E-2</c:v>
                </c:pt>
                <c:pt idx="220">
                  <c:v>-8.8400000000000006E-2</c:v>
                </c:pt>
                <c:pt idx="221">
                  <c:v>-8.1259999999999999E-2</c:v>
                </c:pt>
                <c:pt idx="222">
                  <c:v>-7.4130000000000001E-2</c:v>
                </c:pt>
                <c:pt idx="223">
                  <c:v>-6.6989999999999994E-2</c:v>
                </c:pt>
                <c:pt idx="224">
                  <c:v>-5.985E-2</c:v>
                </c:pt>
                <c:pt idx="225">
                  <c:v>-5.2720000000000003E-2</c:v>
                </c:pt>
                <c:pt idx="226">
                  <c:v>-4.5580000000000002E-2</c:v>
                </c:pt>
                <c:pt idx="227">
                  <c:v>-3.8449999999999998E-2</c:v>
                </c:pt>
                <c:pt idx="228">
                  <c:v>-3.1309999999999998E-2</c:v>
                </c:pt>
                <c:pt idx="229">
                  <c:v>-2.418E-2</c:v>
                </c:pt>
                <c:pt idx="230">
                  <c:v>-1.704E-2</c:v>
                </c:pt>
                <c:pt idx="231">
                  <c:v>-9.9100000000000004E-3</c:v>
                </c:pt>
                <c:pt idx="232">
                  <c:v>-2.7699999999999999E-3</c:v>
                </c:pt>
                <c:pt idx="233">
                  <c:v>4.3699999999999998E-3</c:v>
                </c:pt>
                <c:pt idx="234">
                  <c:v>1.15E-2</c:v>
                </c:pt>
                <c:pt idx="235">
                  <c:v>1.864E-2</c:v>
                </c:pt>
                <c:pt idx="236">
                  <c:v>2.5770000000000001E-2</c:v>
                </c:pt>
                <c:pt idx="237">
                  <c:v>3.2910000000000002E-2</c:v>
                </c:pt>
                <c:pt idx="238">
                  <c:v>4.0039999999999999E-2</c:v>
                </c:pt>
                <c:pt idx="239">
                  <c:v>4.718E-2</c:v>
                </c:pt>
                <c:pt idx="240">
                  <c:v>5.4309999999999997E-2</c:v>
                </c:pt>
                <c:pt idx="241">
                  <c:v>6.1449999999999998E-2</c:v>
                </c:pt>
                <c:pt idx="242">
                  <c:v>6.8589999999999998E-2</c:v>
                </c:pt>
                <c:pt idx="243">
                  <c:v>7.5719999999999996E-2</c:v>
                </c:pt>
                <c:pt idx="244">
                  <c:v>8.2860000000000003E-2</c:v>
                </c:pt>
                <c:pt idx="245">
                  <c:v>8.9990000000000001E-2</c:v>
                </c:pt>
                <c:pt idx="246">
                  <c:v>9.7129999999999994E-2</c:v>
                </c:pt>
                <c:pt idx="247">
                  <c:v>0.10426000000000001</c:v>
                </c:pt>
                <c:pt idx="248">
                  <c:v>0.1114</c:v>
                </c:pt>
                <c:pt idx="249">
                  <c:v>0.11853</c:v>
                </c:pt>
                <c:pt idx="250">
                  <c:v>0.12567</c:v>
                </c:pt>
                <c:pt idx="251">
                  <c:v>0.13281000000000001</c:v>
                </c:pt>
                <c:pt idx="252">
                  <c:v>0.13994000000000001</c:v>
                </c:pt>
                <c:pt idx="253">
                  <c:v>0.14707999999999999</c:v>
                </c:pt>
                <c:pt idx="254">
                  <c:v>0.15421000000000001</c:v>
                </c:pt>
                <c:pt idx="255">
                  <c:v>0.16134999999999999</c:v>
                </c:pt>
                <c:pt idx="256">
                  <c:v>0.16847999999999999</c:v>
                </c:pt>
                <c:pt idx="257">
                  <c:v>0.17562</c:v>
                </c:pt>
                <c:pt idx="258">
                  <c:v>0.18275</c:v>
                </c:pt>
                <c:pt idx="259">
                  <c:v>0.18989</c:v>
                </c:pt>
                <c:pt idx="260">
                  <c:v>0.19703000000000001</c:v>
                </c:pt>
                <c:pt idx="261">
                  <c:v>0.20416000000000001</c:v>
                </c:pt>
                <c:pt idx="262">
                  <c:v>0.21129999999999999</c:v>
                </c:pt>
                <c:pt idx="263">
                  <c:v>0.21843000000000001</c:v>
                </c:pt>
                <c:pt idx="264">
                  <c:v>0.22556999999999999</c:v>
                </c:pt>
                <c:pt idx="265">
                  <c:v>0.23269999999999999</c:v>
                </c:pt>
                <c:pt idx="266">
                  <c:v>0.23984</c:v>
                </c:pt>
                <c:pt idx="267">
                  <c:v>0.24697</c:v>
                </c:pt>
                <c:pt idx="268">
                  <c:v>0.25411</c:v>
                </c:pt>
                <c:pt idx="269">
                  <c:v>0.26124999999999998</c:v>
                </c:pt>
                <c:pt idx="270">
                  <c:v>0.26838000000000001</c:v>
                </c:pt>
                <c:pt idx="271">
                  <c:v>0.27551999999999999</c:v>
                </c:pt>
                <c:pt idx="272">
                  <c:v>0.28265000000000001</c:v>
                </c:pt>
                <c:pt idx="273">
                  <c:v>0.28978999999999999</c:v>
                </c:pt>
                <c:pt idx="274">
                  <c:v>0.29692000000000002</c:v>
                </c:pt>
                <c:pt idx="275">
                  <c:v>0.30406</c:v>
                </c:pt>
                <c:pt idx="276">
                  <c:v>0.31119000000000002</c:v>
                </c:pt>
                <c:pt idx="277">
                  <c:v>0.31833</c:v>
                </c:pt>
                <c:pt idx="278">
                  <c:v>0.32546999999999998</c:v>
                </c:pt>
                <c:pt idx="279">
                  <c:v>0.33260000000000001</c:v>
                </c:pt>
                <c:pt idx="280">
                  <c:v>0.33973999999999999</c:v>
                </c:pt>
                <c:pt idx="281">
                  <c:v>0.34687000000000001</c:v>
                </c:pt>
                <c:pt idx="282">
                  <c:v>0.35400999999999999</c:v>
                </c:pt>
                <c:pt idx="283">
                  <c:v>0.36114000000000002</c:v>
                </c:pt>
                <c:pt idx="284">
                  <c:v>0.36828</c:v>
                </c:pt>
                <c:pt idx="285">
                  <c:v>0.37541000000000002</c:v>
                </c:pt>
                <c:pt idx="286">
                  <c:v>0.38255</c:v>
                </c:pt>
                <c:pt idx="287">
                  <c:v>0.38968999999999998</c:v>
                </c:pt>
                <c:pt idx="288">
                  <c:v>0.39682000000000001</c:v>
                </c:pt>
                <c:pt idx="289">
                  <c:v>0.40395999999999999</c:v>
                </c:pt>
                <c:pt idx="290">
                  <c:v>0.41109000000000001</c:v>
                </c:pt>
                <c:pt idx="291">
                  <c:v>0.41822999999999999</c:v>
                </c:pt>
                <c:pt idx="292">
                  <c:v>0.42536000000000002</c:v>
                </c:pt>
                <c:pt idx="293">
                  <c:v>0.4325</c:v>
                </c:pt>
                <c:pt idx="294">
                  <c:v>0.43963000000000002</c:v>
                </c:pt>
                <c:pt idx="295">
                  <c:v>0.44677</c:v>
                </c:pt>
                <c:pt idx="296">
                  <c:v>0.45390999999999998</c:v>
                </c:pt>
                <c:pt idx="297">
                  <c:v>0.46104000000000001</c:v>
                </c:pt>
                <c:pt idx="298">
                  <c:v>0.46817999999999999</c:v>
                </c:pt>
                <c:pt idx="299">
                  <c:v>0.47531000000000001</c:v>
                </c:pt>
                <c:pt idx="300">
                  <c:v>0.48244999999999999</c:v>
                </c:pt>
                <c:pt idx="301">
                  <c:v>0.48958000000000002</c:v>
                </c:pt>
                <c:pt idx="302">
                  <c:v>0.49671999999999999</c:v>
                </c:pt>
                <c:pt idx="303">
                  <c:v>0.50385000000000002</c:v>
                </c:pt>
                <c:pt idx="304">
                  <c:v>0.51099000000000006</c:v>
                </c:pt>
                <c:pt idx="305">
                  <c:v>0.51812999999999998</c:v>
                </c:pt>
                <c:pt idx="306">
                  <c:v>0.52525999999999995</c:v>
                </c:pt>
                <c:pt idx="307">
                  <c:v>0.53239999999999998</c:v>
                </c:pt>
                <c:pt idx="308">
                  <c:v>0.53952999999999995</c:v>
                </c:pt>
                <c:pt idx="309">
                  <c:v>0.54666999999999999</c:v>
                </c:pt>
                <c:pt idx="310">
                  <c:v>0.55379999999999996</c:v>
                </c:pt>
                <c:pt idx="311">
                  <c:v>0.56093999999999999</c:v>
                </c:pt>
                <c:pt idx="312">
                  <c:v>0.56806999999999996</c:v>
                </c:pt>
                <c:pt idx="313">
                  <c:v>0.57521</c:v>
                </c:pt>
                <c:pt idx="314">
                  <c:v>0.58235000000000003</c:v>
                </c:pt>
                <c:pt idx="315">
                  <c:v>0.58948</c:v>
                </c:pt>
                <c:pt idx="316">
                  <c:v>0.59662000000000004</c:v>
                </c:pt>
                <c:pt idx="317">
                  <c:v>0.60375000000000001</c:v>
                </c:pt>
                <c:pt idx="318">
                  <c:v>0.61089000000000004</c:v>
                </c:pt>
                <c:pt idx="319">
                  <c:v>0.61802000000000001</c:v>
                </c:pt>
                <c:pt idx="320">
                  <c:v>0.62516000000000005</c:v>
                </c:pt>
                <c:pt idx="321">
                  <c:v>0.63229000000000002</c:v>
                </c:pt>
                <c:pt idx="322">
                  <c:v>0.63943000000000005</c:v>
                </c:pt>
                <c:pt idx="323">
                  <c:v>0.64656999999999998</c:v>
                </c:pt>
                <c:pt idx="324">
                  <c:v>0.65369999999999995</c:v>
                </c:pt>
                <c:pt idx="325">
                  <c:v>0.66083999999999998</c:v>
                </c:pt>
                <c:pt idx="326">
                  <c:v>0.66796999999999995</c:v>
                </c:pt>
                <c:pt idx="327">
                  <c:v>0.67510999999999999</c:v>
                </c:pt>
                <c:pt idx="328">
                  <c:v>0.68223999999999996</c:v>
                </c:pt>
                <c:pt idx="329">
                  <c:v>0.68937999999999999</c:v>
                </c:pt>
                <c:pt idx="330">
                  <c:v>0.69650999999999996</c:v>
                </c:pt>
                <c:pt idx="331">
                  <c:v>0.70365</c:v>
                </c:pt>
                <c:pt idx="332">
                  <c:v>0.71079000000000003</c:v>
                </c:pt>
                <c:pt idx="333">
                  <c:v>0.71792</c:v>
                </c:pt>
                <c:pt idx="334">
                  <c:v>0.72506000000000004</c:v>
                </c:pt>
                <c:pt idx="335">
                  <c:v>0.73219000000000001</c:v>
                </c:pt>
                <c:pt idx="336">
                  <c:v>0.73933000000000004</c:v>
                </c:pt>
                <c:pt idx="337">
                  <c:v>0.74646000000000001</c:v>
                </c:pt>
                <c:pt idx="338">
                  <c:v>0.75360000000000005</c:v>
                </c:pt>
                <c:pt idx="339">
                  <c:v>0.76073000000000002</c:v>
                </c:pt>
                <c:pt idx="340">
                  <c:v>0.76787000000000005</c:v>
                </c:pt>
                <c:pt idx="341">
                  <c:v>0.77500999999999998</c:v>
                </c:pt>
                <c:pt idx="342">
                  <c:v>0.78213999999999995</c:v>
                </c:pt>
                <c:pt idx="343">
                  <c:v>0.78927999999999998</c:v>
                </c:pt>
                <c:pt idx="344">
                  <c:v>0.79640999999999995</c:v>
                </c:pt>
                <c:pt idx="345">
                  <c:v>0.80354999999999999</c:v>
                </c:pt>
                <c:pt idx="346">
                  <c:v>0.81067999999999996</c:v>
                </c:pt>
                <c:pt idx="347">
                  <c:v>0.81781999999999999</c:v>
                </c:pt>
                <c:pt idx="348">
                  <c:v>0.82494999999999996</c:v>
                </c:pt>
                <c:pt idx="349">
                  <c:v>0.83209</c:v>
                </c:pt>
                <c:pt idx="350">
                  <c:v>0.83923000000000003</c:v>
                </c:pt>
                <c:pt idx="351">
                  <c:v>0.84636</c:v>
                </c:pt>
                <c:pt idx="352">
                  <c:v>0.85350000000000004</c:v>
                </c:pt>
                <c:pt idx="353">
                  <c:v>0.86063000000000001</c:v>
                </c:pt>
                <c:pt idx="354">
                  <c:v>0.86777000000000004</c:v>
                </c:pt>
                <c:pt idx="355">
                  <c:v>0.87490000000000001</c:v>
                </c:pt>
                <c:pt idx="356">
                  <c:v>0.88204000000000005</c:v>
                </c:pt>
                <c:pt idx="357">
                  <c:v>0.88917000000000002</c:v>
                </c:pt>
                <c:pt idx="358">
                  <c:v>0.89631000000000005</c:v>
                </c:pt>
                <c:pt idx="359">
                  <c:v>0.90344999999999998</c:v>
                </c:pt>
                <c:pt idx="360">
                  <c:v>0.91057999999999995</c:v>
                </c:pt>
                <c:pt idx="361">
                  <c:v>0.91771999999999998</c:v>
                </c:pt>
                <c:pt idx="362">
                  <c:v>0.92484999999999995</c:v>
                </c:pt>
                <c:pt idx="363">
                  <c:v>0.93198999999999999</c:v>
                </c:pt>
                <c:pt idx="364">
                  <c:v>0.93911999999999995</c:v>
                </c:pt>
                <c:pt idx="365">
                  <c:v>0.94625999999999999</c:v>
                </c:pt>
                <c:pt idx="366">
                  <c:v>0.95338999999999996</c:v>
                </c:pt>
                <c:pt idx="367">
                  <c:v>0.96052999999999999</c:v>
                </c:pt>
                <c:pt idx="368">
                  <c:v>0.96767000000000003</c:v>
                </c:pt>
                <c:pt idx="369">
                  <c:v>0.9748</c:v>
                </c:pt>
                <c:pt idx="370">
                  <c:v>0.98194000000000004</c:v>
                </c:pt>
                <c:pt idx="371">
                  <c:v>0.98907</c:v>
                </c:pt>
                <c:pt idx="372">
                  <c:v>0.99621000000000004</c:v>
                </c:pt>
                <c:pt idx="373">
                  <c:v>1.0033399999999999</c:v>
                </c:pt>
                <c:pt idx="374">
                  <c:v>1.01048</c:v>
                </c:pt>
                <c:pt idx="375">
                  <c:v>1.0176099999999999</c:v>
                </c:pt>
                <c:pt idx="376">
                  <c:v>1.02475</c:v>
                </c:pt>
                <c:pt idx="377">
                  <c:v>1.03189</c:v>
                </c:pt>
                <c:pt idx="378">
                  <c:v>1.0390200000000001</c:v>
                </c:pt>
                <c:pt idx="379">
                  <c:v>1.04616</c:v>
                </c:pt>
                <c:pt idx="380">
                  <c:v>1.0532900000000001</c:v>
                </c:pt>
                <c:pt idx="381">
                  <c:v>1.06043</c:v>
                </c:pt>
                <c:pt idx="382">
                  <c:v>1.0675600000000001</c:v>
                </c:pt>
                <c:pt idx="383">
                  <c:v>1.0747</c:v>
                </c:pt>
                <c:pt idx="384">
                  <c:v>1.0818399999999999</c:v>
                </c:pt>
                <c:pt idx="385">
                  <c:v>1.08897</c:v>
                </c:pt>
                <c:pt idx="386">
                  <c:v>1.0961099999999999</c:v>
                </c:pt>
                <c:pt idx="387">
                  <c:v>1.10324</c:v>
                </c:pt>
                <c:pt idx="388">
                  <c:v>1.1103799999999999</c:v>
                </c:pt>
                <c:pt idx="389">
                  <c:v>1.11751</c:v>
                </c:pt>
                <c:pt idx="390">
                  <c:v>1.1246499999999999</c:v>
                </c:pt>
                <c:pt idx="391">
                  <c:v>1.13178</c:v>
                </c:pt>
                <c:pt idx="392">
                  <c:v>1.1389199999999999</c:v>
                </c:pt>
                <c:pt idx="393">
                  <c:v>1.1460600000000001</c:v>
                </c:pt>
                <c:pt idx="394">
                  <c:v>1.1531899999999999</c:v>
                </c:pt>
                <c:pt idx="395">
                  <c:v>1.1603300000000001</c:v>
                </c:pt>
                <c:pt idx="396">
                  <c:v>1.1674599999999999</c:v>
                </c:pt>
                <c:pt idx="397">
                  <c:v>1.1746000000000001</c:v>
                </c:pt>
                <c:pt idx="398">
                  <c:v>1.1817299999999999</c:v>
                </c:pt>
                <c:pt idx="399">
                  <c:v>1.1888700000000001</c:v>
                </c:pt>
                <c:pt idx="400">
                  <c:v>1.196</c:v>
                </c:pt>
                <c:pt idx="401">
                  <c:v>1.2031400000000001</c:v>
                </c:pt>
                <c:pt idx="402">
                  <c:v>1.21028</c:v>
                </c:pt>
                <c:pt idx="403">
                  <c:v>1.2174100000000001</c:v>
                </c:pt>
                <c:pt idx="404">
                  <c:v>1.22455</c:v>
                </c:pt>
                <c:pt idx="405">
                  <c:v>1.2316800000000001</c:v>
                </c:pt>
                <c:pt idx="406">
                  <c:v>1.23882</c:v>
                </c:pt>
                <c:pt idx="407">
                  <c:v>1.2459499999999999</c:v>
                </c:pt>
                <c:pt idx="408">
                  <c:v>1.25309</c:v>
                </c:pt>
                <c:pt idx="409">
                  <c:v>1.2602199999999999</c:v>
                </c:pt>
                <c:pt idx="410">
                  <c:v>1.26736</c:v>
                </c:pt>
                <c:pt idx="411">
                  <c:v>1.2745</c:v>
                </c:pt>
                <c:pt idx="412">
                  <c:v>1.28163</c:v>
                </c:pt>
                <c:pt idx="413">
                  <c:v>1.28877</c:v>
                </c:pt>
                <c:pt idx="414">
                  <c:v>1.2959000000000001</c:v>
                </c:pt>
                <c:pt idx="415">
                  <c:v>1.30304</c:v>
                </c:pt>
                <c:pt idx="416">
                  <c:v>1.3101700000000001</c:v>
                </c:pt>
                <c:pt idx="417">
                  <c:v>1.31731</c:v>
                </c:pt>
                <c:pt idx="418">
                  <c:v>1.3244400000000001</c:v>
                </c:pt>
                <c:pt idx="419">
                  <c:v>1.33158</c:v>
                </c:pt>
                <c:pt idx="420">
                  <c:v>1.3387199999999999</c:v>
                </c:pt>
                <c:pt idx="421">
                  <c:v>1.34585</c:v>
                </c:pt>
                <c:pt idx="422">
                  <c:v>1.3529899999999999</c:v>
                </c:pt>
                <c:pt idx="423">
                  <c:v>1.36012</c:v>
                </c:pt>
                <c:pt idx="424">
                  <c:v>1.3672599999999999</c:v>
                </c:pt>
                <c:pt idx="425">
                  <c:v>1.37439</c:v>
                </c:pt>
                <c:pt idx="426">
                  <c:v>1.3815299999999999</c:v>
                </c:pt>
                <c:pt idx="427">
                  <c:v>1.38866</c:v>
                </c:pt>
                <c:pt idx="428">
                  <c:v>1.3957999999999999</c:v>
                </c:pt>
                <c:pt idx="429">
                  <c:v>1.4029400000000001</c:v>
                </c:pt>
                <c:pt idx="430">
                  <c:v>1.4100699999999999</c:v>
                </c:pt>
                <c:pt idx="431">
                  <c:v>1.4172100000000001</c:v>
                </c:pt>
                <c:pt idx="432">
                  <c:v>1.4243399999999999</c:v>
                </c:pt>
                <c:pt idx="433">
                  <c:v>1.4314800000000001</c:v>
                </c:pt>
                <c:pt idx="434">
                  <c:v>1.4386099999999999</c:v>
                </c:pt>
                <c:pt idx="435">
                  <c:v>1.4457500000000001</c:v>
                </c:pt>
                <c:pt idx="436">
                  <c:v>1.4528799999999999</c:v>
                </c:pt>
                <c:pt idx="437">
                  <c:v>1.4600200000000001</c:v>
                </c:pt>
                <c:pt idx="438">
                  <c:v>1.46716</c:v>
                </c:pt>
                <c:pt idx="439">
                  <c:v>1.4742900000000001</c:v>
                </c:pt>
                <c:pt idx="440">
                  <c:v>1.48143</c:v>
                </c:pt>
                <c:pt idx="441">
                  <c:v>1.4885600000000001</c:v>
                </c:pt>
                <c:pt idx="442">
                  <c:v>1.4957</c:v>
                </c:pt>
                <c:pt idx="443">
                  <c:v>1.5028300000000001</c:v>
                </c:pt>
                <c:pt idx="444">
                  <c:v>1.50997</c:v>
                </c:pt>
                <c:pt idx="445">
                  <c:v>1.5170999999999999</c:v>
                </c:pt>
                <c:pt idx="446">
                  <c:v>1.52424</c:v>
                </c:pt>
                <c:pt idx="447">
                  <c:v>1.53138</c:v>
                </c:pt>
                <c:pt idx="448">
                  <c:v>1.53851</c:v>
                </c:pt>
                <c:pt idx="449">
                  <c:v>1.54565</c:v>
                </c:pt>
                <c:pt idx="450">
                  <c:v>1.55278</c:v>
                </c:pt>
                <c:pt idx="451">
                  <c:v>1.55992</c:v>
                </c:pt>
                <c:pt idx="452">
                  <c:v>1.5670500000000001</c:v>
                </c:pt>
                <c:pt idx="453">
                  <c:v>1.57419</c:v>
                </c:pt>
                <c:pt idx="454">
                  <c:v>1.5813200000000001</c:v>
                </c:pt>
                <c:pt idx="455">
                  <c:v>1.58846</c:v>
                </c:pt>
                <c:pt idx="456">
                  <c:v>1.5955999999999999</c:v>
                </c:pt>
                <c:pt idx="457">
                  <c:v>1.60273</c:v>
                </c:pt>
                <c:pt idx="458">
                  <c:v>1.6098699999999999</c:v>
                </c:pt>
                <c:pt idx="459">
                  <c:v>1.617</c:v>
                </c:pt>
                <c:pt idx="460">
                  <c:v>1.6241399999999999</c:v>
                </c:pt>
                <c:pt idx="461">
                  <c:v>1.63127</c:v>
                </c:pt>
                <c:pt idx="462">
                  <c:v>1.6384099999999999</c:v>
                </c:pt>
                <c:pt idx="463">
                  <c:v>1.64554</c:v>
                </c:pt>
                <c:pt idx="464">
                  <c:v>1.6526799999999999</c:v>
                </c:pt>
                <c:pt idx="465">
                  <c:v>1.6598200000000001</c:v>
                </c:pt>
                <c:pt idx="466">
                  <c:v>1.6669499999999999</c:v>
                </c:pt>
                <c:pt idx="467">
                  <c:v>1.6740900000000001</c:v>
                </c:pt>
                <c:pt idx="468">
                  <c:v>1.6812199999999999</c:v>
                </c:pt>
                <c:pt idx="469">
                  <c:v>1.6883600000000001</c:v>
                </c:pt>
                <c:pt idx="470">
                  <c:v>1.6954899999999999</c:v>
                </c:pt>
                <c:pt idx="471">
                  <c:v>1.7026300000000001</c:v>
                </c:pt>
                <c:pt idx="472">
                  <c:v>1.7097599999999999</c:v>
                </c:pt>
                <c:pt idx="473">
                  <c:v>1.7169000000000001</c:v>
                </c:pt>
                <c:pt idx="474">
                  <c:v>1.72404</c:v>
                </c:pt>
                <c:pt idx="475">
                  <c:v>1.7311700000000001</c:v>
                </c:pt>
                <c:pt idx="476">
                  <c:v>1.73831</c:v>
                </c:pt>
                <c:pt idx="477">
                  <c:v>1.7454400000000001</c:v>
                </c:pt>
                <c:pt idx="478">
                  <c:v>1.75258</c:v>
                </c:pt>
                <c:pt idx="479">
                  <c:v>1.7597100000000001</c:v>
                </c:pt>
                <c:pt idx="480">
                  <c:v>1.76685</c:v>
                </c:pt>
                <c:pt idx="481">
                  <c:v>1.7739799999999999</c:v>
                </c:pt>
                <c:pt idx="482">
                  <c:v>1.78112</c:v>
                </c:pt>
                <c:pt idx="483">
                  <c:v>1.78826</c:v>
                </c:pt>
                <c:pt idx="484">
                  <c:v>1.79539</c:v>
                </c:pt>
                <c:pt idx="485">
                  <c:v>1.80253</c:v>
                </c:pt>
                <c:pt idx="486">
                  <c:v>1.80966</c:v>
                </c:pt>
                <c:pt idx="487">
                  <c:v>1.8168</c:v>
                </c:pt>
                <c:pt idx="488">
                  <c:v>1.8239300000000001</c:v>
                </c:pt>
                <c:pt idx="489">
                  <c:v>1.83107</c:v>
                </c:pt>
                <c:pt idx="490">
                  <c:v>1.8382000000000001</c:v>
                </c:pt>
                <c:pt idx="491">
                  <c:v>1.84534</c:v>
                </c:pt>
                <c:pt idx="492">
                  <c:v>1.8524799999999999</c:v>
                </c:pt>
                <c:pt idx="493">
                  <c:v>1.85961</c:v>
                </c:pt>
                <c:pt idx="494">
                  <c:v>1.8667499999999999</c:v>
                </c:pt>
                <c:pt idx="495">
                  <c:v>1.87388</c:v>
                </c:pt>
                <c:pt idx="496">
                  <c:v>1.8810199999999999</c:v>
                </c:pt>
                <c:pt idx="497">
                  <c:v>1.88815</c:v>
                </c:pt>
                <c:pt idx="498">
                  <c:v>1.8952899999999999</c:v>
                </c:pt>
                <c:pt idx="499">
                  <c:v>1.90242</c:v>
                </c:pt>
                <c:pt idx="500">
                  <c:v>1.9095599999999999</c:v>
                </c:pt>
                <c:pt idx="501">
                  <c:v>1.9167000000000001</c:v>
                </c:pt>
                <c:pt idx="502">
                  <c:v>1.9238299999999999</c:v>
                </c:pt>
                <c:pt idx="503">
                  <c:v>1.9309700000000001</c:v>
                </c:pt>
                <c:pt idx="504">
                  <c:v>1.9380999999999999</c:v>
                </c:pt>
                <c:pt idx="505">
                  <c:v>1.9452400000000001</c:v>
                </c:pt>
                <c:pt idx="506">
                  <c:v>1.9523699999999999</c:v>
                </c:pt>
                <c:pt idx="507">
                  <c:v>1.9595100000000001</c:v>
                </c:pt>
                <c:pt idx="508">
                  <c:v>1.9666399999999999</c:v>
                </c:pt>
                <c:pt idx="509">
                  <c:v>1.9737800000000001</c:v>
                </c:pt>
                <c:pt idx="510">
                  <c:v>1.98092</c:v>
                </c:pt>
                <c:pt idx="511">
                  <c:v>1.9880500000000001</c:v>
                </c:pt>
                <c:pt idx="512">
                  <c:v>1.99519</c:v>
                </c:pt>
                <c:pt idx="513">
                  <c:v>2.0023200000000001</c:v>
                </c:pt>
                <c:pt idx="514">
                  <c:v>2.0094599999999998</c:v>
                </c:pt>
                <c:pt idx="515">
                  <c:v>2.0165899999999999</c:v>
                </c:pt>
                <c:pt idx="516">
                  <c:v>2.02373</c:v>
                </c:pt>
                <c:pt idx="517">
                  <c:v>2.0308600000000001</c:v>
                </c:pt>
                <c:pt idx="518">
                  <c:v>2.0379999999999998</c:v>
                </c:pt>
                <c:pt idx="519">
                  <c:v>2.04514</c:v>
                </c:pt>
                <c:pt idx="520">
                  <c:v>2.05227</c:v>
                </c:pt>
                <c:pt idx="521">
                  <c:v>2.0594100000000002</c:v>
                </c:pt>
                <c:pt idx="522">
                  <c:v>2.0665399999999998</c:v>
                </c:pt>
                <c:pt idx="523">
                  <c:v>2.07368</c:v>
                </c:pt>
                <c:pt idx="524">
                  <c:v>2.08081</c:v>
                </c:pt>
                <c:pt idx="525">
                  <c:v>2.0879500000000002</c:v>
                </c:pt>
                <c:pt idx="526">
                  <c:v>2.0950799999999998</c:v>
                </c:pt>
                <c:pt idx="527">
                  <c:v>2.10222</c:v>
                </c:pt>
                <c:pt idx="528">
                  <c:v>2.1093600000000001</c:v>
                </c:pt>
                <c:pt idx="529">
                  <c:v>2.1164900000000002</c:v>
                </c:pt>
                <c:pt idx="530">
                  <c:v>2.1236299999999999</c:v>
                </c:pt>
                <c:pt idx="531">
                  <c:v>2.13076</c:v>
                </c:pt>
                <c:pt idx="532">
                  <c:v>2.1379000000000001</c:v>
                </c:pt>
                <c:pt idx="533">
                  <c:v>2.1450300000000002</c:v>
                </c:pt>
                <c:pt idx="534">
                  <c:v>2.1521699999999999</c:v>
                </c:pt>
                <c:pt idx="535">
                  <c:v>2.1593</c:v>
                </c:pt>
                <c:pt idx="536">
                  <c:v>2.1664400000000001</c:v>
                </c:pt>
                <c:pt idx="537">
                  <c:v>2.1735799999999998</c:v>
                </c:pt>
                <c:pt idx="538">
                  <c:v>2.1807099999999999</c:v>
                </c:pt>
                <c:pt idx="539">
                  <c:v>2.1878500000000001</c:v>
                </c:pt>
                <c:pt idx="540">
                  <c:v>2.1949800000000002</c:v>
                </c:pt>
                <c:pt idx="541">
                  <c:v>2.2021199999999999</c:v>
                </c:pt>
                <c:pt idx="542">
                  <c:v>2.2092499999999999</c:v>
                </c:pt>
                <c:pt idx="543">
                  <c:v>2.2163900000000001</c:v>
                </c:pt>
                <c:pt idx="544">
                  <c:v>2.2235200000000002</c:v>
                </c:pt>
                <c:pt idx="545">
                  <c:v>2.2306599999999999</c:v>
                </c:pt>
                <c:pt idx="546">
                  <c:v>2.2378</c:v>
                </c:pt>
                <c:pt idx="547">
                  <c:v>2.2449300000000001</c:v>
                </c:pt>
                <c:pt idx="548">
                  <c:v>2.2520699999999998</c:v>
                </c:pt>
                <c:pt idx="549">
                  <c:v>2.2591999999999999</c:v>
                </c:pt>
                <c:pt idx="550">
                  <c:v>2.26634</c:v>
                </c:pt>
                <c:pt idx="551">
                  <c:v>2.2734700000000001</c:v>
                </c:pt>
                <c:pt idx="552">
                  <c:v>2.2806099999999998</c:v>
                </c:pt>
                <c:pt idx="553">
                  <c:v>2.2877399999999999</c:v>
                </c:pt>
                <c:pt idx="554">
                  <c:v>2.29488</c:v>
                </c:pt>
                <c:pt idx="555">
                  <c:v>2.3020200000000002</c:v>
                </c:pt>
                <c:pt idx="556">
                  <c:v>2.3091499999999998</c:v>
                </c:pt>
                <c:pt idx="557">
                  <c:v>2.31629</c:v>
                </c:pt>
                <c:pt idx="558">
                  <c:v>2.32342</c:v>
                </c:pt>
                <c:pt idx="559">
                  <c:v>2.3305600000000002</c:v>
                </c:pt>
                <c:pt idx="560">
                  <c:v>2.3376899999999998</c:v>
                </c:pt>
                <c:pt idx="561">
                  <c:v>2.34483</c:v>
                </c:pt>
                <c:pt idx="562">
                  <c:v>2.3519600000000001</c:v>
                </c:pt>
                <c:pt idx="563">
                  <c:v>2.3591000000000002</c:v>
                </c:pt>
                <c:pt idx="564">
                  <c:v>2.3662399999999999</c:v>
                </c:pt>
                <c:pt idx="565">
                  <c:v>2.37337</c:v>
                </c:pt>
                <c:pt idx="566">
                  <c:v>2.3805100000000001</c:v>
                </c:pt>
                <c:pt idx="567">
                  <c:v>2.3876400000000002</c:v>
                </c:pt>
                <c:pt idx="568">
                  <c:v>2.3947799999999999</c:v>
                </c:pt>
                <c:pt idx="569">
                  <c:v>2.40191</c:v>
                </c:pt>
                <c:pt idx="570">
                  <c:v>2.4090500000000001</c:v>
                </c:pt>
                <c:pt idx="571">
                  <c:v>2.4161800000000002</c:v>
                </c:pt>
                <c:pt idx="572">
                  <c:v>2.4233199999999999</c:v>
                </c:pt>
                <c:pt idx="573">
                  <c:v>2.4304600000000001</c:v>
                </c:pt>
                <c:pt idx="574">
                  <c:v>2.4375900000000001</c:v>
                </c:pt>
                <c:pt idx="575">
                  <c:v>2.4447299999999998</c:v>
                </c:pt>
                <c:pt idx="576">
                  <c:v>2.4518599999999999</c:v>
                </c:pt>
                <c:pt idx="577">
                  <c:v>2.4590000000000001</c:v>
                </c:pt>
                <c:pt idx="578">
                  <c:v>2.4661300000000002</c:v>
                </c:pt>
                <c:pt idx="579">
                  <c:v>2.4732699999999999</c:v>
                </c:pt>
                <c:pt idx="580">
                  <c:v>2.4803999999999999</c:v>
                </c:pt>
                <c:pt idx="581">
                  <c:v>2.4875400000000001</c:v>
                </c:pt>
                <c:pt idx="582">
                  <c:v>2.4946799999999998</c:v>
                </c:pt>
                <c:pt idx="583">
                  <c:v>2.5018099999999999</c:v>
                </c:pt>
                <c:pt idx="584">
                  <c:v>2.50895</c:v>
                </c:pt>
                <c:pt idx="585">
                  <c:v>2.5160800000000001</c:v>
                </c:pt>
                <c:pt idx="586">
                  <c:v>2.5232199999999998</c:v>
                </c:pt>
                <c:pt idx="587">
                  <c:v>2.5303499999999999</c:v>
                </c:pt>
                <c:pt idx="588">
                  <c:v>2.53749</c:v>
                </c:pt>
                <c:pt idx="589">
                  <c:v>2.5446200000000001</c:v>
                </c:pt>
                <c:pt idx="590">
                  <c:v>2.5517599999999998</c:v>
                </c:pt>
                <c:pt idx="591">
                  <c:v>2.5589</c:v>
                </c:pt>
                <c:pt idx="592">
                  <c:v>2.56603</c:v>
                </c:pt>
                <c:pt idx="593">
                  <c:v>2.5731700000000002</c:v>
                </c:pt>
                <c:pt idx="594">
                  <c:v>2.5802999999999998</c:v>
                </c:pt>
                <c:pt idx="595">
                  <c:v>2.58744</c:v>
                </c:pt>
                <c:pt idx="596">
                  <c:v>2.59457</c:v>
                </c:pt>
                <c:pt idx="597">
                  <c:v>2.6017100000000002</c:v>
                </c:pt>
                <c:pt idx="598">
                  <c:v>2.6088399999999998</c:v>
                </c:pt>
                <c:pt idx="599">
                  <c:v>2.61598</c:v>
                </c:pt>
                <c:pt idx="600">
                  <c:v>2.6231200000000001</c:v>
                </c:pt>
                <c:pt idx="601">
                  <c:v>2.6302500000000002</c:v>
                </c:pt>
                <c:pt idx="602">
                  <c:v>2.6373899999999999</c:v>
                </c:pt>
                <c:pt idx="603">
                  <c:v>2.64452</c:v>
                </c:pt>
                <c:pt idx="604">
                  <c:v>2.6516600000000001</c:v>
                </c:pt>
                <c:pt idx="605">
                  <c:v>2.6587900000000002</c:v>
                </c:pt>
                <c:pt idx="606">
                  <c:v>2.6659299999999999</c:v>
                </c:pt>
                <c:pt idx="607">
                  <c:v>2.6730700000000001</c:v>
                </c:pt>
                <c:pt idx="608">
                  <c:v>2.6802000000000001</c:v>
                </c:pt>
                <c:pt idx="609">
                  <c:v>2.6873399999999998</c:v>
                </c:pt>
                <c:pt idx="610">
                  <c:v>2.6944699999999999</c:v>
                </c:pt>
                <c:pt idx="611">
                  <c:v>2.7016100000000001</c:v>
                </c:pt>
                <c:pt idx="612">
                  <c:v>2.7087400000000001</c:v>
                </c:pt>
                <c:pt idx="613">
                  <c:v>2.7158799999999998</c:v>
                </c:pt>
                <c:pt idx="614">
                  <c:v>2.7230099999999999</c:v>
                </c:pt>
                <c:pt idx="615">
                  <c:v>2.7301500000000001</c:v>
                </c:pt>
                <c:pt idx="616">
                  <c:v>2.7372899999999998</c:v>
                </c:pt>
                <c:pt idx="617">
                  <c:v>2.7444199999999999</c:v>
                </c:pt>
                <c:pt idx="618">
                  <c:v>2.75156</c:v>
                </c:pt>
                <c:pt idx="619">
                  <c:v>2.7586900000000001</c:v>
                </c:pt>
                <c:pt idx="620">
                  <c:v>2.7658299999999998</c:v>
                </c:pt>
                <c:pt idx="621">
                  <c:v>2.7729599999999999</c:v>
                </c:pt>
                <c:pt idx="622">
                  <c:v>2.7801</c:v>
                </c:pt>
                <c:pt idx="623">
                  <c:v>2.7872300000000001</c:v>
                </c:pt>
                <c:pt idx="624">
                  <c:v>2.7943699999999998</c:v>
                </c:pt>
                <c:pt idx="625">
                  <c:v>2.8015099999999999</c:v>
                </c:pt>
                <c:pt idx="626">
                  <c:v>2.80864</c:v>
                </c:pt>
                <c:pt idx="627">
                  <c:v>2.8157800000000002</c:v>
                </c:pt>
                <c:pt idx="628">
                  <c:v>2.8229099999999998</c:v>
                </c:pt>
                <c:pt idx="629">
                  <c:v>2.83005</c:v>
                </c:pt>
                <c:pt idx="630">
                  <c:v>2.83718</c:v>
                </c:pt>
                <c:pt idx="631">
                  <c:v>2.8443200000000002</c:v>
                </c:pt>
                <c:pt idx="632">
                  <c:v>2.8514499999999998</c:v>
                </c:pt>
                <c:pt idx="633">
                  <c:v>2.85859</c:v>
                </c:pt>
                <c:pt idx="634">
                  <c:v>2.8657300000000001</c:v>
                </c:pt>
                <c:pt idx="635">
                  <c:v>2.8728600000000002</c:v>
                </c:pt>
                <c:pt idx="636">
                  <c:v>2.88</c:v>
                </c:pt>
                <c:pt idx="637">
                  <c:v>2.88713</c:v>
                </c:pt>
                <c:pt idx="638">
                  <c:v>2.8942700000000001</c:v>
                </c:pt>
                <c:pt idx="639">
                  <c:v>2.9014000000000002</c:v>
                </c:pt>
                <c:pt idx="640">
                  <c:v>2.9085399999999999</c:v>
                </c:pt>
                <c:pt idx="641">
                  <c:v>2.91567</c:v>
                </c:pt>
                <c:pt idx="642">
                  <c:v>2.9228100000000001</c:v>
                </c:pt>
                <c:pt idx="643">
                  <c:v>2.9299499999999998</c:v>
                </c:pt>
                <c:pt idx="644">
                  <c:v>2.9370799999999999</c:v>
                </c:pt>
                <c:pt idx="645">
                  <c:v>2.9442200000000001</c:v>
                </c:pt>
                <c:pt idx="646">
                  <c:v>2.9513500000000001</c:v>
                </c:pt>
                <c:pt idx="647">
                  <c:v>2.9584899999999998</c:v>
                </c:pt>
                <c:pt idx="648">
                  <c:v>2.9656199999999999</c:v>
                </c:pt>
                <c:pt idx="649">
                  <c:v>2.9727600000000001</c:v>
                </c:pt>
                <c:pt idx="650">
                  <c:v>2.9798900000000001</c:v>
                </c:pt>
                <c:pt idx="651">
                  <c:v>2.9870299999999999</c:v>
                </c:pt>
                <c:pt idx="652">
                  <c:v>2.99417</c:v>
                </c:pt>
                <c:pt idx="653">
                  <c:v>3.0013000000000001</c:v>
                </c:pt>
                <c:pt idx="654">
                  <c:v>3.0084399999999998</c:v>
                </c:pt>
                <c:pt idx="655">
                  <c:v>3.0155699999999999</c:v>
                </c:pt>
                <c:pt idx="656">
                  <c:v>3.02271</c:v>
                </c:pt>
                <c:pt idx="657">
                  <c:v>3.0298400000000001</c:v>
                </c:pt>
                <c:pt idx="658">
                  <c:v>3.0369799999999998</c:v>
                </c:pt>
                <c:pt idx="659">
                  <c:v>3.0441099999999999</c:v>
                </c:pt>
                <c:pt idx="660">
                  <c:v>3.05125</c:v>
                </c:pt>
                <c:pt idx="661">
                  <c:v>3.0583900000000002</c:v>
                </c:pt>
                <c:pt idx="662">
                  <c:v>3.0655199999999998</c:v>
                </c:pt>
                <c:pt idx="663">
                  <c:v>3.0726599999999999</c:v>
                </c:pt>
                <c:pt idx="664">
                  <c:v>3.07979</c:v>
                </c:pt>
                <c:pt idx="665">
                  <c:v>3.0869300000000002</c:v>
                </c:pt>
                <c:pt idx="666">
                  <c:v>3.0940599999999998</c:v>
                </c:pt>
                <c:pt idx="667">
                  <c:v>3.1012</c:v>
                </c:pt>
                <c:pt idx="668">
                  <c:v>3.10833</c:v>
                </c:pt>
                <c:pt idx="669">
                  <c:v>3.1154700000000002</c:v>
                </c:pt>
                <c:pt idx="670">
                  <c:v>3.1226099999999999</c:v>
                </c:pt>
                <c:pt idx="671">
                  <c:v>3.12974</c:v>
                </c:pt>
                <c:pt idx="672">
                  <c:v>3.1368800000000001</c:v>
                </c:pt>
                <c:pt idx="673">
                  <c:v>3.1440100000000002</c:v>
                </c:pt>
                <c:pt idx="674">
                  <c:v>3.1511499999999999</c:v>
                </c:pt>
                <c:pt idx="675">
                  <c:v>3.15828</c:v>
                </c:pt>
                <c:pt idx="676">
                  <c:v>3.1654200000000001</c:v>
                </c:pt>
                <c:pt idx="677">
                  <c:v>3.1725500000000002</c:v>
                </c:pt>
                <c:pt idx="678">
                  <c:v>3.1796899999999999</c:v>
                </c:pt>
                <c:pt idx="679">
                  <c:v>3.1868300000000001</c:v>
                </c:pt>
                <c:pt idx="680">
                  <c:v>3.1939600000000001</c:v>
                </c:pt>
                <c:pt idx="681">
                  <c:v>3.2010999999999998</c:v>
                </c:pt>
                <c:pt idx="682">
                  <c:v>3.2082299999999999</c:v>
                </c:pt>
                <c:pt idx="683">
                  <c:v>3.2153700000000001</c:v>
                </c:pt>
                <c:pt idx="684">
                  <c:v>3.2225000000000001</c:v>
                </c:pt>
                <c:pt idx="685">
                  <c:v>3.2296399999999998</c:v>
                </c:pt>
                <c:pt idx="686">
                  <c:v>3.2367699999999999</c:v>
                </c:pt>
                <c:pt idx="687">
                  <c:v>3.2439100000000001</c:v>
                </c:pt>
                <c:pt idx="688">
                  <c:v>3.2510500000000002</c:v>
                </c:pt>
                <c:pt idx="689">
                  <c:v>3.2581799999999999</c:v>
                </c:pt>
                <c:pt idx="690">
                  <c:v>3.26532</c:v>
                </c:pt>
                <c:pt idx="691">
                  <c:v>3.2724500000000001</c:v>
                </c:pt>
                <c:pt idx="692">
                  <c:v>3.2795899999999998</c:v>
                </c:pt>
                <c:pt idx="693">
                  <c:v>3.2867199999999999</c:v>
                </c:pt>
                <c:pt idx="694">
                  <c:v>3.29386</c:v>
                </c:pt>
                <c:pt idx="695">
                  <c:v>3.3009900000000001</c:v>
                </c:pt>
                <c:pt idx="696">
                  <c:v>3.3081299999999998</c:v>
                </c:pt>
                <c:pt idx="697">
                  <c:v>3.3152699999999999</c:v>
                </c:pt>
                <c:pt idx="698">
                  <c:v>3.3224</c:v>
                </c:pt>
                <c:pt idx="699">
                  <c:v>3.3295400000000002</c:v>
                </c:pt>
                <c:pt idx="700">
                  <c:v>3.3366699999999998</c:v>
                </c:pt>
                <c:pt idx="701">
                  <c:v>3.3438099999999999</c:v>
                </c:pt>
                <c:pt idx="702">
                  <c:v>3.35094</c:v>
                </c:pt>
                <c:pt idx="703">
                  <c:v>3.3580800000000002</c:v>
                </c:pt>
                <c:pt idx="704">
                  <c:v>3.3652099999999998</c:v>
                </c:pt>
                <c:pt idx="705">
                  <c:v>3.37235</c:v>
                </c:pt>
                <c:pt idx="706">
                  <c:v>3.3794900000000001</c:v>
                </c:pt>
                <c:pt idx="707">
                  <c:v>3.3866200000000002</c:v>
                </c:pt>
                <c:pt idx="708">
                  <c:v>3.3937599999999999</c:v>
                </c:pt>
                <c:pt idx="709">
                  <c:v>3.40089</c:v>
                </c:pt>
                <c:pt idx="710">
                  <c:v>3.4080300000000001</c:v>
                </c:pt>
                <c:pt idx="711">
                  <c:v>3.4151600000000002</c:v>
                </c:pt>
                <c:pt idx="712">
                  <c:v>3.4222999999999999</c:v>
                </c:pt>
                <c:pt idx="713">
                  <c:v>3.42943</c:v>
                </c:pt>
                <c:pt idx="714">
                  <c:v>3.4365700000000001</c:v>
                </c:pt>
                <c:pt idx="715">
                  <c:v>3.4437099999999998</c:v>
                </c:pt>
                <c:pt idx="716">
                  <c:v>3.4508399999999999</c:v>
                </c:pt>
                <c:pt idx="717">
                  <c:v>3.4579800000000001</c:v>
                </c:pt>
                <c:pt idx="718">
                  <c:v>3.4651100000000001</c:v>
                </c:pt>
                <c:pt idx="719">
                  <c:v>3.4722499999999998</c:v>
                </c:pt>
                <c:pt idx="720">
                  <c:v>3.4793799999999999</c:v>
                </c:pt>
                <c:pt idx="721">
                  <c:v>3.4865200000000001</c:v>
                </c:pt>
                <c:pt idx="722">
                  <c:v>3.4936500000000001</c:v>
                </c:pt>
                <c:pt idx="723">
                  <c:v>3.5007899999999998</c:v>
                </c:pt>
                <c:pt idx="724">
                  <c:v>3.50793</c:v>
                </c:pt>
                <c:pt idx="725">
                  <c:v>3.5150600000000001</c:v>
                </c:pt>
                <c:pt idx="726">
                  <c:v>3.5222000000000002</c:v>
                </c:pt>
                <c:pt idx="727">
                  <c:v>3.5293299999999999</c:v>
                </c:pt>
                <c:pt idx="728">
                  <c:v>3.53647</c:v>
                </c:pt>
                <c:pt idx="729">
                  <c:v>3.5436000000000001</c:v>
                </c:pt>
                <c:pt idx="730">
                  <c:v>3.5507399999999998</c:v>
                </c:pt>
                <c:pt idx="731">
                  <c:v>3.5578699999999999</c:v>
                </c:pt>
                <c:pt idx="732">
                  <c:v>3.56501</c:v>
                </c:pt>
                <c:pt idx="733">
                  <c:v>3.5721500000000002</c:v>
                </c:pt>
                <c:pt idx="734">
                  <c:v>3.5792799999999998</c:v>
                </c:pt>
                <c:pt idx="735">
                  <c:v>3.5864199999999999</c:v>
                </c:pt>
                <c:pt idx="736">
                  <c:v>3.59355</c:v>
                </c:pt>
                <c:pt idx="737">
                  <c:v>3.6006900000000002</c:v>
                </c:pt>
                <c:pt idx="738">
                  <c:v>3.6078199999999998</c:v>
                </c:pt>
                <c:pt idx="739">
                  <c:v>3.61496</c:v>
                </c:pt>
                <c:pt idx="740">
                  <c:v>3.62209</c:v>
                </c:pt>
                <c:pt idx="741">
                  <c:v>3.6292300000000002</c:v>
                </c:pt>
                <c:pt idx="742">
                  <c:v>3.6363699999999999</c:v>
                </c:pt>
                <c:pt idx="743">
                  <c:v>3.6435</c:v>
                </c:pt>
                <c:pt idx="744">
                  <c:v>3.6506400000000001</c:v>
                </c:pt>
                <c:pt idx="745">
                  <c:v>3.6577700000000002</c:v>
                </c:pt>
                <c:pt idx="746">
                  <c:v>3.6649099999999999</c:v>
                </c:pt>
                <c:pt idx="747">
                  <c:v>3.67204</c:v>
                </c:pt>
                <c:pt idx="748">
                  <c:v>3.6791800000000001</c:v>
                </c:pt>
                <c:pt idx="749">
                  <c:v>3.6863100000000002</c:v>
                </c:pt>
                <c:pt idx="750">
                  <c:v>3.6934499999999999</c:v>
                </c:pt>
                <c:pt idx="751">
                  <c:v>3.70059</c:v>
                </c:pt>
                <c:pt idx="752">
                  <c:v>3.7077200000000001</c:v>
                </c:pt>
                <c:pt idx="753">
                  <c:v>3.7148599999999998</c:v>
                </c:pt>
                <c:pt idx="754">
                  <c:v>3.7219899999999999</c:v>
                </c:pt>
                <c:pt idx="755">
                  <c:v>3.7291300000000001</c:v>
                </c:pt>
                <c:pt idx="756">
                  <c:v>3.7362600000000001</c:v>
                </c:pt>
                <c:pt idx="757">
                  <c:v>3.7433999999999998</c:v>
                </c:pt>
                <c:pt idx="758">
                  <c:v>3.7505299999999999</c:v>
                </c:pt>
                <c:pt idx="759">
                  <c:v>3.7576700000000001</c:v>
                </c:pt>
                <c:pt idx="760">
                  <c:v>3.7648100000000002</c:v>
                </c:pt>
                <c:pt idx="761">
                  <c:v>3.7719399999999998</c:v>
                </c:pt>
                <c:pt idx="762">
                  <c:v>3.77908</c:v>
                </c:pt>
                <c:pt idx="763">
                  <c:v>3.7862100000000001</c:v>
                </c:pt>
                <c:pt idx="764">
                  <c:v>3.7933500000000002</c:v>
                </c:pt>
                <c:pt idx="765">
                  <c:v>3.8004799999999999</c:v>
                </c:pt>
                <c:pt idx="766">
                  <c:v>3.80762</c:v>
                </c:pt>
                <c:pt idx="767">
                  <c:v>3.8147500000000001</c:v>
                </c:pt>
                <c:pt idx="768">
                  <c:v>3.8218899999999998</c:v>
                </c:pt>
                <c:pt idx="769">
                  <c:v>3.8290299999999999</c:v>
                </c:pt>
                <c:pt idx="770">
                  <c:v>3.83616</c:v>
                </c:pt>
                <c:pt idx="771">
                  <c:v>3.8433000000000002</c:v>
                </c:pt>
                <c:pt idx="772">
                  <c:v>3.8504299999999998</c:v>
                </c:pt>
                <c:pt idx="773">
                  <c:v>3.8575699999999999</c:v>
                </c:pt>
                <c:pt idx="774">
                  <c:v>3.8647</c:v>
                </c:pt>
                <c:pt idx="775">
                  <c:v>3.8718400000000002</c:v>
                </c:pt>
                <c:pt idx="776">
                  <c:v>3.8789699999999998</c:v>
                </c:pt>
                <c:pt idx="777">
                  <c:v>3.88611</c:v>
                </c:pt>
                <c:pt idx="778">
                  <c:v>3.8932500000000001</c:v>
                </c:pt>
                <c:pt idx="779">
                  <c:v>3.9003800000000002</c:v>
                </c:pt>
                <c:pt idx="780">
                  <c:v>3.9075199999999999</c:v>
                </c:pt>
                <c:pt idx="781">
                  <c:v>3.91465</c:v>
                </c:pt>
                <c:pt idx="782">
                  <c:v>3.9217900000000001</c:v>
                </c:pt>
                <c:pt idx="783">
                  <c:v>3.9289200000000002</c:v>
                </c:pt>
                <c:pt idx="784">
                  <c:v>3.9360599999999999</c:v>
                </c:pt>
                <c:pt idx="785">
                  <c:v>3.94319</c:v>
                </c:pt>
                <c:pt idx="786">
                  <c:v>3.9503300000000001</c:v>
                </c:pt>
                <c:pt idx="787">
                  <c:v>3.9574699999999998</c:v>
                </c:pt>
                <c:pt idx="788">
                  <c:v>3.9645999999999999</c:v>
                </c:pt>
                <c:pt idx="789">
                  <c:v>3.97174</c:v>
                </c:pt>
                <c:pt idx="790">
                  <c:v>3.9788700000000001</c:v>
                </c:pt>
                <c:pt idx="791">
                  <c:v>3.9860099999999998</c:v>
                </c:pt>
                <c:pt idx="792">
                  <c:v>3.9931399999999999</c:v>
                </c:pt>
                <c:pt idx="793">
                  <c:v>4.0002800000000001</c:v>
                </c:pt>
                <c:pt idx="794">
                  <c:v>4.0074100000000001</c:v>
                </c:pt>
                <c:pt idx="795">
                  <c:v>4.0145499999999998</c:v>
                </c:pt>
                <c:pt idx="796">
                  <c:v>4.0216900000000004</c:v>
                </c:pt>
                <c:pt idx="797">
                  <c:v>4.0288199999999996</c:v>
                </c:pt>
                <c:pt idx="798">
                  <c:v>4.0359600000000002</c:v>
                </c:pt>
                <c:pt idx="799">
                  <c:v>4.0430900000000003</c:v>
                </c:pt>
                <c:pt idx="800">
                  <c:v>4.05023</c:v>
                </c:pt>
                <c:pt idx="801">
                  <c:v>4.0573600000000001</c:v>
                </c:pt>
                <c:pt idx="802">
                  <c:v>4.0644999999999998</c:v>
                </c:pt>
                <c:pt idx="803">
                  <c:v>4.0716299999999999</c:v>
                </c:pt>
                <c:pt idx="804">
                  <c:v>4.0787699999999996</c:v>
                </c:pt>
                <c:pt idx="805">
                  <c:v>4.0859100000000002</c:v>
                </c:pt>
                <c:pt idx="806">
                  <c:v>4.0930400000000002</c:v>
                </c:pt>
                <c:pt idx="807">
                  <c:v>4.1001799999999999</c:v>
                </c:pt>
                <c:pt idx="808">
                  <c:v>4.10731</c:v>
                </c:pt>
                <c:pt idx="809">
                  <c:v>4.1144499999999997</c:v>
                </c:pt>
                <c:pt idx="810">
                  <c:v>4.1215799999999998</c:v>
                </c:pt>
                <c:pt idx="811">
                  <c:v>4.1287200000000004</c:v>
                </c:pt>
                <c:pt idx="812">
                  <c:v>4.1358499999999996</c:v>
                </c:pt>
                <c:pt idx="813">
                  <c:v>4.1429900000000002</c:v>
                </c:pt>
                <c:pt idx="814">
                  <c:v>4.1501299999999999</c:v>
                </c:pt>
                <c:pt idx="815">
                  <c:v>4.15726</c:v>
                </c:pt>
                <c:pt idx="816">
                  <c:v>4.1643999999999997</c:v>
                </c:pt>
                <c:pt idx="817">
                  <c:v>4.1715299999999997</c:v>
                </c:pt>
                <c:pt idx="818">
                  <c:v>4.1786700000000003</c:v>
                </c:pt>
                <c:pt idx="819">
                  <c:v>4.1858000000000004</c:v>
                </c:pt>
                <c:pt idx="820">
                  <c:v>4.1929400000000001</c:v>
                </c:pt>
                <c:pt idx="821">
                  <c:v>4.2000700000000002</c:v>
                </c:pt>
                <c:pt idx="822">
                  <c:v>4.2072099999999999</c:v>
                </c:pt>
                <c:pt idx="823">
                  <c:v>4.2143499999999996</c:v>
                </c:pt>
                <c:pt idx="824">
                  <c:v>4.2214799999999997</c:v>
                </c:pt>
                <c:pt idx="825">
                  <c:v>4.2286200000000003</c:v>
                </c:pt>
                <c:pt idx="826">
                  <c:v>4.2357500000000003</c:v>
                </c:pt>
                <c:pt idx="827">
                  <c:v>4.2428900000000001</c:v>
                </c:pt>
                <c:pt idx="828">
                  <c:v>4.2500200000000001</c:v>
                </c:pt>
                <c:pt idx="829">
                  <c:v>4.2571599999999998</c:v>
                </c:pt>
                <c:pt idx="830">
                  <c:v>4.2643000000000004</c:v>
                </c:pt>
                <c:pt idx="831">
                  <c:v>4.2714299999999996</c:v>
                </c:pt>
                <c:pt idx="832">
                  <c:v>4.2785700000000002</c:v>
                </c:pt>
                <c:pt idx="833">
                  <c:v>4.2857000000000003</c:v>
                </c:pt>
                <c:pt idx="834">
                  <c:v>4.29284</c:v>
                </c:pt>
                <c:pt idx="835">
                  <c:v>4.2999700000000001</c:v>
                </c:pt>
                <c:pt idx="836">
                  <c:v>4.3071099999999998</c:v>
                </c:pt>
                <c:pt idx="837">
                  <c:v>4.3142399999999999</c:v>
                </c:pt>
                <c:pt idx="838">
                  <c:v>4.3213800000000004</c:v>
                </c:pt>
                <c:pt idx="839">
                  <c:v>4.3285200000000001</c:v>
                </c:pt>
                <c:pt idx="840">
                  <c:v>4.3356500000000002</c:v>
                </c:pt>
                <c:pt idx="841">
                  <c:v>4.3427899999999999</c:v>
                </c:pt>
                <c:pt idx="842">
                  <c:v>4.34992</c:v>
                </c:pt>
                <c:pt idx="843">
                  <c:v>4.3570599999999997</c:v>
                </c:pt>
                <c:pt idx="844">
                  <c:v>4.3641899999999998</c:v>
                </c:pt>
                <c:pt idx="845">
                  <c:v>4.3713300000000004</c:v>
                </c:pt>
                <c:pt idx="846">
                  <c:v>4.3784599999999996</c:v>
                </c:pt>
                <c:pt idx="847">
                  <c:v>4.3856000000000002</c:v>
                </c:pt>
                <c:pt idx="848">
                  <c:v>4.3927399999999999</c:v>
                </c:pt>
                <c:pt idx="849">
                  <c:v>4.3998699999999999</c:v>
                </c:pt>
                <c:pt idx="850">
                  <c:v>4.4070099999999996</c:v>
                </c:pt>
                <c:pt idx="851">
                  <c:v>4.4141399999999997</c:v>
                </c:pt>
                <c:pt idx="852">
                  <c:v>4.4212800000000003</c:v>
                </c:pt>
                <c:pt idx="853">
                  <c:v>4.4284100000000004</c:v>
                </c:pt>
                <c:pt idx="854">
                  <c:v>4.4355500000000001</c:v>
                </c:pt>
                <c:pt idx="855">
                  <c:v>4.4426800000000002</c:v>
                </c:pt>
                <c:pt idx="856">
                  <c:v>4.4498199999999999</c:v>
                </c:pt>
                <c:pt idx="857">
                  <c:v>4.4569599999999996</c:v>
                </c:pt>
                <c:pt idx="858">
                  <c:v>4.4640899999999997</c:v>
                </c:pt>
                <c:pt idx="859">
                  <c:v>4.4712300000000003</c:v>
                </c:pt>
                <c:pt idx="860">
                  <c:v>4.4783600000000003</c:v>
                </c:pt>
                <c:pt idx="861">
                  <c:v>4.4855</c:v>
                </c:pt>
                <c:pt idx="862">
                  <c:v>4.4926300000000001</c:v>
                </c:pt>
                <c:pt idx="863">
                  <c:v>4.4997699999999998</c:v>
                </c:pt>
                <c:pt idx="864">
                  <c:v>4.5068999999999999</c:v>
                </c:pt>
                <c:pt idx="865">
                  <c:v>4.5140399999999996</c:v>
                </c:pt>
                <c:pt idx="866">
                  <c:v>4.5211800000000002</c:v>
                </c:pt>
                <c:pt idx="867">
                  <c:v>4.5283100000000003</c:v>
                </c:pt>
                <c:pt idx="868">
                  <c:v>4.53545</c:v>
                </c:pt>
                <c:pt idx="869">
                  <c:v>4.5425800000000001</c:v>
                </c:pt>
                <c:pt idx="870">
                  <c:v>4.5497199999999998</c:v>
                </c:pt>
                <c:pt idx="871">
                  <c:v>4.5568499999999998</c:v>
                </c:pt>
                <c:pt idx="872">
                  <c:v>4.5639900000000004</c:v>
                </c:pt>
                <c:pt idx="873">
                  <c:v>4.5711199999999996</c:v>
                </c:pt>
                <c:pt idx="874">
                  <c:v>4.5782600000000002</c:v>
                </c:pt>
                <c:pt idx="875">
                  <c:v>4.5853999999999999</c:v>
                </c:pt>
                <c:pt idx="876">
                  <c:v>4.59253</c:v>
                </c:pt>
                <c:pt idx="877">
                  <c:v>4.5996699999999997</c:v>
                </c:pt>
                <c:pt idx="878">
                  <c:v>4.6067999999999998</c:v>
                </c:pt>
                <c:pt idx="879">
                  <c:v>4.6139400000000004</c:v>
                </c:pt>
                <c:pt idx="880">
                  <c:v>4.6210699999999996</c:v>
                </c:pt>
                <c:pt idx="881">
                  <c:v>4.6282100000000002</c:v>
                </c:pt>
                <c:pt idx="882">
                  <c:v>4.6353400000000002</c:v>
                </c:pt>
                <c:pt idx="883">
                  <c:v>4.6424799999999999</c:v>
                </c:pt>
                <c:pt idx="884">
                  <c:v>4.6496199999999996</c:v>
                </c:pt>
                <c:pt idx="885">
                  <c:v>4.6567499999999997</c:v>
                </c:pt>
                <c:pt idx="886">
                  <c:v>4.6638900000000003</c:v>
                </c:pt>
                <c:pt idx="887">
                  <c:v>4.6710200000000004</c:v>
                </c:pt>
                <c:pt idx="888">
                  <c:v>4.6781600000000001</c:v>
                </c:pt>
                <c:pt idx="889">
                  <c:v>4.6852900000000002</c:v>
                </c:pt>
                <c:pt idx="890">
                  <c:v>4.6924299999999999</c:v>
                </c:pt>
                <c:pt idx="891">
                  <c:v>4.69956</c:v>
                </c:pt>
                <c:pt idx="892">
                  <c:v>4.7066999999999997</c:v>
                </c:pt>
                <c:pt idx="893">
                  <c:v>4.7138400000000003</c:v>
                </c:pt>
                <c:pt idx="894">
                  <c:v>4.7209700000000003</c:v>
                </c:pt>
                <c:pt idx="895">
                  <c:v>4.72811</c:v>
                </c:pt>
                <c:pt idx="896">
                  <c:v>4.7352400000000001</c:v>
                </c:pt>
                <c:pt idx="897">
                  <c:v>4.7423799999999998</c:v>
                </c:pt>
                <c:pt idx="898">
                  <c:v>4.7495099999999999</c:v>
                </c:pt>
                <c:pt idx="899">
                  <c:v>4.7566499999999996</c:v>
                </c:pt>
                <c:pt idx="900">
                  <c:v>4.7637799999999997</c:v>
                </c:pt>
                <c:pt idx="901">
                  <c:v>4.7709200000000003</c:v>
                </c:pt>
                <c:pt idx="902">
                  <c:v>4.77806</c:v>
                </c:pt>
                <c:pt idx="903">
                  <c:v>4.7851900000000001</c:v>
                </c:pt>
                <c:pt idx="904">
                  <c:v>4.7923299999999998</c:v>
                </c:pt>
                <c:pt idx="905">
                  <c:v>4.7994599999999998</c:v>
                </c:pt>
                <c:pt idx="906">
                  <c:v>4.8066000000000004</c:v>
                </c:pt>
                <c:pt idx="907">
                  <c:v>4.8137299999999996</c:v>
                </c:pt>
                <c:pt idx="908">
                  <c:v>4.8208700000000002</c:v>
                </c:pt>
                <c:pt idx="909">
                  <c:v>4.8280000000000003</c:v>
                </c:pt>
                <c:pt idx="910">
                  <c:v>4.83514</c:v>
                </c:pt>
                <c:pt idx="911">
                  <c:v>4.8422799999999997</c:v>
                </c:pt>
                <c:pt idx="912">
                  <c:v>4.8494099999999998</c:v>
                </c:pt>
                <c:pt idx="913">
                  <c:v>4.8565500000000004</c:v>
                </c:pt>
                <c:pt idx="914">
                  <c:v>4.8636799999999996</c:v>
                </c:pt>
                <c:pt idx="915">
                  <c:v>4.8708200000000001</c:v>
                </c:pt>
                <c:pt idx="916">
                  <c:v>4.8779500000000002</c:v>
                </c:pt>
                <c:pt idx="917">
                  <c:v>4.8850899999999999</c:v>
                </c:pt>
                <c:pt idx="918">
                  <c:v>4.89222</c:v>
                </c:pt>
                <c:pt idx="919">
                  <c:v>4.8993599999999997</c:v>
                </c:pt>
                <c:pt idx="920">
                  <c:v>4.9065000000000003</c:v>
                </c:pt>
                <c:pt idx="921">
                  <c:v>4.9136300000000004</c:v>
                </c:pt>
                <c:pt idx="922">
                  <c:v>4.9207700000000001</c:v>
                </c:pt>
                <c:pt idx="923">
                  <c:v>4.9279000000000002</c:v>
                </c:pt>
                <c:pt idx="924">
                  <c:v>4.9350399999999999</c:v>
                </c:pt>
                <c:pt idx="925">
                  <c:v>4.94217</c:v>
                </c:pt>
                <c:pt idx="926">
                  <c:v>4.9493099999999997</c:v>
                </c:pt>
                <c:pt idx="927">
                  <c:v>4.9564399999999997</c:v>
                </c:pt>
                <c:pt idx="928">
                  <c:v>4.9635800000000003</c:v>
                </c:pt>
                <c:pt idx="929">
                  <c:v>4.97072</c:v>
                </c:pt>
                <c:pt idx="930">
                  <c:v>4.9778500000000001</c:v>
                </c:pt>
                <c:pt idx="931">
                  <c:v>4.9849899999999998</c:v>
                </c:pt>
                <c:pt idx="932">
                  <c:v>4.9921199999999999</c:v>
                </c:pt>
                <c:pt idx="933">
                  <c:v>4.9992599999999996</c:v>
                </c:pt>
                <c:pt idx="934">
                  <c:v>5.0063899999999997</c:v>
                </c:pt>
                <c:pt idx="935">
                  <c:v>5.0135300000000003</c:v>
                </c:pt>
                <c:pt idx="936">
                  <c:v>5.0206600000000003</c:v>
                </c:pt>
                <c:pt idx="937">
                  <c:v>5.0278</c:v>
                </c:pt>
                <c:pt idx="938">
                  <c:v>5.0349399999999997</c:v>
                </c:pt>
                <c:pt idx="939">
                  <c:v>5.0420699999999998</c:v>
                </c:pt>
                <c:pt idx="940">
                  <c:v>5.0492100000000004</c:v>
                </c:pt>
                <c:pt idx="941">
                  <c:v>5.0563399999999996</c:v>
                </c:pt>
                <c:pt idx="942">
                  <c:v>5.0634800000000002</c:v>
                </c:pt>
                <c:pt idx="943">
                  <c:v>5.0706100000000003</c:v>
                </c:pt>
                <c:pt idx="944">
                  <c:v>5.07775</c:v>
                </c:pt>
                <c:pt idx="945">
                  <c:v>5.0848800000000001</c:v>
                </c:pt>
                <c:pt idx="946">
                  <c:v>5.0920199999999998</c:v>
                </c:pt>
                <c:pt idx="947">
                  <c:v>5.0991600000000004</c:v>
                </c:pt>
                <c:pt idx="948">
                  <c:v>5.1062900000000004</c:v>
                </c:pt>
                <c:pt idx="949">
                  <c:v>5.1134300000000001</c:v>
                </c:pt>
                <c:pt idx="950">
                  <c:v>5.1205600000000002</c:v>
                </c:pt>
                <c:pt idx="951">
                  <c:v>5.1276999999999999</c:v>
                </c:pt>
                <c:pt idx="952">
                  <c:v>5.13483</c:v>
                </c:pt>
                <c:pt idx="953">
                  <c:v>5.1419699999999997</c:v>
                </c:pt>
                <c:pt idx="954">
                  <c:v>5.1490999999999998</c:v>
                </c:pt>
                <c:pt idx="955">
                  <c:v>5.1562400000000004</c:v>
                </c:pt>
                <c:pt idx="956">
                  <c:v>5.1633800000000001</c:v>
                </c:pt>
                <c:pt idx="957">
                  <c:v>5.1705100000000002</c:v>
                </c:pt>
                <c:pt idx="958">
                  <c:v>5.1776499999999999</c:v>
                </c:pt>
                <c:pt idx="959">
                  <c:v>5.1847799999999999</c:v>
                </c:pt>
                <c:pt idx="960">
                  <c:v>5.1919199999999996</c:v>
                </c:pt>
                <c:pt idx="961">
                  <c:v>5.1990499999999997</c:v>
                </c:pt>
                <c:pt idx="962">
                  <c:v>5.2061900000000003</c:v>
                </c:pt>
                <c:pt idx="963">
                  <c:v>5.2133200000000004</c:v>
                </c:pt>
                <c:pt idx="964">
                  <c:v>5.2204600000000001</c:v>
                </c:pt>
                <c:pt idx="965">
                  <c:v>5.2275999999999998</c:v>
                </c:pt>
                <c:pt idx="966">
                  <c:v>5.2347299999999999</c:v>
                </c:pt>
                <c:pt idx="967">
                  <c:v>5.2418699999999996</c:v>
                </c:pt>
                <c:pt idx="968">
                  <c:v>5.2489999999999997</c:v>
                </c:pt>
                <c:pt idx="969">
                  <c:v>5.2561400000000003</c:v>
                </c:pt>
                <c:pt idx="970">
                  <c:v>5.2632700000000003</c:v>
                </c:pt>
                <c:pt idx="971">
                  <c:v>5.27041</c:v>
                </c:pt>
                <c:pt idx="972">
                  <c:v>5.2775400000000001</c:v>
                </c:pt>
                <c:pt idx="973">
                  <c:v>5.2846799999999998</c:v>
                </c:pt>
                <c:pt idx="974">
                  <c:v>5.2918200000000004</c:v>
                </c:pt>
                <c:pt idx="975">
                  <c:v>5.2989499999999996</c:v>
                </c:pt>
                <c:pt idx="976">
                  <c:v>5.3060900000000002</c:v>
                </c:pt>
                <c:pt idx="977">
                  <c:v>5.3132200000000003</c:v>
                </c:pt>
                <c:pt idx="978">
                  <c:v>5.32036</c:v>
                </c:pt>
                <c:pt idx="979">
                  <c:v>5.3274900000000001</c:v>
                </c:pt>
                <c:pt idx="980">
                  <c:v>5.3346299999999998</c:v>
                </c:pt>
                <c:pt idx="981">
                  <c:v>5.3417599999999998</c:v>
                </c:pt>
                <c:pt idx="982">
                  <c:v>5.3489000000000004</c:v>
                </c:pt>
                <c:pt idx="983">
                  <c:v>5.3560400000000001</c:v>
                </c:pt>
                <c:pt idx="984">
                  <c:v>5.3631700000000002</c:v>
                </c:pt>
                <c:pt idx="985">
                  <c:v>5.3703099999999999</c:v>
                </c:pt>
                <c:pt idx="986">
                  <c:v>5.37744</c:v>
                </c:pt>
                <c:pt idx="987">
                  <c:v>5.3845799999999997</c:v>
                </c:pt>
                <c:pt idx="988">
                  <c:v>5.3917099999999998</c:v>
                </c:pt>
                <c:pt idx="989">
                  <c:v>5.3988500000000004</c:v>
                </c:pt>
                <c:pt idx="990">
                  <c:v>5.4059799999999996</c:v>
                </c:pt>
                <c:pt idx="991">
                  <c:v>5.4131200000000002</c:v>
                </c:pt>
                <c:pt idx="992">
                  <c:v>5.4202599999999999</c:v>
                </c:pt>
                <c:pt idx="993">
                  <c:v>5.4273899999999999</c:v>
                </c:pt>
                <c:pt idx="994">
                  <c:v>5.4345299999999996</c:v>
                </c:pt>
                <c:pt idx="995">
                  <c:v>5.4416599999999997</c:v>
                </c:pt>
                <c:pt idx="996">
                  <c:v>5.4488000000000003</c:v>
                </c:pt>
                <c:pt idx="997">
                  <c:v>5.4559300000000004</c:v>
                </c:pt>
                <c:pt idx="998">
                  <c:v>5.4630700000000001</c:v>
                </c:pt>
                <c:pt idx="999">
                  <c:v>5.4702000000000002</c:v>
                </c:pt>
                <c:pt idx="1000">
                  <c:v>5.4773399999999999</c:v>
                </c:pt>
                <c:pt idx="1001">
                  <c:v>5.4844799999999996</c:v>
                </c:pt>
                <c:pt idx="1002">
                  <c:v>5.4916099999999997</c:v>
                </c:pt>
                <c:pt idx="1003">
                  <c:v>5.4987500000000002</c:v>
                </c:pt>
                <c:pt idx="1004">
                  <c:v>5.5058800000000003</c:v>
                </c:pt>
                <c:pt idx="1005">
                  <c:v>5.51302</c:v>
                </c:pt>
                <c:pt idx="1006">
                  <c:v>5.5201500000000001</c:v>
                </c:pt>
                <c:pt idx="1007">
                  <c:v>5.5272899999999998</c:v>
                </c:pt>
                <c:pt idx="1008">
                  <c:v>5.5344199999999999</c:v>
                </c:pt>
                <c:pt idx="1009">
                  <c:v>5.5415599999999996</c:v>
                </c:pt>
                <c:pt idx="1010">
                  <c:v>5.5487000000000002</c:v>
                </c:pt>
                <c:pt idx="1011">
                  <c:v>5.5558300000000003</c:v>
                </c:pt>
                <c:pt idx="1012">
                  <c:v>5.56297</c:v>
                </c:pt>
                <c:pt idx="1013">
                  <c:v>5.5701000000000001</c:v>
                </c:pt>
                <c:pt idx="1014">
                  <c:v>5.5772399999999998</c:v>
                </c:pt>
                <c:pt idx="1015">
                  <c:v>5.5843699999999998</c:v>
                </c:pt>
                <c:pt idx="1016">
                  <c:v>5.5915100000000004</c:v>
                </c:pt>
                <c:pt idx="1017">
                  <c:v>5.5986399999999996</c:v>
                </c:pt>
                <c:pt idx="1018">
                  <c:v>5.6057800000000002</c:v>
                </c:pt>
                <c:pt idx="1019">
                  <c:v>5.6129199999999999</c:v>
                </c:pt>
                <c:pt idx="1020">
                  <c:v>5.62005</c:v>
                </c:pt>
                <c:pt idx="1021">
                  <c:v>5.6271899999999997</c:v>
                </c:pt>
                <c:pt idx="1022">
                  <c:v>5.6343199999999998</c:v>
                </c:pt>
                <c:pt idx="1023">
                  <c:v>5.6414600000000004</c:v>
                </c:pt>
                <c:pt idx="1024">
                  <c:v>5.6485900000000004</c:v>
                </c:pt>
                <c:pt idx="1025">
                  <c:v>5.6557300000000001</c:v>
                </c:pt>
                <c:pt idx="1026">
                  <c:v>5.6628600000000002</c:v>
                </c:pt>
                <c:pt idx="1027">
                  <c:v>5.67</c:v>
                </c:pt>
                <c:pt idx="1028">
                  <c:v>5.6771399999999996</c:v>
                </c:pt>
                <c:pt idx="1029">
                  <c:v>5.6842699999999997</c:v>
                </c:pt>
                <c:pt idx="1030">
                  <c:v>5.6914100000000003</c:v>
                </c:pt>
                <c:pt idx="1031">
                  <c:v>5.6985400000000004</c:v>
                </c:pt>
                <c:pt idx="1032">
                  <c:v>5.7056800000000001</c:v>
                </c:pt>
                <c:pt idx="1033">
                  <c:v>5.7128100000000002</c:v>
                </c:pt>
                <c:pt idx="1034">
                  <c:v>5.7199499999999999</c:v>
                </c:pt>
                <c:pt idx="1035">
                  <c:v>5.7270799999999999</c:v>
                </c:pt>
                <c:pt idx="1036">
                  <c:v>5.7342199999999997</c:v>
                </c:pt>
                <c:pt idx="1037">
                  <c:v>5.7413600000000002</c:v>
                </c:pt>
                <c:pt idx="1038">
                  <c:v>5.7484900000000003</c:v>
                </c:pt>
                <c:pt idx="1039">
                  <c:v>5.75563</c:v>
                </c:pt>
                <c:pt idx="1040">
                  <c:v>5.7627600000000001</c:v>
                </c:pt>
                <c:pt idx="1041">
                  <c:v>5.7698999999999998</c:v>
                </c:pt>
                <c:pt idx="1042">
                  <c:v>5.7770299999999999</c:v>
                </c:pt>
                <c:pt idx="1043">
                  <c:v>5.7841699999999996</c:v>
                </c:pt>
                <c:pt idx="1044">
                  <c:v>5.7912999999999997</c:v>
                </c:pt>
                <c:pt idx="1045">
                  <c:v>5.7984400000000003</c:v>
                </c:pt>
                <c:pt idx="1046">
                  <c:v>5.80558</c:v>
                </c:pt>
                <c:pt idx="1047">
                  <c:v>5.81271</c:v>
                </c:pt>
                <c:pt idx="1048">
                  <c:v>5.8198499999999997</c:v>
                </c:pt>
                <c:pt idx="1049">
                  <c:v>5.8269799999999998</c:v>
                </c:pt>
                <c:pt idx="1050">
                  <c:v>5.8341200000000004</c:v>
                </c:pt>
                <c:pt idx="1051">
                  <c:v>5.8412499999999996</c:v>
                </c:pt>
                <c:pt idx="1052">
                  <c:v>5.8483900000000002</c:v>
                </c:pt>
                <c:pt idx="1053">
                  <c:v>5.8555299999999999</c:v>
                </c:pt>
                <c:pt idx="1054">
                  <c:v>5.86266</c:v>
                </c:pt>
                <c:pt idx="1055">
                  <c:v>5.8697999999999997</c:v>
                </c:pt>
                <c:pt idx="1056">
                  <c:v>5.8769299999999998</c:v>
                </c:pt>
                <c:pt idx="1057">
                  <c:v>5.8840700000000004</c:v>
                </c:pt>
                <c:pt idx="1058">
                  <c:v>5.8912000000000004</c:v>
                </c:pt>
                <c:pt idx="1059">
                  <c:v>5.8983400000000001</c:v>
                </c:pt>
                <c:pt idx="1060">
                  <c:v>5.9054700000000002</c:v>
                </c:pt>
                <c:pt idx="1061">
                  <c:v>5.9126099999999999</c:v>
                </c:pt>
                <c:pt idx="1062">
                  <c:v>5.9197499999999996</c:v>
                </c:pt>
                <c:pt idx="1063">
                  <c:v>5.9268799999999997</c:v>
                </c:pt>
                <c:pt idx="1064">
                  <c:v>5.9340200000000003</c:v>
                </c:pt>
                <c:pt idx="1065">
                  <c:v>5.9411500000000004</c:v>
                </c:pt>
                <c:pt idx="1066">
                  <c:v>5.9482900000000001</c:v>
                </c:pt>
                <c:pt idx="1067">
                  <c:v>5.9554200000000002</c:v>
                </c:pt>
                <c:pt idx="1068">
                  <c:v>5.9625599999999999</c:v>
                </c:pt>
                <c:pt idx="1069">
                  <c:v>5.9696899999999999</c:v>
                </c:pt>
                <c:pt idx="1070">
                  <c:v>5.9768299999999996</c:v>
                </c:pt>
                <c:pt idx="1071">
                  <c:v>5.9839700000000002</c:v>
                </c:pt>
                <c:pt idx="1072">
                  <c:v>5.9911000000000003</c:v>
                </c:pt>
                <c:pt idx="1073">
                  <c:v>5.99824</c:v>
                </c:pt>
                <c:pt idx="1074">
                  <c:v>6.0053700000000001</c:v>
                </c:pt>
                <c:pt idx="1075">
                  <c:v>6.0125099999999998</c:v>
                </c:pt>
                <c:pt idx="1076">
                  <c:v>6.0196399999999999</c:v>
                </c:pt>
                <c:pt idx="1077">
                  <c:v>6.0267799999999996</c:v>
                </c:pt>
                <c:pt idx="1078">
                  <c:v>6.0339099999999997</c:v>
                </c:pt>
                <c:pt idx="1079">
                  <c:v>6.0410500000000003</c:v>
                </c:pt>
                <c:pt idx="1080">
                  <c:v>6.04819</c:v>
                </c:pt>
                <c:pt idx="1081">
                  <c:v>6.05532</c:v>
                </c:pt>
                <c:pt idx="1082">
                  <c:v>6.0624599999999997</c:v>
                </c:pt>
                <c:pt idx="1083">
                  <c:v>6.0695899999999998</c:v>
                </c:pt>
                <c:pt idx="1084">
                  <c:v>6.0767300000000004</c:v>
                </c:pt>
                <c:pt idx="1085">
                  <c:v>6.0838599999999996</c:v>
                </c:pt>
                <c:pt idx="1086">
                  <c:v>6.0910000000000002</c:v>
                </c:pt>
                <c:pt idx="1087">
                  <c:v>6.0981300000000003</c:v>
                </c:pt>
                <c:pt idx="1088">
                  <c:v>6.10527</c:v>
                </c:pt>
                <c:pt idx="1089">
                  <c:v>6.1124099999999997</c:v>
                </c:pt>
                <c:pt idx="1090">
                  <c:v>6.1195399999999998</c:v>
                </c:pt>
                <c:pt idx="1091">
                  <c:v>6.1266800000000003</c:v>
                </c:pt>
                <c:pt idx="1092">
                  <c:v>6.1338100000000004</c:v>
                </c:pt>
                <c:pt idx="1093">
                  <c:v>6.1409500000000001</c:v>
                </c:pt>
                <c:pt idx="1094">
                  <c:v>6.1480800000000002</c:v>
                </c:pt>
                <c:pt idx="1095">
                  <c:v>6.1552199999999999</c:v>
                </c:pt>
                <c:pt idx="1096">
                  <c:v>6.16235</c:v>
                </c:pt>
                <c:pt idx="1097">
                  <c:v>6.1694899999999997</c:v>
                </c:pt>
                <c:pt idx="1098">
                  <c:v>6.1766300000000003</c:v>
                </c:pt>
                <c:pt idx="1099">
                  <c:v>6.1837600000000004</c:v>
                </c:pt>
                <c:pt idx="1100">
                  <c:v>6.1909000000000001</c:v>
                </c:pt>
                <c:pt idx="1101">
                  <c:v>6.1980300000000002</c:v>
                </c:pt>
                <c:pt idx="1102">
                  <c:v>6.2051699999999999</c:v>
                </c:pt>
                <c:pt idx="1103">
                  <c:v>6.2122999999999999</c:v>
                </c:pt>
                <c:pt idx="1104">
                  <c:v>6.2194399999999996</c:v>
                </c:pt>
                <c:pt idx="1105">
                  <c:v>6.2265699999999997</c:v>
                </c:pt>
                <c:pt idx="1106">
                  <c:v>6.2337100000000003</c:v>
                </c:pt>
                <c:pt idx="1107">
                  <c:v>6.24085</c:v>
                </c:pt>
                <c:pt idx="1108">
                  <c:v>6.2479800000000001</c:v>
                </c:pt>
                <c:pt idx="1109">
                  <c:v>6.2551199999999998</c:v>
                </c:pt>
                <c:pt idx="1110">
                  <c:v>6.2622499999999999</c:v>
                </c:pt>
                <c:pt idx="1111">
                  <c:v>6.2693899999999996</c:v>
                </c:pt>
                <c:pt idx="1112">
                  <c:v>6.2765199999999997</c:v>
                </c:pt>
                <c:pt idx="1113">
                  <c:v>6.2836600000000002</c:v>
                </c:pt>
                <c:pt idx="1114">
                  <c:v>6.2907900000000003</c:v>
                </c:pt>
                <c:pt idx="1115">
                  <c:v>6.29793</c:v>
                </c:pt>
                <c:pt idx="1116">
                  <c:v>6.3050699999999997</c:v>
                </c:pt>
                <c:pt idx="1117">
                  <c:v>6.3121999999999998</c:v>
                </c:pt>
                <c:pt idx="1118">
                  <c:v>6.3193400000000004</c:v>
                </c:pt>
                <c:pt idx="1119">
                  <c:v>6.3264699999999996</c:v>
                </c:pt>
                <c:pt idx="1120">
                  <c:v>6.3336100000000002</c:v>
                </c:pt>
                <c:pt idx="1121">
                  <c:v>6.3407400000000003</c:v>
                </c:pt>
                <c:pt idx="1122">
                  <c:v>6.34788</c:v>
                </c:pt>
                <c:pt idx="1123">
                  <c:v>6.35501</c:v>
                </c:pt>
                <c:pt idx="1124">
                  <c:v>6.3621499999999997</c:v>
                </c:pt>
                <c:pt idx="1125">
                  <c:v>6.3692900000000003</c:v>
                </c:pt>
                <c:pt idx="1126">
                  <c:v>6.3764200000000004</c:v>
                </c:pt>
                <c:pt idx="1127">
                  <c:v>6.3835600000000001</c:v>
                </c:pt>
                <c:pt idx="1128">
                  <c:v>6.3906900000000002</c:v>
                </c:pt>
                <c:pt idx="1129">
                  <c:v>6.3978299999999999</c:v>
                </c:pt>
                <c:pt idx="1130">
                  <c:v>6.40496</c:v>
                </c:pt>
                <c:pt idx="1131">
                  <c:v>6.4120999999999997</c:v>
                </c:pt>
                <c:pt idx="1132">
                  <c:v>6.4192299999999998</c:v>
                </c:pt>
                <c:pt idx="1133">
                  <c:v>6.4263700000000004</c:v>
                </c:pt>
                <c:pt idx="1134">
                  <c:v>6.4335100000000001</c:v>
                </c:pt>
                <c:pt idx="1135">
                  <c:v>6.4406400000000001</c:v>
                </c:pt>
                <c:pt idx="1136">
                  <c:v>6.4477799999999998</c:v>
                </c:pt>
                <c:pt idx="1137">
                  <c:v>6.4549099999999999</c:v>
                </c:pt>
                <c:pt idx="1138">
                  <c:v>6.4620499999999996</c:v>
                </c:pt>
                <c:pt idx="1139">
                  <c:v>6.4691799999999997</c:v>
                </c:pt>
                <c:pt idx="1140">
                  <c:v>6.4763200000000003</c:v>
                </c:pt>
                <c:pt idx="1141">
                  <c:v>6.4834500000000004</c:v>
                </c:pt>
                <c:pt idx="1142">
                  <c:v>6.4905900000000001</c:v>
                </c:pt>
                <c:pt idx="1143">
                  <c:v>6.4977299999999998</c:v>
                </c:pt>
                <c:pt idx="1144">
                  <c:v>6.5048599999999999</c:v>
                </c:pt>
                <c:pt idx="1145">
                  <c:v>6.5119999999999996</c:v>
                </c:pt>
                <c:pt idx="1146">
                  <c:v>6.5191299999999996</c:v>
                </c:pt>
                <c:pt idx="1147">
                  <c:v>6.5262700000000002</c:v>
                </c:pt>
                <c:pt idx="1148">
                  <c:v>6.5334000000000003</c:v>
                </c:pt>
                <c:pt idx="1149">
                  <c:v>6.54054</c:v>
                </c:pt>
                <c:pt idx="1150">
                  <c:v>6.5476700000000001</c:v>
                </c:pt>
                <c:pt idx="1151">
                  <c:v>6.5548099999999998</c:v>
                </c:pt>
                <c:pt idx="1152">
                  <c:v>6.5619500000000004</c:v>
                </c:pt>
                <c:pt idx="1153">
                  <c:v>6.5690799999999996</c:v>
                </c:pt>
                <c:pt idx="1154">
                  <c:v>6.5762200000000002</c:v>
                </c:pt>
                <c:pt idx="1155">
                  <c:v>6.5833500000000003</c:v>
                </c:pt>
                <c:pt idx="1156">
                  <c:v>6.59049</c:v>
                </c:pt>
                <c:pt idx="1157">
                  <c:v>6.59762</c:v>
                </c:pt>
                <c:pt idx="1158">
                  <c:v>6.6047599999999997</c:v>
                </c:pt>
                <c:pt idx="1159">
                  <c:v>6.6118899999999998</c:v>
                </c:pt>
                <c:pt idx="1160">
                  <c:v>6.6190300000000004</c:v>
                </c:pt>
                <c:pt idx="1161">
                  <c:v>6.6261700000000001</c:v>
                </c:pt>
                <c:pt idx="1162">
                  <c:v>6.6333000000000002</c:v>
                </c:pt>
                <c:pt idx="1163">
                  <c:v>6.6404399999999999</c:v>
                </c:pt>
                <c:pt idx="1164">
                  <c:v>6.64757</c:v>
                </c:pt>
                <c:pt idx="1165">
                  <c:v>6.6547099999999997</c:v>
                </c:pt>
                <c:pt idx="1166">
                  <c:v>6.6618399999999998</c:v>
                </c:pt>
                <c:pt idx="1167">
                  <c:v>6.6689800000000004</c:v>
                </c:pt>
                <c:pt idx="1168">
                  <c:v>6.6761100000000004</c:v>
                </c:pt>
                <c:pt idx="1169">
                  <c:v>6.6832500000000001</c:v>
                </c:pt>
                <c:pt idx="1170">
                  <c:v>6.6903899999999998</c:v>
                </c:pt>
                <c:pt idx="1171">
                  <c:v>6.6975199999999999</c:v>
                </c:pt>
                <c:pt idx="1172">
                  <c:v>6.7046599999999996</c:v>
                </c:pt>
                <c:pt idx="1173">
                  <c:v>6.7117899999999997</c:v>
                </c:pt>
                <c:pt idx="1174">
                  <c:v>6.7189300000000003</c:v>
                </c:pt>
                <c:pt idx="1175">
                  <c:v>6.7260600000000004</c:v>
                </c:pt>
                <c:pt idx="1176">
                  <c:v>6.7332000000000001</c:v>
                </c:pt>
                <c:pt idx="1177">
                  <c:v>6.7403300000000002</c:v>
                </c:pt>
                <c:pt idx="1178">
                  <c:v>6.7474699999999999</c:v>
                </c:pt>
                <c:pt idx="1179">
                  <c:v>6.7546099999999996</c:v>
                </c:pt>
                <c:pt idx="1180">
                  <c:v>6.7617399999999996</c:v>
                </c:pt>
                <c:pt idx="1181">
                  <c:v>6.7688800000000002</c:v>
                </c:pt>
                <c:pt idx="1182">
                  <c:v>6.7760100000000003</c:v>
                </c:pt>
                <c:pt idx="1183">
                  <c:v>6.78315</c:v>
                </c:pt>
                <c:pt idx="1184">
                  <c:v>6.7902800000000001</c:v>
                </c:pt>
                <c:pt idx="1185">
                  <c:v>6.7974199999999998</c:v>
                </c:pt>
                <c:pt idx="1186">
                  <c:v>6.8045499999999999</c:v>
                </c:pt>
                <c:pt idx="1187">
                  <c:v>6.8116899999999996</c:v>
                </c:pt>
                <c:pt idx="1188">
                  <c:v>6.8188300000000002</c:v>
                </c:pt>
                <c:pt idx="1189">
                  <c:v>6.8259600000000002</c:v>
                </c:pt>
                <c:pt idx="1190">
                  <c:v>6.8331</c:v>
                </c:pt>
                <c:pt idx="1191">
                  <c:v>6.84023</c:v>
                </c:pt>
                <c:pt idx="1192">
                  <c:v>6.8473699999999997</c:v>
                </c:pt>
                <c:pt idx="1193">
                  <c:v>6.8544999999999998</c:v>
                </c:pt>
                <c:pt idx="1194">
                  <c:v>6.8616400000000004</c:v>
                </c:pt>
                <c:pt idx="1195">
                  <c:v>6.8687699999999996</c:v>
                </c:pt>
                <c:pt idx="1196">
                  <c:v>6.8759100000000002</c:v>
                </c:pt>
                <c:pt idx="1197">
                  <c:v>6.8830499999999999</c:v>
                </c:pt>
                <c:pt idx="1198">
                  <c:v>6.89018</c:v>
                </c:pt>
                <c:pt idx="1199">
                  <c:v>6.8973199999999997</c:v>
                </c:pt>
                <c:pt idx="1200">
                  <c:v>6.9044499999999998</c:v>
                </c:pt>
                <c:pt idx="1201">
                  <c:v>6.9115900000000003</c:v>
                </c:pt>
                <c:pt idx="1202">
                  <c:v>6.9187200000000004</c:v>
                </c:pt>
                <c:pt idx="1203">
                  <c:v>6.9258600000000001</c:v>
                </c:pt>
                <c:pt idx="1204">
                  <c:v>6.9329900000000002</c:v>
                </c:pt>
                <c:pt idx="1205">
                  <c:v>6.9401299999999999</c:v>
                </c:pt>
                <c:pt idx="1206">
                  <c:v>6.9472699999999996</c:v>
                </c:pt>
                <c:pt idx="1207">
                  <c:v>6.9543999999999997</c:v>
                </c:pt>
                <c:pt idx="1208">
                  <c:v>6.9615400000000003</c:v>
                </c:pt>
                <c:pt idx="1209">
                  <c:v>6.9686700000000004</c:v>
                </c:pt>
                <c:pt idx="1210">
                  <c:v>6.9758100000000001</c:v>
                </c:pt>
                <c:pt idx="1211">
                  <c:v>6.9829400000000001</c:v>
                </c:pt>
                <c:pt idx="1212">
                  <c:v>6.9900799999999998</c:v>
                </c:pt>
                <c:pt idx="1213">
                  <c:v>6.9972099999999999</c:v>
                </c:pt>
                <c:pt idx="1214">
                  <c:v>7.0043499999999996</c:v>
                </c:pt>
                <c:pt idx="1215">
                  <c:v>7.0114900000000002</c:v>
                </c:pt>
                <c:pt idx="1216">
                  <c:v>7.0186200000000003</c:v>
                </c:pt>
                <c:pt idx="1217">
                  <c:v>7.02576</c:v>
                </c:pt>
                <c:pt idx="1218">
                  <c:v>7.0328900000000001</c:v>
                </c:pt>
                <c:pt idx="1219">
                  <c:v>7.0400299999999998</c:v>
                </c:pt>
                <c:pt idx="1220">
                  <c:v>7.0471599999999999</c:v>
                </c:pt>
                <c:pt idx="1221">
                  <c:v>7.0542999999999996</c:v>
                </c:pt>
                <c:pt idx="1222">
                  <c:v>7.0614299999999997</c:v>
                </c:pt>
                <c:pt idx="1223">
                  <c:v>7.0685700000000002</c:v>
                </c:pt>
                <c:pt idx="1224">
                  <c:v>7.0757099999999999</c:v>
                </c:pt>
                <c:pt idx="1225">
                  <c:v>7.08284</c:v>
                </c:pt>
                <c:pt idx="1226">
                  <c:v>7.0899799999999997</c:v>
                </c:pt>
                <c:pt idx="1227">
                  <c:v>7.0971099999999998</c:v>
                </c:pt>
                <c:pt idx="1228">
                  <c:v>7.1042500000000004</c:v>
                </c:pt>
                <c:pt idx="1229">
                  <c:v>7.1113799999999996</c:v>
                </c:pt>
                <c:pt idx="1230">
                  <c:v>7.1185200000000002</c:v>
                </c:pt>
                <c:pt idx="1231">
                  <c:v>7.1256500000000003</c:v>
                </c:pt>
                <c:pt idx="1232">
                  <c:v>7.13279</c:v>
                </c:pt>
                <c:pt idx="1233">
                  <c:v>7.1399299999999997</c:v>
                </c:pt>
                <c:pt idx="1234">
                  <c:v>7.1470599999999997</c:v>
                </c:pt>
                <c:pt idx="1235">
                  <c:v>7.1542000000000003</c:v>
                </c:pt>
                <c:pt idx="1236">
                  <c:v>7.1613300000000004</c:v>
                </c:pt>
                <c:pt idx="1237">
                  <c:v>7.1684700000000001</c:v>
                </c:pt>
                <c:pt idx="1238">
                  <c:v>7.1756000000000002</c:v>
                </c:pt>
                <c:pt idx="1239">
                  <c:v>7.1827399999999999</c:v>
                </c:pt>
                <c:pt idx="1240">
                  <c:v>7.18987</c:v>
                </c:pt>
                <c:pt idx="1241">
                  <c:v>7.1970099999999997</c:v>
                </c:pt>
                <c:pt idx="1242">
                  <c:v>7.2041500000000003</c:v>
                </c:pt>
                <c:pt idx="1243">
                  <c:v>7.2112800000000004</c:v>
                </c:pt>
                <c:pt idx="1244">
                  <c:v>7.2184200000000001</c:v>
                </c:pt>
                <c:pt idx="1245">
                  <c:v>7.2255500000000001</c:v>
                </c:pt>
                <c:pt idx="1246">
                  <c:v>7.2326899999999998</c:v>
                </c:pt>
                <c:pt idx="1247">
                  <c:v>7.2398199999999999</c:v>
                </c:pt>
                <c:pt idx="1248">
                  <c:v>7.2469599999999996</c:v>
                </c:pt>
                <c:pt idx="1249">
                  <c:v>7.2540899999999997</c:v>
                </c:pt>
                <c:pt idx="1250">
                  <c:v>7.2612300000000003</c:v>
                </c:pt>
                <c:pt idx="1251">
                  <c:v>7.26837</c:v>
                </c:pt>
                <c:pt idx="1252">
                  <c:v>7.2755000000000001</c:v>
                </c:pt>
                <c:pt idx="1253">
                  <c:v>7.2826399999999998</c:v>
                </c:pt>
                <c:pt idx="1254">
                  <c:v>7.2897699999999999</c:v>
                </c:pt>
                <c:pt idx="1255">
                  <c:v>7.2969099999999996</c:v>
                </c:pt>
                <c:pt idx="1256">
                  <c:v>7.3040399999999996</c:v>
                </c:pt>
                <c:pt idx="1257">
                  <c:v>7.3111800000000002</c:v>
                </c:pt>
                <c:pt idx="1258">
                  <c:v>7.3183100000000003</c:v>
                </c:pt>
                <c:pt idx="1259">
                  <c:v>7.32545</c:v>
                </c:pt>
                <c:pt idx="1260">
                  <c:v>7.3325899999999997</c:v>
                </c:pt>
                <c:pt idx="1261">
                  <c:v>7.3397199999999998</c:v>
                </c:pt>
                <c:pt idx="1262">
                  <c:v>7.3468600000000004</c:v>
                </c:pt>
                <c:pt idx="1263">
                  <c:v>7.3539899999999996</c:v>
                </c:pt>
                <c:pt idx="1264">
                  <c:v>7.3611300000000002</c:v>
                </c:pt>
                <c:pt idx="1265">
                  <c:v>7.3682600000000003</c:v>
                </c:pt>
                <c:pt idx="1266">
                  <c:v>7.3754</c:v>
                </c:pt>
                <c:pt idx="1267">
                  <c:v>7.38253</c:v>
                </c:pt>
                <c:pt idx="1268">
                  <c:v>7.3896699999999997</c:v>
                </c:pt>
                <c:pt idx="1269">
                  <c:v>7.3968100000000003</c:v>
                </c:pt>
                <c:pt idx="1270">
                  <c:v>7.4039400000000004</c:v>
                </c:pt>
                <c:pt idx="1271">
                  <c:v>7.4110800000000001</c:v>
                </c:pt>
                <c:pt idx="1272">
                  <c:v>7.4182100000000002</c:v>
                </c:pt>
                <c:pt idx="1273">
                  <c:v>7.4253499999999999</c:v>
                </c:pt>
                <c:pt idx="1274">
                  <c:v>7.43248</c:v>
                </c:pt>
                <c:pt idx="1275">
                  <c:v>7.4396199999999997</c:v>
                </c:pt>
                <c:pt idx="1276">
                  <c:v>7.4467600000000003</c:v>
                </c:pt>
                <c:pt idx="1277">
                  <c:v>7.4538900000000003</c:v>
                </c:pt>
                <c:pt idx="1278">
                  <c:v>7.4610300000000001</c:v>
                </c:pt>
                <c:pt idx="1279">
                  <c:v>7.4681600000000001</c:v>
                </c:pt>
                <c:pt idx="1280">
                  <c:v>7.4752999999999998</c:v>
                </c:pt>
                <c:pt idx="1281">
                  <c:v>7.4824299999999999</c:v>
                </c:pt>
                <c:pt idx="1282">
                  <c:v>7.4895699999999996</c:v>
                </c:pt>
                <c:pt idx="1283">
                  <c:v>7.4966999999999997</c:v>
                </c:pt>
                <c:pt idx="1284">
                  <c:v>7.5038400000000003</c:v>
                </c:pt>
                <c:pt idx="1285">
                  <c:v>7.51098</c:v>
                </c:pt>
                <c:pt idx="1286">
                  <c:v>7.5181100000000001</c:v>
                </c:pt>
                <c:pt idx="1287">
                  <c:v>7.5252499999999998</c:v>
                </c:pt>
                <c:pt idx="1288">
                  <c:v>7.5323799999999999</c:v>
                </c:pt>
                <c:pt idx="1289">
                  <c:v>7.5395200000000004</c:v>
                </c:pt>
                <c:pt idx="1290">
                  <c:v>7.5466499999999996</c:v>
                </c:pt>
                <c:pt idx="1291">
                  <c:v>7.5537900000000002</c:v>
                </c:pt>
                <c:pt idx="1292">
                  <c:v>7.5609200000000003</c:v>
                </c:pt>
                <c:pt idx="1293">
                  <c:v>7.56806</c:v>
                </c:pt>
                <c:pt idx="1294">
                  <c:v>7.5751999999999997</c:v>
                </c:pt>
                <c:pt idx="1295">
                  <c:v>7.5823299999999998</c:v>
                </c:pt>
                <c:pt idx="1296">
                  <c:v>7.5894700000000004</c:v>
                </c:pt>
                <c:pt idx="1297">
                  <c:v>7.5965999999999996</c:v>
                </c:pt>
                <c:pt idx="1298">
                  <c:v>7.6037400000000002</c:v>
                </c:pt>
                <c:pt idx="1299">
                  <c:v>7.6108700000000002</c:v>
                </c:pt>
                <c:pt idx="1300">
                  <c:v>7.6180099999999999</c:v>
                </c:pt>
                <c:pt idx="1301">
                  <c:v>7.62514</c:v>
                </c:pt>
                <c:pt idx="1302">
                  <c:v>7.6322799999999997</c:v>
                </c:pt>
                <c:pt idx="1303">
                  <c:v>7.6394200000000003</c:v>
                </c:pt>
                <c:pt idx="1304">
                  <c:v>7.6465500000000004</c:v>
                </c:pt>
                <c:pt idx="1305">
                  <c:v>7.6536900000000001</c:v>
                </c:pt>
                <c:pt idx="1306">
                  <c:v>7.6608200000000002</c:v>
                </c:pt>
                <c:pt idx="1307">
                  <c:v>7.6679599999999999</c:v>
                </c:pt>
                <c:pt idx="1308">
                  <c:v>7.67509</c:v>
                </c:pt>
                <c:pt idx="1309">
                  <c:v>7.6822299999999997</c:v>
                </c:pt>
                <c:pt idx="1310">
                  <c:v>7.6893599999999998</c:v>
                </c:pt>
                <c:pt idx="1311">
                  <c:v>7.6965000000000003</c:v>
                </c:pt>
                <c:pt idx="1312">
                  <c:v>7.70364</c:v>
                </c:pt>
                <c:pt idx="1313">
                  <c:v>7.7107700000000001</c:v>
                </c:pt>
                <c:pt idx="1314">
                  <c:v>7.7179099999999998</c:v>
                </c:pt>
                <c:pt idx="1315">
                  <c:v>7.7250399999999999</c:v>
                </c:pt>
                <c:pt idx="1316">
                  <c:v>7.7321799999999996</c:v>
                </c:pt>
                <c:pt idx="1317">
                  <c:v>7.7393099999999997</c:v>
                </c:pt>
                <c:pt idx="1318">
                  <c:v>7.7464500000000003</c:v>
                </c:pt>
                <c:pt idx="1319">
                  <c:v>7.7535800000000004</c:v>
                </c:pt>
                <c:pt idx="1320">
                  <c:v>7.7607200000000001</c:v>
                </c:pt>
                <c:pt idx="1321">
                  <c:v>7.7678599999999998</c:v>
                </c:pt>
                <c:pt idx="1322">
                  <c:v>7.7749899999999998</c:v>
                </c:pt>
                <c:pt idx="1323">
                  <c:v>7.7821300000000004</c:v>
                </c:pt>
                <c:pt idx="1324">
                  <c:v>7.7892599999999996</c:v>
                </c:pt>
                <c:pt idx="1325">
                  <c:v>7.7964000000000002</c:v>
                </c:pt>
                <c:pt idx="1326">
                  <c:v>7.8035300000000003</c:v>
                </c:pt>
                <c:pt idx="1327">
                  <c:v>7.81067</c:v>
                </c:pt>
                <c:pt idx="1328">
                  <c:v>7.8178000000000001</c:v>
                </c:pt>
                <c:pt idx="1329">
                  <c:v>7.8249399999999998</c:v>
                </c:pt>
                <c:pt idx="1330">
                  <c:v>7.8320800000000004</c:v>
                </c:pt>
                <c:pt idx="1331">
                  <c:v>7.8392099999999996</c:v>
                </c:pt>
                <c:pt idx="1332">
                  <c:v>7.8463500000000002</c:v>
                </c:pt>
                <c:pt idx="1333">
                  <c:v>7.8534800000000002</c:v>
                </c:pt>
                <c:pt idx="1334">
                  <c:v>7.8606199999999999</c:v>
                </c:pt>
                <c:pt idx="1335">
                  <c:v>7.86775</c:v>
                </c:pt>
                <c:pt idx="1336">
                  <c:v>7.8748899999999997</c:v>
                </c:pt>
                <c:pt idx="1337">
                  <c:v>7.8820199999999998</c:v>
                </c:pt>
                <c:pt idx="1338">
                  <c:v>7.8891600000000004</c:v>
                </c:pt>
                <c:pt idx="1339">
                  <c:v>7.8963000000000001</c:v>
                </c:pt>
                <c:pt idx="1340">
                  <c:v>7.9034300000000002</c:v>
                </c:pt>
                <c:pt idx="1341">
                  <c:v>7.9105699999999999</c:v>
                </c:pt>
                <c:pt idx="1342">
                  <c:v>7.9177</c:v>
                </c:pt>
                <c:pt idx="1343">
                  <c:v>7.9248399999999997</c:v>
                </c:pt>
                <c:pt idx="1344">
                  <c:v>7.9319699999999997</c:v>
                </c:pt>
                <c:pt idx="1345">
                  <c:v>7.9391100000000003</c:v>
                </c:pt>
                <c:pt idx="1346">
                  <c:v>7.9462400000000004</c:v>
                </c:pt>
                <c:pt idx="1347">
                  <c:v>7.9533800000000001</c:v>
                </c:pt>
                <c:pt idx="1348">
                  <c:v>7.9605199999999998</c:v>
                </c:pt>
                <c:pt idx="1349">
                  <c:v>7.9676499999999999</c:v>
                </c:pt>
                <c:pt idx="1350">
                  <c:v>7.9747899999999996</c:v>
                </c:pt>
                <c:pt idx="1351">
                  <c:v>7.9819199999999997</c:v>
                </c:pt>
                <c:pt idx="1352">
                  <c:v>7.9890600000000003</c:v>
                </c:pt>
                <c:pt idx="1353">
                  <c:v>7.9961900000000004</c:v>
                </c:pt>
                <c:pt idx="1354">
                  <c:v>8.0033300000000001</c:v>
                </c:pt>
                <c:pt idx="1355">
                  <c:v>8.0104600000000001</c:v>
                </c:pt>
                <c:pt idx="1356">
                  <c:v>8.0175999999999998</c:v>
                </c:pt>
                <c:pt idx="1357">
                  <c:v>8.0247399999999995</c:v>
                </c:pt>
                <c:pt idx="1358">
                  <c:v>8.0318699999999996</c:v>
                </c:pt>
                <c:pt idx="1359">
                  <c:v>8.0390099999999993</c:v>
                </c:pt>
                <c:pt idx="1360">
                  <c:v>8.0461399999999994</c:v>
                </c:pt>
                <c:pt idx="1361">
                  <c:v>8.0532800000000009</c:v>
                </c:pt>
                <c:pt idx="1362">
                  <c:v>8.0604099999999992</c:v>
                </c:pt>
                <c:pt idx="1363">
                  <c:v>8.0675500000000007</c:v>
                </c:pt>
                <c:pt idx="1364">
                  <c:v>8.0746800000000007</c:v>
                </c:pt>
                <c:pt idx="1365">
                  <c:v>8.0818200000000004</c:v>
                </c:pt>
                <c:pt idx="1366">
                  <c:v>8.0889600000000002</c:v>
                </c:pt>
                <c:pt idx="1367">
                  <c:v>8.0960900000000002</c:v>
                </c:pt>
                <c:pt idx="1368">
                  <c:v>8.1032299999999999</c:v>
                </c:pt>
                <c:pt idx="1369">
                  <c:v>8.11036</c:v>
                </c:pt>
                <c:pt idx="1370">
                  <c:v>8.1174999999999997</c:v>
                </c:pt>
                <c:pt idx="1371">
                  <c:v>8.1246299999999998</c:v>
                </c:pt>
                <c:pt idx="1372">
                  <c:v>8.1317699999999995</c:v>
                </c:pt>
                <c:pt idx="1373">
                  <c:v>8.1388999999999996</c:v>
                </c:pt>
                <c:pt idx="1374">
                  <c:v>8.1460399999999993</c:v>
                </c:pt>
                <c:pt idx="1375">
                  <c:v>8.1531800000000008</c:v>
                </c:pt>
                <c:pt idx="1376">
                  <c:v>8.1603100000000008</c:v>
                </c:pt>
                <c:pt idx="1377">
                  <c:v>8.1674500000000005</c:v>
                </c:pt>
                <c:pt idx="1378">
                  <c:v>8.1745800000000006</c:v>
                </c:pt>
                <c:pt idx="1379">
                  <c:v>8.1817200000000003</c:v>
                </c:pt>
                <c:pt idx="1380">
                  <c:v>8.1888500000000004</c:v>
                </c:pt>
                <c:pt idx="1381">
                  <c:v>8.1959900000000001</c:v>
                </c:pt>
                <c:pt idx="1382">
                  <c:v>8.2031200000000002</c:v>
                </c:pt>
                <c:pt idx="1383">
                  <c:v>8.2102599999999999</c:v>
                </c:pt>
                <c:pt idx="1384">
                  <c:v>8.2173999999999996</c:v>
                </c:pt>
                <c:pt idx="1385">
                  <c:v>8.2245299999999997</c:v>
                </c:pt>
                <c:pt idx="1386">
                  <c:v>8.2316699999999994</c:v>
                </c:pt>
                <c:pt idx="1387">
                  <c:v>8.2387999999999995</c:v>
                </c:pt>
                <c:pt idx="1388">
                  <c:v>8.2459399999999992</c:v>
                </c:pt>
                <c:pt idx="1389">
                  <c:v>8.2530699999999992</c:v>
                </c:pt>
                <c:pt idx="1390">
                  <c:v>8.2602100000000007</c:v>
                </c:pt>
                <c:pt idx="1391">
                  <c:v>8.2673400000000008</c:v>
                </c:pt>
                <c:pt idx="1392">
                  <c:v>8.2744800000000005</c:v>
                </c:pt>
                <c:pt idx="1393">
                  <c:v>8.2816200000000002</c:v>
                </c:pt>
                <c:pt idx="1394">
                  <c:v>8.2887500000000003</c:v>
                </c:pt>
                <c:pt idx="1395">
                  <c:v>8.29589</c:v>
                </c:pt>
                <c:pt idx="1396">
                  <c:v>8.3030200000000001</c:v>
                </c:pt>
                <c:pt idx="1397">
                  <c:v>8.3101599999999998</c:v>
                </c:pt>
                <c:pt idx="1398">
                  <c:v>8.3172899999999998</c:v>
                </c:pt>
                <c:pt idx="1399">
                  <c:v>8.3244299999999996</c:v>
                </c:pt>
                <c:pt idx="1400">
                  <c:v>8.3315599999999996</c:v>
                </c:pt>
                <c:pt idx="1401">
                  <c:v>8.3386999999999993</c:v>
                </c:pt>
                <c:pt idx="1402">
                  <c:v>8.3458400000000008</c:v>
                </c:pt>
              </c:numCache>
            </c:numRef>
          </c:xVal>
          <c:yVal>
            <c:numRef>
              <c:f>'1875V'!$B$1:$B$1403</c:f>
              <c:numCache>
                <c:formatCode>General</c:formatCode>
                <c:ptCount val="140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2</c:v>
                </c:pt>
                <c:pt idx="311">
                  <c:v>0</c:v>
                </c:pt>
                <c:pt idx="312">
                  <c:v>3</c:v>
                </c:pt>
                <c:pt idx="313">
                  <c:v>4</c:v>
                </c:pt>
                <c:pt idx="314">
                  <c:v>10</c:v>
                </c:pt>
                <c:pt idx="315">
                  <c:v>26</c:v>
                </c:pt>
                <c:pt idx="316">
                  <c:v>35</c:v>
                </c:pt>
                <c:pt idx="317">
                  <c:v>56</c:v>
                </c:pt>
                <c:pt idx="318">
                  <c:v>79</c:v>
                </c:pt>
                <c:pt idx="319">
                  <c:v>92</c:v>
                </c:pt>
                <c:pt idx="320">
                  <c:v>87</c:v>
                </c:pt>
                <c:pt idx="321">
                  <c:v>80</c:v>
                </c:pt>
                <c:pt idx="322">
                  <c:v>86</c:v>
                </c:pt>
                <c:pt idx="323">
                  <c:v>76</c:v>
                </c:pt>
                <c:pt idx="324">
                  <c:v>78</c:v>
                </c:pt>
                <c:pt idx="325">
                  <c:v>83</c:v>
                </c:pt>
                <c:pt idx="326">
                  <c:v>77</c:v>
                </c:pt>
                <c:pt idx="327">
                  <c:v>77</c:v>
                </c:pt>
                <c:pt idx="328">
                  <c:v>58</c:v>
                </c:pt>
                <c:pt idx="329">
                  <c:v>69</c:v>
                </c:pt>
                <c:pt idx="330">
                  <c:v>70</c:v>
                </c:pt>
                <c:pt idx="331">
                  <c:v>56</c:v>
                </c:pt>
                <c:pt idx="332">
                  <c:v>80</c:v>
                </c:pt>
                <c:pt idx="333">
                  <c:v>59</c:v>
                </c:pt>
                <c:pt idx="334">
                  <c:v>89</c:v>
                </c:pt>
                <c:pt idx="335">
                  <c:v>84</c:v>
                </c:pt>
                <c:pt idx="336">
                  <c:v>80</c:v>
                </c:pt>
                <c:pt idx="337">
                  <c:v>71</c:v>
                </c:pt>
                <c:pt idx="338">
                  <c:v>69</c:v>
                </c:pt>
                <c:pt idx="339">
                  <c:v>78</c:v>
                </c:pt>
                <c:pt idx="340">
                  <c:v>67</c:v>
                </c:pt>
                <c:pt idx="341">
                  <c:v>77</c:v>
                </c:pt>
                <c:pt idx="342">
                  <c:v>70</c:v>
                </c:pt>
                <c:pt idx="343">
                  <c:v>69</c:v>
                </c:pt>
                <c:pt idx="344">
                  <c:v>62</c:v>
                </c:pt>
                <c:pt idx="345">
                  <c:v>78</c:v>
                </c:pt>
                <c:pt idx="346">
                  <c:v>79</c:v>
                </c:pt>
                <c:pt idx="347">
                  <c:v>64</c:v>
                </c:pt>
                <c:pt idx="348">
                  <c:v>74</c:v>
                </c:pt>
                <c:pt idx="349">
                  <c:v>71</c:v>
                </c:pt>
                <c:pt idx="350">
                  <c:v>75</c:v>
                </c:pt>
                <c:pt idx="351">
                  <c:v>54</c:v>
                </c:pt>
                <c:pt idx="352">
                  <c:v>72</c:v>
                </c:pt>
                <c:pt idx="353">
                  <c:v>68</c:v>
                </c:pt>
                <c:pt idx="354">
                  <c:v>77</c:v>
                </c:pt>
                <c:pt idx="355">
                  <c:v>69</c:v>
                </c:pt>
                <c:pt idx="356">
                  <c:v>60</c:v>
                </c:pt>
                <c:pt idx="357">
                  <c:v>57</c:v>
                </c:pt>
                <c:pt idx="358">
                  <c:v>66</c:v>
                </c:pt>
                <c:pt idx="359">
                  <c:v>58</c:v>
                </c:pt>
                <c:pt idx="360">
                  <c:v>48</c:v>
                </c:pt>
                <c:pt idx="361">
                  <c:v>68</c:v>
                </c:pt>
                <c:pt idx="362">
                  <c:v>59</c:v>
                </c:pt>
                <c:pt idx="363">
                  <c:v>72</c:v>
                </c:pt>
                <c:pt idx="364">
                  <c:v>71</c:v>
                </c:pt>
                <c:pt idx="365">
                  <c:v>68</c:v>
                </c:pt>
                <c:pt idx="366">
                  <c:v>75</c:v>
                </c:pt>
                <c:pt idx="367">
                  <c:v>62</c:v>
                </c:pt>
                <c:pt idx="368">
                  <c:v>52</c:v>
                </c:pt>
                <c:pt idx="369">
                  <c:v>40</c:v>
                </c:pt>
                <c:pt idx="370">
                  <c:v>59</c:v>
                </c:pt>
                <c:pt idx="371">
                  <c:v>61</c:v>
                </c:pt>
                <c:pt idx="372">
                  <c:v>56</c:v>
                </c:pt>
                <c:pt idx="373">
                  <c:v>45</c:v>
                </c:pt>
                <c:pt idx="374">
                  <c:v>53</c:v>
                </c:pt>
                <c:pt idx="375">
                  <c:v>63</c:v>
                </c:pt>
                <c:pt idx="376">
                  <c:v>57</c:v>
                </c:pt>
                <c:pt idx="377">
                  <c:v>66</c:v>
                </c:pt>
                <c:pt idx="378">
                  <c:v>62</c:v>
                </c:pt>
                <c:pt idx="379">
                  <c:v>87</c:v>
                </c:pt>
                <c:pt idx="380">
                  <c:v>79</c:v>
                </c:pt>
                <c:pt idx="381">
                  <c:v>68</c:v>
                </c:pt>
                <c:pt idx="382">
                  <c:v>64</c:v>
                </c:pt>
                <c:pt idx="383">
                  <c:v>64</c:v>
                </c:pt>
                <c:pt idx="384">
                  <c:v>64</c:v>
                </c:pt>
                <c:pt idx="385">
                  <c:v>42</c:v>
                </c:pt>
                <c:pt idx="386">
                  <c:v>52</c:v>
                </c:pt>
                <c:pt idx="387">
                  <c:v>55</c:v>
                </c:pt>
                <c:pt idx="388">
                  <c:v>63</c:v>
                </c:pt>
                <c:pt idx="389">
                  <c:v>63</c:v>
                </c:pt>
                <c:pt idx="390">
                  <c:v>39</c:v>
                </c:pt>
                <c:pt idx="391">
                  <c:v>62</c:v>
                </c:pt>
                <c:pt idx="392">
                  <c:v>57</c:v>
                </c:pt>
                <c:pt idx="393">
                  <c:v>46</c:v>
                </c:pt>
                <c:pt idx="394">
                  <c:v>38</c:v>
                </c:pt>
                <c:pt idx="395">
                  <c:v>47</c:v>
                </c:pt>
                <c:pt idx="396">
                  <c:v>56</c:v>
                </c:pt>
                <c:pt idx="397">
                  <c:v>52</c:v>
                </c:pt>
                <c:pt idx="398">
                  <c:v>62</c:v>
                </c:pt>
                <c:pt idx="399">
                  <c:v>45</c:v>
                </c:pt>
                <c:pt idx="400">
                  <c:v>62</c:v>
                </c:pt>
                <c:pt idx="401">
                  <c:v>56</c:v>
                </c:pt>
                <c:pt idx="402">
                  <c:v>67</c:v>
                </c:pt>
                <c:pt idx="403">
                  <c:v>61</c:v>
                </c:pt>
                <c:pt idx="404">
                  <c:v>56</c:v>
                </c:pt>
                <c:pt idx="405">
                  <c:v>45</c:v>
                </c:pt>
                <c:pt idx="406">
                  <c:v>62</c:v>
                </c:pt>
                <c:pt idx="407">
                  <c:v>52</c:v>
                </c:pt>
                <c:pt idx="408">
                  <c:v>49</c:v>
                </c:pt>
                <c:pt idx="409">
                  <c:v>32</c:v>
                </c:pt>
                <c:pt idx="410">
                  <c:v>49</c:v>
                </c:pt>
                <c:pt idx="411">
                  <c:v>40</c:v>
                </c:pt>
                <c:pt idx="412">
                  <c:v>45</c:v>
                </c:pt>
                <c:pt idx="413">
                  <c:v>44</c:v>
                </c:pt>
                <c:pt idx="414">
                  <c:v>41</c:v>
                </c:pt>
                <c:pt idx="415">
                  <c:v>57</c:v>
                </c:pt>
                <c:pt idx="416">
                  <c:v>61</c:v>
                </c:pt>
                <c:pt idx="417">
                  <c:v>48</c:v>
                </c:pt>
                <c:pt idx="418">
                  <c:v>59</c:v>
                </c:pt>
                <c:pt idx="419">
                  <c:v>52</c:v>
                </c:pt>
                <c:pt idx="420">
                  <c:v>47</c:v>
                </c:pt>
                <c:pt idx="421">
                  <c:v>47</c:v>
                </c:pt>
                <c:pt idx="422">
                  <c:v>55</c:v>
                </c:pt>
                <c:pt idx="423">
                  <c:v>59</c:v>
                </c:pt>
                <c:pt idx="424">
                  <c:v>54</c:v>
                </c:pt>
                <c:pt idx="425">
                  <c:v>68</c:v>
                </c:pt>
                <c:pt idx="426">
                  <c:v>58</c:v>
                </c:pt>
                <c:pt idx="427">
                  <c:v>63</c:v>
                </c:pt>
                <c:pt idx="428">
                  <c:v>56</c:v>
                </c:pt>
                <c:pt idx="429">
                  <c:v>48</c:v>
                </c:pt>
                <c:pt idx="430">
                  <c:v>60</c:v>
                </c:pt>
                <c:pt idx="431">
                  <c:v>47</c:v>
                </c:pt>
                <c:pt idx="432">
                  <c:v>57</c:v>
                </c:pt>
                <c:pt idx="433">
                  <c:v>59</c:v>
                </c:pt>
                <c:pt idx="434">
                  <c:v>52</c:v>
                </c:pt>
                <c:pt idx="435">
                  <c:v>37</c:v>
                </c:pt>
                <c:pt idx="436">
                  <c:v>45</c:v>
                </c:pt>
                <c:pt idx="437">
                  <c:v>48</c:v>
                </c:pt>
                <c:pt idx="438">
                  <c:v>43</c:v>
                </c:pt>
                <c:pt idx="439">
                  <c:v>46</c:v>
                </c:pt>
                <c:pt idx="440">
                  <c:v>43</c:v>
                </c:pt>
                <c:pt idx="441">
                  <c:v>50</c:v>
                </c:pt>
                <c:pt idx="442">
                  <c:v>70</c:v>
                </c:pt>
                <c:pt idx="443">
                  <c:v>86</c:v>
                </c:pt>
                <c:pt idx="444">
                  <c:v>63</c:v>
                </c:pt>
                <c:pt idx="445">
                  <c:v>56</c:v>
                </c:pt>
                <c:pt idx="446">
                  <c:v>54</c:v>
                </c:pt>
                <c:pt idx="447">
                  <c:v>54</c:v>
                </c:pt>
                <c:pt idx="448">
                  <c:v>53</c:v>
                </c:pt>
                <c:pt idx="449">
                  <c:v>55</c:v>
                </c:pt>
                <c:pt idx="450">
                  <c:v>49</c:v>
                </c:pt>
                <c:pt idx="451">
                  <c:v>64</c:v>
                </c:pt>
                <c:pt idx="452">
                  <c:v>55</c:v>
                </c:pt>
                <c:pt idx="453">
                  <c:v>62</c:v>
                </c:pt>
                <c:pt idx="454">
                  <c:v>51</c:v>
                </c:pt>
                <c:pt idx="455">
                  <c:v>55</c:v>
                </c:pt>
                <c:pt idx="456">
                  <c:v>73</c:v>
                </c:pt>
                <c:pt idx="457">
                  <c:v>43</c:v>
                </c:pt>
                <c:pt idx="458">
                  <c:v>60</c:v>
                </c:pt>
                <c:pt idx="459">
                  <c:v>50</c:v>
                </c:pt>
                <c:pt idx="460">
                  <c:v>72</c:v>
                </c:pt>
                <c:pt idx="461">
                  <c:v>78</c:v>
                </c:pt>
                <c:pt idx="462">
                  <c:v>56</c:v>
                </c:pt>
                <c:pt idx="463">
                  <c:v>62</c:v>
                </c:pt>
                <c:pt idx="464">
                  <c:v>46</c:v>
                </c:pt>
                <c:pt idx="465">
                  <c:v>64</c:v>
                </c:pt>
                <c:pt idx="466">
                  <c:v>60</c:v>
                </c:pt>
                <c:pt idx="467">
                  <c:v>52</c:v>
                </c:pt>
                <c:pt idx="468">
                  <c:v>78</c:v>
                </c:pt>
                <c:pt idx="469">
                  <c:v>78</c:v>
                </c:pt>
                <c:pt idx="470">
                  <c:v>86</c:v>
                </c:pt>
                <c:pt idx="471">
                  <c:v>65</c:v>
                </c:pt>
                <c:pt idx="472">
                  <c:v>62</c:v>
                </c:pt>
                <c:pt idx="473">
                  <c:v>66</c:v>
                </c:pt>
                <c:pt idx="474">
                  <c:v>49</c:v>
                </c:pt>
                <c:pt idx="475">
                  <c:v>44</c:v>
                </c:pt>
                <c:pt idx="476">
                  <c:v>40</c:v>
                </c:pt>
                <c:pt idx="477">
                  <c:v>42</c:v>
                </c:pt>
                <c:pt idx="478">
                  <c:v>47</c:v>
                </c:pt>
                <c:pt idx="479">
                  <c:v>48</c:v>
                </c:pt>
                <c:pt idx="480">
                  <c:v>53</c:v>
                </c:pt>
                <c:pt idx="481">
                  <c:v>59</c:v>
                </c:pt>
                <c:pt idx="482">
                  <c:v>66</c:v>
                </c:pt>
                <c:pt idx="483">
                  <c:v>47</c:v>
                </c:pt>
                <c:pt idx="484">
                  <c:v>46</c:v>
                </c:pt>
                <c:pt idx="485">
                  <c:v>55</c:v>
                </c:pt>
                <c:pt idx="486">
                  <c:v>49</c:v>
                </c:pt>
                <c:pt idx="487">
                  <c:v>33</c:v>
                </c:pt>
                <c:pt idx="488">
                  <c:v>65</c:v>
                </c:pt>
                <c:pt idx="489">
                  <c:v>60</c:v>
                </c:pt>
                <c:pt idx="490">
                  <c:v>59</c:v>
                </c:pt>
                <c:pt idx="491">
                  <c:v>72</c:v>
                </c:pt>
                <c:pt idx="492">
                  <c:v>62</c:v>
                </c:pt>
                <c:pt idx="493">
                  <c:v>72</c:v>
                </c:pt>
                <c:pt idx="494">
                  <c:v>83</c:v>
                </c:pt>
                <c:pt idx="495">
                  <c:v>79</c:v>
                </c:pt>
                <c:pt idx="496">
                  <c:v>70</c:v>
                </c:pt>
                <c:pt idx="497">
                  <c:v>63</c:v>
                </c:pt>
                <c:pt idx="498">
                  <c:v>60</c:v>
                </c:pt>
                <c:pt idx="499">
                  <c:v>48</c:v>
                </c:pt>
                <c:pt idx="500">
                  <c:v>73</c:v>
                </c:pt>
                <c:pt idx="501">
                  <c:v>68</c:v>
                </c:pt>
                <c:pt idx="502">
                  <c:v>58</c:v>
                </c:pt>
                <c:pt idx="503">
                  <c:v>70</c:v>
                </c:pt>
                <c:pt idx="504">
                  <c:v>42</c:v>
                </c:pt>
                <c:pt idx="505">
                  <c:v>61</c:v>
                </c:pt>
                <c:pt idx="506">
                  <c:v>61</c:v>
                </c:pt>
                <c:pt idx="507">
                  <c:v>73</c:v>
                </c:pt>
                <c:pt idx="508">
                  <c:v>63</c:v>
                </c:pt>
                <c:pt idx="509">
                  <c:v>47</c:v>
                </c:pt>
                <c:pt idx="510">
                  <c:v>52</c:v>
                </c:pt>
                <c:pt idx="511">
                  <c:v>41</c:v>
                </c:pt>
                <c:pt idx="512">
                  <c:v>70</c:v>
                </c:pt>
                <c:pt idx="513">
                  <c:v>48</c:v>
                </c:pt>
                <c:pt idx="514">
                  <c:v>63</c:v>
                </c:pt>
                <c:pt idx="515">
                  <c:v>62</c:v>
                </c:pt>
                <c:pt idx="516">
                  <c:v>75</c:v>
                </c:pt>
                <c:pt idx="517">
                  <c:v>58</c:v>
                </c:pt>
                <c:pt idx="518">
                  <c:v>51</c:v>
                </c:pt>
                <c:pt idx="519">
                  <c:v>46</c:v>
                </c:pt>
                <c:pt idx="520">
                  <c:v>67</c:v>
                </c:pt>
                <c:pt idx="521">
                  <c:v>76</c:v>
                </c:pt>
                <c:pt idx="522">
                  <c:v>55</c:v>
                </c:pt>
                <c:pt idx="523">
                  <c:v>80</c:v>
                </c:pt>
                <c:pt idx="524">
                  <c:v>79</c:v>
                </c:pt>
                <c:pt idx="525">
                  <c:v>76</c:v>
                </c:pt>
                <c:pt idx="526">
                  <c:v>69</c:v>
                </c:pt>
                <c:pt idx="527">
                  <c:v>84</c:v>
                </c:pt>
                <c:pt idx="528">
                  <c:v>66</c:v>
                </c:pt>
                <c:pt idx="529">
                  <c:v>72</c:v>
                </c:pt>
                <c:pt idx="530">
                  <c:v>62</c:v>
                </c:pt>
                <c:pt idx="531">
                  <c:v>66</c:v>
                </c:pt>
                <c:pt idx="532">
                  <c:v>56</c:v>
                </c:pt>
                <c:pt idx="533">
                  <c:v>67</c:v>
                </c:pt>
                <c:pt idx="534">
                  <c:v>61</c:v>
                </c:pt>
                <c:pt idx="535">
                  <c:v>56</c:v>
                </c:pt>
                <c:pt idx="536">
                  <c:v>65</c:v>
                </c:pt>
                <c:pt idx="537">
                  <c:v>46</c:v>
                </c:pt>
                <c:pt idx="538">
                  <c:v>62</c:v>
                </c:pt>
                <c:pt idx="539">
                  <c:v>106</c:v>
                </c:pt>
                <c:pt idx="540">
                  <c:v>101</c:v>
                </c:pt>
                <c:pt idx="541">
                  <c:v>81</c:v>
                </c:pt>
                <c:pt idx="542">
                  <c:v>83</c:v>
                </c:pt>
                <c:pt idx="543">
                  <c:v>81</c:v>
                </c:pt>
                <c:pt idx="544">
                  <c:v>76</c:v>
                </c:pt>
                <c:pt idx="545">
                  <c:v>79</c:v>
                </c:pt>
                <c:pt idx="546">
                  <c:v>75</c:v>
                </c:pt>
                <c:pt idx="547">
                  <c:v>110</c:v>
                </c:pt>
                <c:pt idx="548">
                  <c:v>109</c:v>
                </c:pt>
                <c:pt idx="549">
                  <c:v>107</c:v>
                </c:pt>
                <c:pt idx="550">
                  <c:v>94</c:v>
                </c:pt>
                <c:pt idx="551">
                  <c:v>93</c:v>
                </c:pt>
                <c:pt idx="552">
                  <c:v>82</c:v>
                </c:pt>
                <c:pt idx="553">
                  <c:v>74</c:v>
                </c:pt>
                <c:pt idx="554">
                  <c:v>75</c:v>
                </c:pt>
                <c:pt idx="555">
                  <c:v>97</c:v>
                </c:pt>
                <c:pt idx="556">
                  <c:v>101</c:v>
                </c:pt>
                <c:pt idx="557">
                  <c:v>137</c:v>
                </c:pt>
                <c:pt idx="558">
                  <c:v>132</c:v>
                </c:pt>
                <c:pt idx="559">
                  <c:v>118</c:v>
                </c:pt>
                <c:pt idx="560">
                  <c:v>117</c:v>
                </c:pt>
                <c:pt idx="561">
                  <c:v>105</c:v>
                </c:pt>
                <c:pt idx="562">
                  <c:v>92</c:v>
                </c:pt>
                <c:pt idx="563">
                  <c:v>95</c:v>
                </c:pt>
                <c:pt idx="564">
                  <c:v>103</c:v>
                </c:pt>
                <c:pt idx="565">
                  <c:v>103</c:v>
                </c:pt>
                <c:pt idx="566">
                  <c:v>107</c:v>
                </c:pt>
                <c:pt idx="567">
                  <c:v>109</c:v>
                </c:pt>
                <c:pt idx="568">
                  <c:v>131</c:v>
                </c:pt>
                <c:pt idx="569">
                  <c:v>143</c:v>
                </c:pt>
                <c:pt idx="570">
                  <c:v>191</c:v>
                </c:pt>
                <c:pt idx="571">
                  <c:v>124</c:v>
                </c:pt>
                <c:pt idx="572">
                  <c:v>148</c:v>
                </c:pt>
                <c:pt idx="573">
                  <c:v>145</c:v>
                </c:pt>
                <c:pt idx="574">
                  <c:v>153</c:v>
                </c:pt>
                <c:pt idx="575">
                  <c:v>141</c:v>
                </c:pt>
                <c:pt idx="576">
                  <c:v>165</c:v>
                </c:pt>
                <c:pt idx="577">
                  <c:v>192</c:v>
                </c:pt>
                <c:pt idx="578">
                  <c:v>171</c:v>
                </c:pt>
                <c:pt idx="579">
                  <c:v>180</c:v>
                </c:pt>
                <c:pt idx="580">
                  <c:v>161</c:v>
                </c:pt>
                <c:pt idx="581">
                  <c:v>186</c:v>
                </c:pt>
                <c:pt idx="582">
                  <c:v>164</c:v>
                </c:pt>
                <c:pt idx="583">
                  <c:v>177</c:v>
                </c:pt>
                <c:pt idx="584">
                  <c:v>184</c:v>
                </c:pt>
                <c:pt idx="585">
                  <c:v>209</c:v>
                </c:pt>
                <c:pt idx="586">
                  <c:v>189</c:v>
                </c:pt>
                <c:pt idx="587">
                  <c:v>159</c:v>
                </c:pt>
                <c:pt idx="588">
                  <c:v>145</c:v>
                </c:pt>
                <c:pt idx="589">
                  <c:v>147</c:v>
                </c:pt>
                <c:pt idx="590">
                  <c:v>138</c:v>
                </c:pt>
                <c:pt idx="591">
                  <c:v>171</c:v>
                </c:pt>
                <c:pt idx="592">
                  <c:v>164</c:v>
                </c:pt>
                <c:pt idx="593">
                  <c:v>170</c:v>
                </c:pt>
                <c:pt idx="594">
                  <c:v>172</c:v>
                </c:pt>
                <c:pt idx="595">
                  <c:v>169</c:v>
                </c:pt>
                <c:pt idx="596">
                  <c:v>189</c:v>
                </c:pt>
                <c:pt idx="597">
                  <c:v>160</c:v>
                </c:pt>
                <c:pt idx="598">
                  <c:v>141</c:v>
                </c:pt>
                <c:pt idx="599">
                  <c:v>137</c:v>
                </c:pt>
                <c:pt idx="600">
                  <c:v>171</c:v>
                </c:pt>
                <c:pt idx="601">
                  <c:v>202</c:v>
                </c:pt>
                <c:pt idx="602">
                  <c:v>238</c:v>
                </c:pt>
                <c:pt idx="603">
                  <c:v>262</c:v>
                </c:pt>
                <c:pt idx="604">
                  <c:v>226</c:v>
                </c:pt>
                <c:pt idx="605">
                  <c:v>170</c:v>
                </c:pt>
                <c:pt idx="606">
                  <c:v>161</c:v>
                </c:pt>
                <c:pt idx="607">
                  <c:v>153</c:v>
                </c:pt>
                <c:pt idx="608">
                  <c:v>144</c:v>
                </c:pt>
                <c:pt idx="609">
                  <c:v>171</c:v>
                </c:pt>
                <c:pt idx="610">
                  <c:v>189</c:v>
                </c:pt>
                <c:pt idx="611">
                  <c:v>191</c:v>
                </c:pt>
                <c:pt idx="612">
                  <c:v>181</c:v>
                </c:pt>
                <c:pt idx="613">
                  <c:v>192</c:v>
                </c:pt>
                <c:pt idx="614">
                  <c:v>148</c:v>
                </c:pt>
                <c:pt idx="615">
                  <c:v>147</c:v>
                </c:pt>
                <c:pt idx="616">
                  <c:v>141</c:v>
                </c:pt>
                <c:pt idx="617">
                  <c:v>158</c:v>
                </c:pt>
                <c:pt idx="618">
                  <c:v>134</c:v>
                </c:pt>
                <c:pt idx="619">
                  <c:v>173</c:v>
                </c:pt>
                <c:pt idx="620">
                  <c:v>155</c:v>
                </c:pt>
                <c:pt idx="621">
                  <c:v>151</c:v>
                </c:pt>
                <c:pt idx="622">
                  <c:v>145</c:v>
                </c:pt>
                <c:pt idx="623">
                  <c:v>124</c:v>
                </c:pt>
                <c:pt idx="624">
                  <c:v>143</c:v>
                </c:pt>
                <c:pt idx="625">
                  <c:v>139</c:v>
                </c:pt>
                <c:pt idx="626">
                  <c:v>114</c:v>
                </c:pt>
                <c:pt idx="627">
                  <c:v>149</c:v>
                </c:pt>
                <c:pt idx="628">
                  <c:v>169</c:v>
                </c:pt>
                <c:pt idx="629">
                  <c:v>144</c:v>
                </c:pt>
                <c:pt idx="630">
                  <c:v>144</c:v>
                </c:pt>
                <c:pt idx="631">
                  <c:v>156</c:v>
                </c:pt>
                <c:pt idx="632">
                  <c:v>142</c:v>
                </c:pt>
                <c:pt idx="633">
                  <c:v>145</c:v>
                </c:pt>
                <c:pt idx="634">
                  <c:v>120</c:v>
                </c:pt>
                <c:pt idx="635">
                  <c:v>124</c:v>
                </c:pt>
                <c:pt idx="636">
                  <c:v>106</c:v>
                </c:pt>
                <c:pt idx="637">
                  <c:v>80</c:v>
                </c:pt>
                <c:pt idx="638">
                  <c:v>96</c:v>
                </c:pt>
                <c:pt idx="639">
                  <c:v>95</c:v>
                </c:pt>
                <c:pt idx="640">
                  <c:v>109</c:v>
                </c:pt>
                <c:pt idx="641">
                  <c:v>90</c:v>
                </c:pt>
                <c:pt idx="642">
                  <c:v>78</c:v>
                </c:pt>
                <c:pt idx="643">
                  <c:v>101</c:v>
                </c:pt>
                <c:pt idx="644">
                  <c:v>93</c:v>
                </c:pt>
                <c:pt idx="645">
                  <c:v>90</c:v>
                </c:pt>
                <c:pt idx="646">
                  <c:v>96</c:v>
                </c:pt>
                <c:pt idx="647">
                  <c:v>87</c:v>
                </c:pt>
                <c:pt idx="648">
                  <c:v>88</c:v>
                </c:pt>
                <c:pt idx="649">
                  <c:v>84</c:v>
                </c:pt>
                <c:pt idx="650">
                  <c:v>81</c:v>
                </c:pt>
                <c:pt idx="651">
                  <c:v>72</c:v>
                </c:pt>
                <c:pt idx="652">
                  <c:v>90</c:v>
                </c:pt>
                <c:pt idx="653">
                  <c:v>93</c:v>
                </c:pt>
                <c:pt idx="654">
                  <c:v>85</c:v>
                </c:pt>
                <c:pt idx="655">
                  <c:v>66</c:v>
                </c:pt>
                <c:pt idx="656">
                  <c:v>52</c:v>
                </c:pt>
                <c:pt idx="657">
                  <c:v>79</c:v>
                </c:pt>
                <c:pt idx="658">
                  <c:v>67</c:v>
                </c:pt>
                <c:pt idx="659">
                  <c:v>59</c:v>
                </c:pt>
                <c:pt idx="660">
                  <c:v>76</c:v>
                </c:pt>
                <c:pt idx="661">
                  <c:v>77</c:v>
                </c:pt>
                <c:pt idx="662">
                  <c:v>76</c:v>
                </c:pt>
                <c:pt idx="663">
                  <c:v>68</c:v>
                </c:pt>
                <c:pt idx="664">
                  <c:v>82</c:v>
                </c:pt>
                <c:pt idx="665">
                  <c:v>70</c:v>
                </c:pt>
                <c:pt idx="666">
                  <c:v>58</c:v>
                </c:pt>
                <c:pt idx="667">
                  <c:v>66</c:v>
                </c:pt>
                <c:pt idx="668">
                  <c:v>36</c:v>
                </c:pt>
                <c:pt idx="669">
                  <c:v>58</c:v>
                </c:pt>
                <c:pt idx="670">
                  <c:v>49</c:v>
                </c:pt>
                <c:pt idx="671">
                  <c:v>52</c:v>
                </c:pt>
                <c:pt idx="672">
                  <c:v>51</c:v>
                </c:pt>
                <c:pt idx="673">
                  <c:v>50</c:v>
                </c:pt>
                <c:pt idx="674">
                  <c:v>52</c:v>
                </c:pt>
                <c:pt idx="675">
                  <c:v>44</c:v>
                </c:pt>
                <c:pt idx="676">
                  <c:v>50</c:v>
                </c:pt>
                <c:pt idx="677">
                  <c:v>49</c:v>
                </c:pt>
                <c:pt idx="678">
                  <c:v>53</c:v>
                </c:pt>
                <c:pt idx="679">
                  <c:v>55</c:v>
                </c:pt>
                <c:pt idx="680">
                  <c:v>59</c:v>
                </c:pt>
                <c:pt idx="681">
                  <c:v>55</c:v>
                </c:pt>
                <c:pt idx="682">
                  <c:v>51</c:v>
                </c:pt>
                <c:pt idx="683">
                  <c:v>41</c:v>
                </c:pt>
                <c:pt idx="684">
                  <c:v>46</c:v>
                </c:pt>
                <c:pt idx="685">
                  <c:v>44</c:v>
                </c:pt>
                <c:pt idx="686">
                  <c:v>47</c:v>
                </c:pt>
                <c:pt idx="687">
                  <c:v>57</c:v>
                </c:pt>
                <c:pt idx="688">
                  <c:v>55</c:v>
                </c:pt>
                <c:pt idx="689">
                  <c:v>63</c:v>
                </c:pt>
                <c:pt idx="690">
                  <c:v>69</c:v>
                </c:pt>
                <c:pt idx="691">
                  <c:v>47</c:v>
                </c:pt>
                <c:pt idx="692">
                  <c:v>72</c:v>
                </c:pt>
                <c:pt idx="693">
                  <c:v>59</c:v>
                </c:pt>
                <c:pt idx="694">
                  <c:v>61</c:v>
                </c:pt>
                <c:pt idx="695">
                  <c:v>54</c:v>
                </c:pt>
                <c:pt idx="696">
                  <c:v>50</c:v>
                </c:pt>
                <c:pt idx="697">
                  <c:v>60</c:v>
                </c:pt>
                <c:pt idx="698">
                  <c:v>49</c:v>
                </c:pt>
                <c:pt idx="699">
                  <c:v>34</c:v>
                </c:pt>
                <c:pt idx="700">
                  <c:v>35</c:v>
                </c:pt>
                <c:pt idx="701">
                  <c:v>38</c:v>
                </c:pt>
                <c:pt idx="702">
                  <c:v>27</c:v>
                </c:pt>
                <c:pt idx="703">
                  <c:v>49</c:v>
                </c:pt>
                <c:pt idx="704">
                  <c:v>49</c:v>
                </c:pt>
                <c:pt idx="705">
                  <c:v>53</c:v>
                </c:pt>
                <c:pt idx="706">
                  <c:v>41</c:v>
                </c:pt>
                <c:pt idx="707">
                  <c:v>58</c:v>
                </c:pt>
                <c:pt idx="708">
                  <c:v>55</c:v>
                </c:pt>
                <c:pt idx="709">
                  <c:v>62</c:v>
                </c:pt>
                <c:pt idx="710">
                  <c:v>72</c:v>
                </c:pt>
                <c:pt idx="711">
                  <c:v>58</c:v>
                </c:pt>
                <c:pt idx="712">
                  <c:v>73</c:v>
                </c:pt>
                <c:pt idx="713">
                  <c:v>58</c:v>
                </c:pt>
                <c:pt idx="714">
                  <c:v>56</c:v>
                </c:pt>
                <c:pt idx="715">
                  <c:v>49</c:v>
                </c:pt>
                <c:pt idx="716">
                  <c:v>53</c:v>
                </c:pt>
                <c:pt idx="717">
                  <c:v>70</c:v>
                </c:pt>
                <c:pt idx="718">
                  <c:v>55</c:v>
                </c:pt>
                <c:pt idx="719">
                  <c:v>60</c:v>
                </c:pt>
                <c:pt idx="720">
                  <c:v>65</c:v>
                </c:pt>
                <c:pt idx="721">
                  <c:v>45</c:v>
                </c:pt>
                <c:pt idx="722">
                  <c:v>52</c:v>
                </c:pt>
                <c:pt idx="723">
                  <c:v>52</c:v>
                </c:pt>
                <c:pt idx="724">
                  <c:v>39</c:v>
                </c:pt>
                <c:pt idx="725">
                  <c:v>40</c:v>
                </c:pt>
                <c:pt idx="726">
                  <c:v>41</c:v>
                </c:pt>
                <c:pt idx="727">
                  <c:v>35</c:v>
                </c:pt>
                <c:pt idx="728">
                  <c:v>29</c:v>
                </c:pt>
                <c:pt idx="729">
                  <c:v>53</c:v>
                </c:pt>
                <c:pt idx="730">
                  <c:v>65</c:v>
                </c:pt>
                <c:pt idx="731">
                  <c:v>65</c:v>
                </c:pt>
                <c:pt idx="732">
                  <c:v>49</c:v>
                </c:pt>
                <c:pt idx="733">
                  <c:v>52</c:v>
                </c:pt>
                <c:pt idx="734">
                  <c:v>69</c:v>
                </c:pt>
                <c:pt idx="735">
                  <c:v>59</c:v>
                </c:pt>
                <c:pt idx="736">
                  <c:v>62</c:v>
                </c:pt>
                <c:pt idx="737">
                  <c:v>67</c:v>
                </c:pt>
                <c:pt idx="738">
                  <c:v>73</c:v>
                </c:pt>
                <c:pt idx="739">
                  <c:v>75</c:v>
                </c:pt>
                <c:pt idx="740">
                  <c:v>86</c:v>
                </c:pt>
                <c:pt idx="741">
                  <c:v>91</c:v>
                </c:pt>
                <c:pt idx="742">
                  <c:v>86</c:v>
                </c:pt>
                <c:pt idx="743">
                  <c:v>69</c:v>
                </c:pt>
                <c:pt idx="744">
                  <c:v>70</c:v>
                </c:pt>
                <c:pt idx="745">
                  <c:v>68</c:v>
                </c:pt>
                <c:pt idx="746">
                  <c:v>53</c:v>
                </c:pt>
                <c:pt idx="747">
                  <c:v>53</c:v>
                </c:pt>
                <c:pt idx="748">
                  <c:v>67</c:v>
                </c:pt>
                <c:pt idx="749">
                  <c:v>63</c:v>
                </c:pt>
                <c:pt idx="750">
                  <c:v>63</c:v>
                </c:pt>
                <c:pt idx="751">
                  <c:v>50</c:v>
                </c:pt>
                <c:pt idx="752">
                  <c:v>63</c:v>
                </c:pt>
                <c:pt idx="753">
                  <c:v>66</c:v>
                </c:pt>
                <c:pt idx="754">
                  <c:v>67</c:v>
                </c:pt>
                <c:pt idx="755">
                  <c:v>66</c:v>
                </c:pt>
                <c:pt idx="756">
                  <c:v>77</c:v>
                </c:pt>
                <c:pt idx="757">
                  <c:v>66</c:v>
                </c:pt>
                <c:pt idx="758">
                  <c:v>61</c:v>
                </c:pt>
                <c:pt idx="759">
                  <c:v>61</c:v>
                </c:pt>
                <c:pt idx="760">
                  <c:v>62</c:v>
                </c:pt>
                <c:pt idx="761">
                  <c:v>64</c:v>
                </c:pt>
                <c:pt idx="762">
                  <c:v>62</c:v>
                </c:pt>
                <c:pt idx="763">
                  <c:v>79</c:v>
                </c:pt>
                <c:pt idx="764">
                  <c:v>68</c:v>
                </c:pt>
                <c:pt idx="765">
                  <c:v>62</c:v>
                </c:pt>
                <c:pt idx="766">
                  <c:v>88</c:v>
                </c:pt>
                <c:pt idx="767">
                  <c:v>49</c:v>
                </c:pt>
                <c:pt idx="768">
                  <c:v>69</c:v>
                </c:pt>
                <c:pt idx="769">
                  <c:v>77</c:v>
                </c:pt>
                <c:pt idx="770">
                  <c:v>92</c:v>
                </c:pt>
                <c:pt idx="771">
                  <c:v>96</c:v>
                </c:pt>
                <c:pt idx="772">
                  <c:v>94</c:v>
                </c:pt>
                <c:pt idx="773">
                  <c:v>83</c:v>
                </c:pt>
                <c:pt idx="774">
                  <c:v>92</c:v>
                </c:pt>
                <c:pt idx="775">
                  <c:v>74</c:v>
                </c:pt>
                <c:pt idx="776">
                  <c:v>65</c:v>
                </c:pt>
                <c:pt idx="777">
                  <c:v>76</c:v>
                </c:pt>
                <c:pt idx="778">
                  <c:v>76</c:v>
                </c:pt>
                <c:pt idx="779">
                  <c:v>83</c:v>
                </c:pt>
                <c:pt idx="780">
                  <c:v>92</c:v>
                </c:pt>
                <c:pt idx="781">
                  <c:v>87</c:v>
                </c:pt>
                <c:pt idx="782">
                  <c:v>95</c:v>
                </c:pt>
                <c:pt idx="783">
                  <c:v>87</c:v>
                </c:pt>
                <c:pt idx="784">
                  <c:v>83</c:v>
                </c:pt>
                <c:pt idx="785">
                  <c:v>79</c:v>
                </c:pt>
                <c:pt idx="786">
                  <c:v>62</c:v>
                </c:pt>
                <c:pt idx="787">
                  <c:v>85</c:v>
                </c:pt>
                <c:pt idx="788">
                  <c:v>82</c:v>
                </c:pt>
                <c:pt idx="789">
                  <c:v>68</c:v>
                </c:pt>
                <c:pt idx="790">
                  <c:v>75</c:v>
                </c:pt>
                <c:pt idx="791">
                  <c:v>83</c:v>
                </c:pt>
                <c:pt idx="792">
                  <c:v>72</c:v>
                </c:pt>
                <c:pt idx="793">
                  <c:v>78</c:v>
                </c:pt>
                <c:pt idx="794">
                  <c:v>93</c:v>
                </c:pt>
                <c:pt idx="795">
                  <c:v>61</c:v>
                </c:pt>
                <c:pt idx="796">
                  <c:v>57</c:v>
                </c:pt>
                <c:pt idx="797">
                  <c:v>65</c:v>
                </c:pt>
                <c:pt idx="798">
                  <c:v>75</c:v>
                </c:pt>
                <c:pt idx="799">
                  <c:v>73</c:v>
                </c:pt>
                <c:pt idx="800">
                  <c:v>87</c:v>
                </c:pt>
                <c:pt idx="801">
                  <c:v>81</c:v>
                </c:pt>
                <c:pt idx="802">
                  <c:v>85</c:v>
                </c:pt>
                <c:pt idx="803">
                  <c:v>82</c:v>
                </c:pt>
                <c:pt idx="804">
                  <c:v>82</c:v>
                </c:pt>
                <c:pt idx="805">
                  <c:v>97</c:v>
                </c:pt>
                <c:pt idx="806">
                  <c:v>88</c:v>
                </c:pt>
                <c:pt idx="807">
                  <c:v>86</c:v>
                </c:pt>
                <c:pt idx="808">
                  <c:v>73</c:v>
                </c:pt>
                <c:pt idx="809">
                  <c:v>97</c:v>
                </c:pt>
                <c:pt idx="810">
                  <c:v>80</c:v>
                </c:pt>
                <c:pt idx="811">
                  <c:v>91</c:v>
                </c:pt>
                <c:pt idx="812">
                  <c:v>92</c:v>
                </c:pt>
                <c:pt idx="813">
                  <c:v>80</c:v>
                </c:pt>
                <c:pt idx="814">
                  <c:v>70</c:v>
                </c:pt>
                <c:pt idx="815">
                  <c:v>71</c:v>
                </c:pt>
                <c:pt idx="816">
                  <c:v>67</c:v>
                </c:pt>
                <c:pt idx="817">
                  <c:v>84</c:v>
                </c:pt>
                <c:pt idx="818">
                  <c:v>59</c:v>
                </c:pt>
                <c:pt idx="819">
                  <c:v>83</c:v>
                </c:pt>
                <c:pt idx="820">
                  <c:v>102</c:v>
                </c:pt>
                <c:pt idx="821">
                  <c:v>108</c:v>
                </c:pt>
                <c:pt idx="822">
                  <c:v>89</c:v>
                </c:pt>
                <c:pt idx="823">
                  <c:v>64</c:v>
                </c:pt>
                <c:pt idx="824">
                  <c:v>84</c:v>
                </c:pt>
                <c:pt idx="825">
                  <c:v>59</c:v>
                </c:pt>
                <c:pt idx="826">
                  <c:v>49</c:v>
                </c:pt>
                <c:pt idx="827">
                  <c:v>46</c:v>
                </c:pt>
                <c:pt idx="828">
                  <c:v>48</c:v>
                </c:pt>
                <c:pt idx="829">
                  <c:v>55</c:v>
                </c:pt>
                <c:pt idx="830">
                  <c:v>70</c:v>
                </c:pt>
                <c:pt idx="831">
                  <c:v>50</c:v>
                </c:pt>
                <c:pt idx="832">
                  <c:v>49</c:v>
                </c:pt>
                <c:pt idx="833">
                  <c:v>51</c:v>
                </c:pt>
                <c:pt idx="834">
                  <c:v>46</c:v>
                </c:pt>
                <c:pt idx="835">
                  <c:v>58</c:v>
                </c:pt>
                <c:pt idx="836">
                  <c:v>58</c:v>
                </c:pt>
                <c:pt idx="837">
                  <c:v>51</c:v>
                </c:pt>
                <c:pt idx="838">
                  <c:v>57</c:v>
                </c:pt>
                <c:pt idx="839">
                  <c:v>73</c:v>
                </c:pt>
                <c:pt idx="840">
                  <c:v>66</c:v>
                </c:pt>
                <c:pt idx="841">
                  <c:v>64</c:v>
                </c:pt>
                <c:pt idx="842">
                  <c:v>59</c:v>
                </c:pt>
                <c:pt idx="843">
                  <c:v>49</c:v>
                </c:pt>
                <c:pt idx="844">
                  <c:v>53</c:v>
                </c:pt>
                <c:pt idx="845">
                  <c:v>59</c:v>
                </c:pt>
                <c:pt idx="846">
                  <c:v>40</c:v>
                </c:pt>
                <c:pt idx="847">
                  <c:v>46</c:v>
                </c:pt>
                <c:pt idx="848">
                  <c:v>48</c:v>
                </c:pt>
                <c:pt idx="849">
                  <c:v>32</c:v>
                </c:pt>
                <c:pt idx="850">
                  <c:v>41</c:v>
                </c:pt>
                <c:pt idx="851">
                  <c:v>36</c:v>
                </c:pt>
                <c:pt idx="852">
                  <c:v>52</c:v>
                </c:pt>
                <c:pt idx="853">
                  <c:v>64</c:v>
                </c:pt>
                <c:pt idx="854">
                  <c:v>64</c:v>
                </c:pt>
                <c:pt idx="855">
                  <c:v>39</c:v>
                </c:pt>
                <c:pt idx="856">
                  <c:v>55</c:v>
                </c:pt>
                <c:pt idx="857">
                  <c:v>34</c:v>
                </c:pt>
                <c:pt idx="858">
                  <c:v>26</c:v>
                </c:pt>
                <c:pt idx="859">
                  <c:v>38</c:v>
                </c:pt>
                <c:pt idx="860">
                  <c:v>26</c:v>
                </c:pt>
                <c:pt idx="861">
                  <c:v>31</c:v>
                </c:pt>
                <c:pt idx="862">
                  <c:v>24</c:v>
                </c:pt>
                <c:pt idx="863">
                  <c:v>34</c:v>
                </c:pt>
                <c:pt idx="864">
                  <c:v>35</c:v>
                </c:pt>
                <c:pt idx="865">
                  <c:v>38</c:v>
                </c:pt>
                <c:pt idx="866">
                  <c:v>39</c:v>
                </c:pt>
                <c:pt idx="867">
                  <c:v>32</c:v>
                </c:pt>
                <c:pt idx="868">
                  <c:v>30</c:v>
                </c:pt>
                <c:pt idx="869">
                  <c:v>29</c:v>
                </c:pt>
                <c:pt idx="870">
                  <c:v>39</c:v>
                </c:pt>
                <c:pt idx="871">
                  <c:v>36</c:v>
                </c:pt>
                <c:pt idx="872">
                  <c:v>39</c:v>
                </c:pt>
                <c:pt idx="873">
                  <c:v>44</c:v>
                </c:pt>
                <c:pt idx="874">
                  <c:v>30</c:v>
                </c:pt>
                <c:pt idx="875">
                  <c:v>34</c:v>
                </c:pt>
                <c:pt idx="876">
                  <c:v>29</c:v>
                </c:pt>
                <c:pt idx="877">
                  <c:v>32</c:v>
                </c:pt>
                <c:pt idx="878">
                  <c:v>34</c:v>
                </c:pt>
                <c:pt idx="879">
                  <c:v>31</c:v>
                </c:pt>
                <c:pt idx="880">
                  <c:v>31</c:v>
                </c:pt>
                <c:pt idx="881">
                  <c:v>23</c:v>
                </c:pt>
                <c:pt idx="882">
                  <c:v>31</c:v>
                </c:pt>
                <c:pt idx="883">
                  <c:v>20</c:v>
                </c:pt>
                <c:pt idx="884">
                  <c:v>21</c:v>
                </c:pt>
                <c:pt idx="885">
                  <c:v>26</c:v>
                </c:pt>
                <c:pt idx="886">
                  <c:v>19</c:v>
                </c:pt>
                <c:pt idx="887">
                  <c:v>16</c:v>
                </c:pt>
                <c:pt idx="888">
                  <c:v>22</c:v>
                </c:pt>
                <c:pt idx="889">
                  <c:v>26</c:v>
                </c:pt>
                <c:pt idx="890">
                  <c:v>15</c:v>
                </c:pt>
                <c:pt idx="891">
                  <c:v>19</c:v>
                </c:pt>
                <c:pt idx="892">
                  <c:v>20</c:v>
                </c:pt>
                <c:pt idx="893">
                  <c:v>21</c:v>
                </c:pt>
                <c:pt idx="894">
                  <c:v>15</c:v>
                </c:pt>
                <c:pt idx="895">
                  <c:v>6</c:v>
                </c:pt>
                <c:pt idx="896">
                  <c:v>13</c:v>
                </c:pt>
                <c:pt idx="897">
                  <c:v>13</c:v>
                </c:pt>
                <c:pt idx="898">
                  <c:v>10</c:v>
                </c:pt>
                <c:pt idx="899">
                  <c:v>18</c:v>
                </c:pt>
                <c:pt idx="900">
                  <c:v>10</c:v>
                </c:pt>
                <c:pt idx="901">
                  <c:v>17</c:v>
                </c:pt>
                <c:pt idx="902">
                  <c:v>15</c:v>
                </c:pt>
                <c:pt idx="903">
                  <c:v>15</c:v>
                </c:pt>
                <c:pt idx="904">
                  <c:v>8</c:v>
                </c:pt>
                <c:pt idx="905">
                  <c:v>13</c:v>
                </c:pt>
                <c:pt idx="906">
                  <c:v>16</c:v>
                </c:pt>
                <c:pt idx="907">
                  <c:v>9</c:v>
                </c:pt>
                <c:pt idx="908">
                  <c:v>7</c:v>
                </c:pt>
                <c:pt idx="909">
                  <c:v>14</c:v>
                </c:pt>
                <c:pt idx="910">
                  <c:v>15</c:v>
                </c:pt>
                <c:pt idx="911">
                  <c:v>9</c:v>
                </c:pt>
                <c:pt idx="912">
                  <c:v>10</c:v>
                </c:pt>
                <c:pt idx="913">
                  <c:v>14</c:v>
                </c:pt>
                <c:pt idx="914">
                  <c:v>10</c:v>
                </c:pt>
                <c:pt idx="915">
                  <c:v>14</c:v>
                </c:pt>
                <c:pt idx="916">
                  <c:v>17</c:v>
                </c:pt>
                <c:pt idx="917">
                  <c:v>13</c:v>
                </c:pt>
                <c:pt idx="918">
                  <c:v>9</c:v>
                </c:pt>
                <c:pt idx="919">
                  <c:v>6</c:v>
                </c:pt>
                <c:pt idx="920">
                  <c:v>7</c:v>
                </c:pt>
                <c:pt idx="921">
                  <c:v>11</c:v>
                </c:pt>
                <c:pt idx="922">
                  <c:v>8</c:v>
                </c:pt>
                <c:pt idx="923">
                  <c:v>7</c:v>
                </c:pt>
                <c:pt idx="924">
                  <c:v>12</c:v>
                </c:pt>
                <c:pt idx="925">
                  <c:v>8</c:v>
                </c:pt>
                <c:pt idx="926">
                  <c:v>5</c:v>
                </c:pt>
                <c:pt idx="927">
                  <c:v>7</c:v>
                </c:pt>
                <c:pt idx="928">
                  <c:v>9</c:v>
                </c:pt>
                <c:pt idx="929">
                  <c:v>4</c:v>
                </c:pt>
                <c:pt idx="930">
                  <c:v>8</c:v>
                </c:pt>
                <c:pt idx="931">
                  <c:v>6</c:v>
                </c:pt>
                <c:pt idx="932">
                  <c:v>4</c:v>
                </c:pt>
                <c:pt idx="933">
                  <c:v>3</c:v>
                </c:pt>
                <c:pt idx="934">
                  <c:v>7</c:v>
                </c:pt>
                <c:pt idx="935">
                  <c:v>5</c:v>
                </c:pt>
                <c:pt idx="936">
                  <c:v>4</c:v>
                </c:pt>
                <c:pt idx="937">
                  <c:v>3</c:v>
                </c:pt>
                <c:pt idx="938">
                  <c:v>2</c:v>
                </c:pt>
                <c:pt idx="939">
                  <c:v>4</c:v>
                </c:pt>
                <c:pt idx="940">
                  <c:v>2</c:v>
                </c:pt>
                <c:pt idx="941">
                  <c:v>3</c:v>
                </c:pt>
                <c:pt idx="942">
                  <c:v>3</c:v>
                </c:pt>
                <c:pt idx="943">
                  <c:v>2</c:v>
                </c:pt>
                <c:pt idx="944">
                  <c:v>2</c:v>
                </c:pt>
                <c:pt idx="945">
                  <c:v>1</c:v>
                </c:pt>
                <c:pt idx="946">
                  <c:v>6</c:v>
                </c:pt>
                <c:pt idx="947">
                  <c:v>2</c:v>
                </c:pt>
                <c:pt idx="948">
                  <c:v>1</c:v>
                </c:pt>
                <c:pt idx="949">
                  <c:v>3</c:v>
                </c:pt>
                <c:pt idx="950">
                  <c:v>6</c:v>
                </c:pt>
                <c:pt idx="951">
                  <c:v>3</c:v>
                </c:pt>
                <c:pt idx="952">
                  <c:v>2</c:v>
                </c:pt>
                <c:pt idx="953">
                  <c:v>1</c:v>
                </c:pt>
                <c:pt idx="954">
                  <c:v>1</c:v>
                </c:pt>
                <c:pt idx="955">
                  <c:v>1</c:v>
                </c:pt>
                <c:pt idx="956">
                  <c:v>0</c:v>
                </c:pt>
                <c:pt idx="957">
                  <c:v>1</c:v>
                </c:pt>
                <c:pt idx="958">
                  <c:v>2</c:v>
                </c:pt>
                <c:pt idx="959">
                  <c:v>0</c:v>
                </c:pt>
                <c:pt idx="960">
                  <c:v>0</c:v>
                </c:pt>
                <c:pt idx="961">
                  <c:v>2</c:v>
                </c:pt>
                <c:pt idx="962">
                  <c:v>0</c:v>
                </c:pt>
                <c:pt idx="963">
                  <c:v>1</c:v>
                </c:pt>
                <c:pt idx="964">
                  <c:v>2</c:v>
                </c:pt>
                <c:pt idx="965">
                  <c:v>1</c:v>
                </c:pt>
                <c:pt idx="966">
                  <c:v>1</c:v>
                </c:pt>
                <c:pt idx="967">
                  <c:v>0</c:v>
                </c:pt>
                <c:pt idx="968">
                  <c:v>1</c:v>
                </c:pt>
                <c:pt idx="969">
                  <c:v>1</c:v>
                </c:pt>
                <c:pt idx="970">
                  <c:v>2</c:v>
                </c:pt>
                <c:pt idx="971">
                  <c:v>0</c:v>
                </c:pt>
                <c:pt idx="972">
                  <c:v>0</c:v>
                </c:pt>
                <c:pt idx="973">
                  <c:v>0</c:v>
                </c:pt>
                <c:pt idx="974">
                  <c:v>2</c:v>
                </c:pt>
                <c:pt idx="975">
                  <c:v>0</c:v>
                </c:pt>
                <c:pt idx="976">
                  <c:v>0</c:v>
                </c:pt>
                <c:pt idx="977">
                  <c:v>0</c:v>
                </c:pt>
                <c:pt idx="978">
                  <c:v>0</c:v>
                </c:pt>
                <c:pt idx="979">
                  <c:v>0</c:v>
                </c:pt>
                <c:pt idx="980">
                  <c:v>2</c:v>
                </c:pt>
                <c:pt idx="981">
                  <c:v>0</c:v>
                </c:pt>
                <c:pt idx="982">
                  <c:v>0</c:v>
                </c:pt>
                <c:pt idx="983">
                  <c:v>2</c:v>
                </c:pt>
                <c:pt idx="984">
                  <c:v>0</c:v>
                </c:pt>
                <c:pt idx="985">
                  <c:v>0</c:v>
                </c:pt>
                <c:pt idx="986">
                  <c:v>1</c:v>
                </c:pt>
                <c:pt idx="987">
                  <c:v>1</c:v>
                </c:pt>
                <c:pt idx="988">
                  <c:v>0</c:v>
                </c:pt>
                <c:pt idx="989">
                  <c:v>1</c:v>
                </c:pt>
                <c:pt idx="990">
                  <c:v>0</c:v>
                </c:pt>
                <c:pt idx="991">
                  <c:v>0</c:v>
                </c:pt>
                <c:pt idx="992">
                  <c:v>0</c:v>
                </c:pt>
                <c:pt idx="993">
                  <c:v>0</c:v>
                </c:pt>
                <c:pt idx="994">
                  <c:v>1</c:v>
                </c:pt>
                <c:pt idx="995">
                  <c:v>0</c:v>
                </c:pt>
                <c:pt idx="996">
                  <c:v>0</c:v>
                </c:pt>
                <c:pt idx="997">
                  <c:v>0</c:v>
                </c:pt>
                <c:pt idx="998">
                  <c:v>1</c:v>
                </c:pt>
                <c:pt idx="999">
                  <c:v>1</c:v>
                </c:pt>
                <c:pt idx="1000">
                  <c:v>1</c:v>
                </c:pt>
                <c:pt idx="1001">
                  <c:v>0</c:v>
                </c:pt>
                <c:pt idx="1002">
                  <c:v>1</c:v>
                </c:pt>
                <c:pt idx="1003">
                  <c:v>0</c:v>
                </c:pt>
                <c:pt idx="1004">
                  <c:v>0</c:v>
                </c:pt>
                <c:pt idx="1005">
                  <c:v>0</c:v>
                </c:pt>
                <c:pt idx="1006">
                  <c:v>0</c:v>
                </c:pt>
                <c:pt idx="1007">
                  <c:v>0</c:v>
                </c:pt>
                <c:pt idx="1008">
                  <c:v>0</c:v>
                </c:pt>
                <c:pt idx="1009">
                  <c:v>0</c:v>
                </c:pt>
                <c:pt idx="1010">
                  <c:v>0</c:v>
                </c:pt>
                <c:pt idx="1011">
                  <c:v>0</c:v>
                </c:pt>
                <c:pt idx="1012">
                  <c:v>0</c:v>
                </c:pt>
                <c:pt idx="1013">
                  <c:v>0</c:v>
                </c:pt>
                <c:pt idx="1014">
                  <c:v>0</c:v>
                </c:pt>
                <c:pt idx="1015">
                  <c:v>1</c:v>
                </c:pt>
                <c:pt idx="1016">
                  <c:v>0</c:v>
                </c:pt>
                <c:pt idx="1017">
                  <c:v>0</c:v>
                </c:pt>
                <c:pt idx="1018">
                  <c:v>0</c:v>
                </c:pt>
                <c:pt idx="1019">
                  <c:v>0</c:v>
                </c:pt>
                <c:pt idx="1020">
                  <c:v>0</c:v>
                </c:pt>
                <c:pt idx="1021">
                  <c:v>0</c:v>
                </c:pt>
                <c:pt idx="1022">
                  <c:v>0</c:v>
                </c:pt>
                <c:pt idx="1023">
                  <c:v>0</c:v>
                </c:pt>
                <c:pt idx="1024">
                  <c:v>0</c:v>
                </c:pt>
                <c:pt idx="1025">
                  <c:v>0</c:v>
                </c:pt>
                <c:pt idx="1026">
                  <c:v>0</c:v>
                </c:pt>
                <c:pt idx="1027">
                  <c:v>0</c:v>
                </c:pt>
                <c:pt idx="1028">
                  <c:v>0</c:v>
                </c:pt>
                <c:pt idx="1029">
                  <c:v>0</c:v>
                </c:pt>
                <c:pt idx="1030">
                  <c:v>0</c:v>
                </c:pt>
                <c:pt idx="1031">
                  <c:v>0</c:v>
                </c:pt>
                <c:pt idx="1032">
                  <c:v>0</c:v>
                </c:pt>
                <c:pt idx="1033">
                  <c:v>0</c:v>
                </c:pt>
                <c:pt idx="1034">
                  <c:v>0</c:v>
                </c:pt>
                <c:pt idx="1035">
                  <c:v>0</c:v>
                </c:pt>
                <c:pt idx="1036">
                  <c:v>0</c:v>
                </c:pt>
                <c:pt idx="1037">
                  <c:v>0</c:v>
                </c:pt>
                <c:pt idx="1038">
                  <c:v>0</c:v>
                </c:pt>
                <c:pt idx="1039">
                  <c:v>0</c:v>
                </c:pt>
                <c:pt idx="1040">
                  <c:v>0</c:v>
                </c:pt>
                <c:pt idx="1041">
                  <c:v>0</c:v>
                </c:pt>
                <c:pt idx="1042">
                  <c:v>0</c:v>
                </c:pt>
                <c:pt idx="1043">
                  <c:v>0</c:v>
                </c:pt>
                <c:pt idx="1044">
                  <c:v>0</c:v>
                </c:pt>
                <c:pt idx="1045">
                  <c:v>0</c:v>
                </c:pt>
                <c:pt idx="1046">
                  <c:v>0</c:v>
                </c:pt>
                <c:pt idx="1047">
                  <c:v>0</c:v>
                </c:pt>
                <c:pt idx="1048">
                  <c:v>0</c:v>
                </c:pt>
                <c:pt idx="1049">
                  <c:v>0</c:v>
                </c:pt>
                <c:pt idx="1050">
                  <c:v>0</c:v>
                </c:pt>
                <c:pt idx="1051">
                  <c:v>0</c:v>
                </c:pt>
                <c:pt idx="1052">
                  <c:v>0</c:v>
                </c:pt>
                <c:pt idx="1053">
                  <c:v>0</c:v>
                </c:pt>
                <c:pt idx="1054">
                  <c:v>0</c:v>
                </c:pt>
                <c:pt idx="1055">
                  <c:v>0</c:v>
                </c:pt>
                <c:pt idx="1056">
                  <c:v>0</c:v>
                </c:pt>
                <c:pt idx="1057">
                  <c:v>0</c:v>
                </c:pt>
                <c:pt idx="1058">
                  <c:v>0</c:v>
                </c:pt>
                <c:pt idx="1059">
                  <c:v>0</c:v>
                </c:pt>
                <c:pt idx="1060">
                  <c:v>0</c:v>
                </c:pt>
                <c:pt idx="1061">
                  <c:v>0</c:v>
                </c:pt>
                <c:pt idx="1062">
                  <c:v>0</c:v>
                </c:pt>
                <c:pt idx="1063">
                  <c:v>0</c:v>
                </c:pt>
                <c:pt idx="1064">
                  <c:v>0</c:v>
                </c:pt>
                <c:pt idx="1065">
                  <c:v>0</c:v>
                </c:pt>
                <c:pt idx="1066">
                  <c:v>0</c:v>
                </c:pt>
                <c:pt idx="1067">
                  <c:v>0</c:v>
                </c:pt>
                <c:pt idx="1068">
                  <c:v>0</c:v>
                </c:pt>
                <c:pt idx="1069">
                  <c:v>0</c:v>
                </c:pt>
                <c:pt idx="1070">
                  <c:v>0</c:v>
                </c:pt>
                <c:pt idx="1071">
                  <c:v>0</c:v>
                </c:pt>
                <c:pt idx="1072">
                  <c:v>0</c:v>
                </c:pt>
                <c:pt idx="1073">
                  <c:v>0</c:v>
                </c:pt>
                <c:pt idx="1074">
                  <c:v>0</c:v>
                </c:pt>
                <c:pt idx="1075">
                  <c:v>0</c:v>
                </c:pt>
                <c:pt idx="1076">
                  <c:v>0</c:v>
                </c:pt>
                <c:pt idx="1077">
                  <c:v>0</c:v>
                </c:pt>
                <c:pt idx="1078">
                  <c:v>0</c:v>
                </c:pt>
                <c:pt idx="1079">
                  <c:v>0</c:v>
                </c:pt>
                <c:pt idx="1080">
                  <c:v>0</c:v>
                </c:pt>
                <c:pt idx="1081">
                  <c:v>0</c:v>
                </c:pt>
                <c:pt idx="1082">
                  <c:v>0</c:v>
                </c:pt>
                <c:pt idx="1083">
                  <c:v>0</c:v>
                </c:pt>
                <c:pt idx="1084">
                  <c:v>0</c:v>
                </c:pt>
                <c:pt idx="1085">
                  <c:v>0</c:v>
                </c:pt>
                <c:pt idx="1086">
                  <c:v>0</c:v>
                </c:pt>
                <c:pt idx="1087">
                  <c:v>0</c:v>
                </c:pt>
                <c:pt idx="1088">
                  <c:v>0</c:v>
                </c:pt>
                <c:pt idx="1089">
                  <c:v>0</c:v>
                </c:pt>
                <c:pt idx="1090">
                  <c:v>7</c:v>
                </c:pt>
                <c:pt idx="1091">
                  <c:v>0</c:v>
                </c:pt>
                <c:pt idx="1092">
                  <c:v>1</c:v>
                </c:pt>
                <c:pt idx="1093">
                  <c:v>0</c:v>
                </c:pt>
                <c:pt idx="1094">
                  <c:v>0</c:v>
                </c:pt>
                <c:pt idx="1095">
                  <c:v>0</c:v>
                </c:pt>
                <c:pt idx="1096">
                  <c:v>0</c:v>
                </c:pt>
                <c:pt idx="1097">
                  <c:v>0</c:v>
                </c:pt>
                <c:pt idx="1098">
                  <c:v>0</c:v>
                </c:pt>
                <c:pt idx="1099">
                  <c:v>0</c:v>
                </c:pt>
                <c:pt idx="1100">
                  <c:v>0</c:v>
                </c:pt>
                <c:pt idx="1101">
                  <c:v>0</c:v>
                </c:pt>
                <c:pt idx="1102">
                  <c:v>0</c:v>
                </c:pt>
                <c:pt idx="1103">
                  <c:v>0</c:v>
                </c:pt>
                <c:pt idx="1104">
                  <c:v>0</c:v>
                </c:pt>
                <c:pt idx="1105">
                  <c:v>0</c:v>
                </c:pt>
                <c:pt idx="1106">
                  <c:v>0</c:v>
                </c:pt>
                <c:pt idx="1107">
                  <c:v>0</c:v>
                </c:pt>
                <c:pt idx="1108">
                  <c:v>0</c:v>
                </c:pt>
                <c:pt idx="1109">
                  <c:v>0</c:v>
                </c:pt>
                <c:pt idx="1110">
                  <c:v>0</c:v>
                </c:pt>
                <c:pt idx="1111">
                  <c:v>0</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0</c:v>
                </c:pt>
                <c:pt idx="1128">
                  <c:v>0</c:v>
                </c:pt>
                <c:pt idx="1129">
                  <c:v>0</c:v>
                </c:pt>
                <c:pt idx="1130">
                  <c:v>0</c:v>
                </c:pt>
                <c:pt idx="1131">
                  <c:v>0</c:v>
                </c:pt>
                <c:pt idx="1132">
                  <c:v>0</c:v>
                </c:pt>
                <c:pt idx="1133">
                  <c:v>0</c:v>
                </c:pt>
                <c:pt idx="1134">
                  <c:v>0</c:v>
                </c:pt>
                <c:pt idx="1135">
                  <c:v>0</c:v>
                </c:pt>
                <c:pt idx="1136">
                  <c:v>0</c:v>
                </c:pt>
                <c:pt idx="1137">
                  <c:v>0</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0</c:v>
                </c:pt>
                <c:pt idx="1184">
                  <c:v>0</c:v>
                </c:pt>
                <c:pt idx="1185">
                  <c:v>0</c:v>
                </c:pt>
                <c:pt idx="1186">
                  <c:v>0</c:v>
                </c:pt>
                <c:pt idx="1187">
                  <c:v>0</c:v>
                </c:pt>
                <c:pt idx="1188">
                  <c:v>0</c:v>
                </c:pt>
                <c:pt idx="1189">
                  <c:v>0</c:v>
                </c:pt>
                <c:pt idx="1190">
                  <c:v>0</c:v>
                </c:pt>
                <c:pt idx="1191">
                  <c:v>0</c:v>
                </c:pt>
                <c:pt idx="1192">
                  <c:v>0</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0</c:v>
                </c:pt>
                <c:pt idx="1233">
                  <c:v>0</c:v>
                </c:pt>
                <c:pt idx="1234">
                  <c:v>0</c:v>
                </c:pt>
                <c:pt idx="1235">
                  <c:v>0</c:v>
                </c:pt>
                <c:pt idx="1236">
                  <c:v>0</c:v>
                </c:pt>
                <c:pt idx="1237">
                  <c:v>0</c:v>
                </c:pt>
                <c:pt idx="1238">
                  <c:v>0</c:v>
                </c:pt>
                <c:pt idx="1239">
                  <c:v>0</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0</c:v>
                </c:pt>
                <c:pt idx="1265">
                  <c:v>0</c:v>
                </c:pt>
                <c:pt idx="1266">
                  <c:v>0</c:v>
                </c:pt>
                <c:pt idx="1267">
                  <c:v>0</c:v>
                </c:pt>
                <c:pt idx="1268">
                  <c:v>0</c:v>
                </c:pt>
                <c:pt idx="1269">
                  <c:v>0</c:v>
                </c:pt>
                <c:pt idx="1270">
                  <c:v>0</c:v>
                </c:pt>
                <c:pt idx="1271">
                  <c:v>0</c:v>
                </c:pt>
                <c:pt idx="1272">
                  <c:v>0</c:v>
                </c:pt>
                <c:pt idx="1273">
                  <c:v>0</c:v>
                </c:pt>
                <c:pt idx="1274">
                  <c:v>0</c:v>
                </c:pt>
                <c:pt idx="1275">
                  <c:v>0</c:v>
                </c:pt>
                <c:pt idx="1276">
                  <c:v>0</c:v>
                </c:pt>
                <c:pt idx="1277">
                  <c:v>0</c:v>
                </c:pt>
                <c:pt idx="1278">
                  <c:v>0</c:v>
                </c:pt>
                <c:pt idx="1279">
                  <c:v>0</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0</c:v>
                </c:pt>
                <c:pt idx="1301">
                  <c:v>0</c:v>
                </c:pt>
                <c:pt idx="1302">
                  <c:v>0</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0</c:v>
                </c:pt>
                <c:pt idx="1335">
                  <c:v>0</c:v>
                </c:pt>
                <c:pt idx="1336">
                  <c:v>0</c:v>
                </c:pt>
                <c:pt idx="1337">
                  <c:v>0</c:v>
                </c:pt>
                <c:pt idx="1338">
                  <c:v>0</c:v>
                </c:pt>
                <c:pt idx="1339">
                  <c:v>0</c:v>
                </c:pt>
                <c:pt idx="1340">
                  <c:v>0</c:v>
                </c:pt>
                <c:pt idx="1341">
                  <c:v>0</c:v>
                </c:pt>
                <c:pt idx="1342">
                  <c:v>0</c:v>
                </c:pt>
                <c:pt idx="1343">
                  <c:v>0</c:v>
                </c:pt>
                <c:pt idx="1344">
                  <c:v>0</c:v>
                </c:pt>
                <c:pt idx="1345">
                  <c:v>0</c:v>
                </c:pt>
                <c:pt idx="1346">
                  <c:v>0</c:v>
                </c:pt>
                <c:pt idx="1347">
                  <c:v>0</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0</c:v>
                </c:pt>
                <c:pt idx="1381">
                  <c:v>0</c:v>
                </c:pt>
                <c:pt idx="1382">
                  <c:v>0</c:v>
                </c:pt>
                <c:pt idx="1383">
                  <c:v>0</c:v>
                </c:pt>
                <c:pt idx="1384">
                  <c:v>0</c:v>
                </c:pt>
                <c:pt idx="1385">
                  <c:v>0</c:v>
                </c:pt>
                <c:pt idx="1386">
                  <c:v>0</c:v>
                </c:pt>
                <c:pt idx="1387">
                  <c:v>0</c:v>
                </c:pt>
                <c:pt idx="1388">
                  <c:v>0</c:v>
                </c:pt>
                <c:pt idx="1389">
                  <c:v>0</c:v>
                </c:pt>
                <c:pt idx="1390">
                  <c:v>0</c:v>
                </c:pt>
                <c:pt idx="1391">
                  <c:v>0</c:v>
                </c:pt>
                <c:pt idx="1392">
                  <c:v>0</c:v>
                </c:pt>
                <c:pt idx="1393">
                  <c:v>0</c:v>
                </c:pt>
                <c:pt idx="1394">
                  <c:v>0</c:v>
                </c:pt>
                <c:pt idx="1395">
                  <c:v>0</c:v>
                </c:pt>
                <c:pt idx="1396">
                  <c:v>0</c:v>
                </c:pt>
                <c:pt idx="1397">
                  <c:v>0</c:v>
                </c:pt>
                <c:pt idx="1398">
                  <c:v>0</c:v>
                </c:pt>
                <c:pt idx="1399">
                  <c:v>0</c:v>
                </c:pt>
                <c:pt idx="1400">
                  <c:v>0</c:v>
                </c:pt>
                <c:pt idx="1401">
                  <c:v>0</c:v>
                </c:pt>
                <c:pt idx="1402">
                  <c:v>0</c:v>
                </c:pt>
              </c:numCache>
            </c:numRef>
          </c:yVal>
          <c:smooth val="1"/>
        </c:ser>
        <c:dLbls>
          <c:showLegendKey val="0"/>
          <c:showVal val="0"/>
          <c:showCatName val="0"/>
          <c:showSerName val="0"/>
          <c:showPercent val="0"/>
          <c:showBubbleSize val="0"/>
        </c:dLbls>
        <c:axId val="42447360"/>
        <c:axId val="42447936"/>
      </c:scatterChart>
      <c:valAx>
        <c:axId val="42447360"/>
        <c:scaling>
          <c:orientation val="minMax"/>
          <c:max val="5"/>
          <c:min val="0"/>
        </c:scaling>
        <c:delete val="0"/>
        <c:axPos val="b"/>
        <c:numFmt formatCode="#,##0.00" sourceLinked="0"/>
        <c:majorTickMark val="out"/>
        <c:minorTickMark val="none"/>
        <c:tickLblPos val="nextTo"/>
        <c:crossAx val="42447936"/>
        <c:crosses val="autoZero"/>
        <c:crossBetween val="midCat"/>
      </c:valAx>
      <c:valAx>
        <c:axId val="42447936"/>
        <c:scaling>
          <c:orientation val="minMax"/>
          <c:min val="0"/>
        </c:scaling>
        <c:delete val="0"/>
        <c:axPos val="l"/>
        <c:majorGridlines/>
        <c:numFmt formatCode="General" sourceLinked="1"/>
        <c:majorTickMark val="out"/>
        <c:minorTickMark val="none"/>
        <c:tickLblPos val="nextTo"/>
        <c:crossAx val="42447360"/>
        <c:crosses val="autoZero"/>
        <c:crossBetween val="midCat"/>
      </c:valAx>
    </c:plotArea>
    <c:plotVisOnly val="1"/>
    <c:dispBlanksAs val="gap"/>
    <c:showDLblsOverMax val="0"/>
  </c:chart>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marker>
            <c:symbol val="none"/>
          </c:marker>
          <c:xVal>
            <c:numRef>
              <c:f>'V00001'!$A$1:$A$1655</c:f>
              <c:numCache>
                <c:formatCode>0.00E+00</c:formatCode>
                <c:ptCount val="1655"/>
                <c:pt idx="0">
                  <c:v>5.9800000000000001E-4</c:v>
                </c:pt>
                <c:pt idx="1">
                  <c:v>1.3470000000000001E-3</c:v>
                </c:pt>
                <c:pt idx="2">
                  <c:v>2.0960000000000002E-3</c:v>
                </c:pt>
                <c:pt idx="3">
                  <c:v>2.8440000000000002E-3</c:v>
                </c:pt>
                <c:pt idx="4">
                  <c:v>3.5929999999999998E-3</c:v>
                </c:pt>
                <c:pt idx="5">
                  <c:v>4.3410000000000002E-3</c:v>
                </c:pt>
                <c:pt idx="6">
                  <c:v>5.0899999999999999E-3</c:v>
                </c:pt>
                <c:pt idx="7">
                  <c:v>5.8380000000000003E-3</c:v>
                </c:pt>
                <c:pt idx="8">
                  <c:v>6.587E-3</c:v>
                </c:pt>
                <c:pt idx="9">
                  <c:v>7.3359999999999996E-3</c:v>
                </c:pt>
                <c:pt idx="10">
                  <c:v>8.0839999999999992E-3</c:v>
                </c:pt>
                <c:pt idx="11">
                  <c:v>8.8330000000000006E-3</c:v>
                </c:pt>
                <c:pt idx="12">
                  <c:v>9.5809999999999992E-3</c:v>
                </c:pt>
                <c:pt idx="13">
                  <c:v>1.0330000000000001E-2</c:v>
                </c:pt>
                <c:pt idx="14">
                  <c:v>1.1077999999999999E-2</c:v>
                </c:pt>
                <c:pt idx="15">
                  <c:v>1.1827000000000001E-2</c:v>
                </c:pt>
                <c:pt idx="16">
                  <c:v>1.2576E-2</c:v>
                </c:pt>
                <c:pt idx="17">
                  <c:v>1.3324000000000001E-2</c:v>
                </c:pt>
                <c:pt idx="18">
                  <c:v>1.4073E-2</c:v>
                </c:pt>
                <c:pt idx="19">
                  <c:v>1.4821000000000001E-2</c:v>
                </c:pt>
                <c:pt idx="20">
                  <c:v>1.5570000000000001E-2</c:v>
                </c:pt>
                <c:pt idx="21">
                  <c:v>1.6317999999999999E-2</c:v>
                </c:pt>
                <c:pt idx="22">
                  <c:v>1.7066999999999999E-2</c:v>
                </c:pt>
                <c:pt idx="23">
                  <c:v>1.7815999999999999E-2</c:v>
                </c:pt>
                <c:pt idx="24">
                  <c:v>1.8564000000000001E-2</c:v>
                </c:pt>
                <c:pt idx="25">
                  <c:v>1.9313E-2</c:v>
                </c:pt>
                <c:pt idx="26">
                  <c:v>2.0060999999999999E-2</c:v>
                </c:pt>
                <c:pt idx="27">
                  <c:v>2.0809999999999999E-2</c:v>
                </c:pt>
                <c:pt idx="28">
                  <c:v>2.1558000000000001E-2</c:v>
                </c:pt>
                <c:pt idx="29">
                  <c:v>2.2307E-2</c:v>
                </c:pt>
                <c:pt idx="30">
                  <c:v>2.3054999999999999E-2</c:v>
                </c:pt>
                <c:pt idx="31">
                  <c:v>2.3803999999999999E-2</c:v>
                </c:pt>
                <c:pt idx="32">
                  <c:v>2.4552999999999998E-2</c:v>
                </c:pt>
                <c:pt idx="33">
                  <c:v>2.5301000000000001E-2</c:v>
                </c:pt>
                <c:pt idx="34">
                  <c:v>2.605E-2</c:v>
                </c:pt>
                <c:pt idx="35">
                  <c:v>2.6797999999999999E-2</c:v>
                </c:pt>
                <c:pt idx="36">
                  <c:v>2.7546999999999999E-2</c:v>
                </c:pt>
                <c:pt idx="37">
                  <c:v>2.8295000000000001E-2</c:v>
                </c:pt>
                <c:pt idx="38">
                  <c:v>2.9044E-2</c:v>
                </c:pt>
                <c:pt idx="39">
                  <c:v>2.9793E-2</c:v>
                </c:pt>
                <c:pt idx="40">
                  <c:v>3.0540999999999999E-2</c:v>
                </c:pt>
                <c:pt idx="41">
                  <c:v>3.1289999999999998E-2</c:v>
                </c:pt>
                <c:pt idx="42">
                  <c:v>3.2037999999999997E-2</c:v>
                </c:pt>
                <c:pt idx="43">
                  <c:v>3.2786999999999997E-2</c:v>
                </c:pt>
                <c:pt idx="44">
                  <c:v>3.3535000000000002E-2</c:v>
                </c:pt>
                <c:pt idx="45">
                  <c:v>3.4284000000000002E-2</c:v>
                </c:pt>
                <c:pt idx="46">
                  <c:v>3.5033000000000002E-2</c:v>
                </c:pt>
                <c:pt idx="47">
                  <c:v>3.5781E-2</c:v>
                </c:pt>
                <c:pt idx="48">
                  <c:v>3.653E-2</c:v>
                </c:pt>
                <c:pt idx="49">
                  <c:v>3.7277999999999999E-2</c:v>
                </c:pt>
                <c:pt idx="50">
                  <c:v>3.8026999999999998E-2</c:v>
                </c:pt>
                <c:pt idx="51">
                  <c:v>3.8774999999999997E-2</c:v>
                </c:pt>
                <c:pt idx="52">
                  <c:v>3.9523999999999997E-2</c:v>
                </c:pt>
                <c:pt idx="53">
                  <c:v>4.0273000000000003E-2</c:v>
                </c:pt>
                <c:pt idx="54">
                  <c:v>4.1021000000000002E-2</c:v>
                </c:pt>
                <c:pt idx="55">
                  <c:v>4.1770000000000002E-2</c:v>
                </c:pt>
                <c:pt idx="56">
                  <c:v>4.2518E-2</c:v>
                </c:pt>
                <c:pt idx="57">
                  <c:v>4.3267E-2</c:v>
                </c:pt>
                <c:pt idx="58">
                  <c:v>4.4014999999999999E-2</c:v>
                </c:pt>
                <c:pt idx="59">
                  <c:v>4.4763999999999998E-2</c:v>
                </c:pt>
                <c:pt idx="60">
                  <c:v>4.5512999999999998E-2</c:v>
                </c:pt>
                <c:pt idx="61">
                  <c:v>4.6260999999999997E-2</c:v>
                </c:pt>
                <c:pt idx="62">
                  <c:v>4.7010000000000003E-2</c:v>
                </c:pt>
                <c:pt idx="63">
                  <c:v>4.7758000000000002E-2</c:v>
                </c:pt>
                <c:pt idx="64">
                  <c:v>4.8507000000000002E-2</c:v>
                </c:pt>
                <c:pt idx="65">
                  <c:v>4.9255E-2</c:v>
                </c:pt>
                <c:pt idx="66">
                  <c:v>5.0004E-2</c:v>
                </c:pt>
                <c:pt idx="67">
                  <c:v>5.0751999999999999E-2</c:v>
                </c:pt>
                <c:pt idx="68">
                  <c:v>5.1500999999999998E-2</c:v>
                </c:pt>
                <c:pt idx="69">
                  <c:v>5.2249999999999998E-2</c:v>
                </c:pt>
                <c:pt idx="70">
                  <c:v>5.2998000000000003E-2</c:v>
                </c:pt>
                <c:pt idx="71">
                  <c:v>5.3747000000000003E-2</c:v>
                </c:pt>
                <c:pt idx="72">
                  <c:v>5.4495000000000002E-2</c:v>
                </c:pt>
                <c:pt idx="73">
                  <c:v>5.5244000000000001E-2</c:v>
                </c:pt>
                <c:pt idx="74">
                  <c:v>5.5992E-2</c:v>
                </c:pt>
                <c:pt idx="75">
                  <c:v>5.6741E-2</c:v>
                </c:pt>
                <c:pt idx="76">
                  <c:v>5.7489999999999999E-2</c:v>
                </c:pt>
                <c:pt idx="77">
                  <c:v>5.8237999999999998E-2</c:v>
                </c:pt>
                <c:pt idx="78">
                  <c:v>5.8986999999999998E-2</c:v>
                </c:pt>
                <c:pt idx="79">
                  <c:v>5.9735000000000003E-2</c:v>
                </c:pt>
                <c:pt idx="80">
                  <c:v>6.0484000000000003E-2</c:v>
                </c:pt>
                <c:pt idx="81">
                  <c:v>6.1232000000000002E-2</c:v>
                </c:pt>
                <c:pt idx="82">
                  <c:v>6.1981000000000001E-2</c:v>
                </c:pt>
                <c:pt idx="83">
                  <c:v>6.2729999999999994E-2</c:v>
                </c:pt>
                <c:pt idx="84">
                  <c:v>6.3478000000000007E-2</c:v>
                </c:pt>
                <c:pt idx="85">
                  <c:v>6.4227000000000006E-2</c:v>
                </c:pt>
                <c:pt idx="86">
                  <c:v>6.4975000000000005E-2</c:v>
                </c:pt>
                <c:pt idx="87">
                  <c:v>6.5724000000000005E-2</c:v>
                </c:pt>
                <c:pt idx="88">
                  <c:v>6.6472000000000003E-2</c:v>
                </c:pt>
                <c:pt idx="89">
                  <c:v>6.7221000000000003E-2</c:v>
                </c:pt>
                <c:pt idx="90">
                  <c:v>6.7970000000000003E-2</c:v>
                </c:pt>
                <c:pt idx="91">
                  <c:v>6.8718000000000001E-2</c:v>
                </c:pt>
                <c:pt idx="92">
                  <c:v>6.9467000000000001E-2</c:v>
                </c:pt>
                <c:pt idx="93">
                  <c:v>7.0215E-2</c:v>
                </c:pt>
                <c:pt idx="94">
                  <c:v>7.0963999999999999E-2</c:v>
                </c:pt>
                <c:pt idx="95">
                  <c:v>7.1711999999999998E-2</c:v>
                </c:pt>
                <c:pt idx="96">
                  <c:v>7.2460999999999998E-2</c:v>
                </c:pt>
                <c:pt idx="97">
                  <c:v>7.3208999999999996E-2</c:v>
                </c:pt>
                <c:pt idx="98">
                  <c:v>7.3957999999999996E-2</c:v>
                </c:pt>
                <c:pt idx="99">
                  <c:v>7.4706999999999996E-2</c:v>
                </c:pt>
                <c:pt idx="100">
                  <c:v>7.5454999999999994E-2</c:v>
                </c:pt>
                <c:pt idx="101">
                  <c:v>7.6203999999999994E-2</c:v>
                </c:pt>
                <c:pt idx="102">
                  <c:v>7.6952000000000007E-2</c:v>
                </c:pt>
                <c:pt idx="103">
                  <c:v>7.7701000000000006E-2</c:v>
                </c:pt>
                <c:pt idx="104">
                  <c:v>7.8449000000000005E-2</c:v>
                </c:pt>
                <c:pt idx="105">
                  <c:v>7.9198000000000005E-2</c:v>
                </c:pt>
                <c:pt idx="106">
                  <c:v>7.9947000000000004E-2</c:v>
                </c:pt>
                <c:pt idx="107">
                  <c:v>8.0695000000000003E-2</c:v>
                </c:pt>
                <c:pt idx="108">
                  <c:v>8.1444000000000003E-2</c:v>
                </c:pt>
                <c:pt idx="109">
                  <c:v>8.2192000000000001E-2</c:v>
                </c:pt>
                <c:pt idx="110">
                  <c:v>8.2941000000000001E-2</c:v>
                </c:pt>
                <c:pt idx="111">
                  <c:v>8.3689E-2</c:v>
                </c:pt>
                <c:pt idx="112">
                  <c:v>8.4437999999999999E-2</c:v>
                </c:pt>
                <c:pt idx="113">
                  <c:v>8.5186999999999999E-2</c:v>
                </c:pt>
                <c:pt idx="114">
                  <c:v>8.5934999999999997E-2</c:v>
                </c:pt>
                <c:pt idx="115">
                  <c:v>8.6683999999999997E-2</c:v>
                </c:pt>
                <c:pt idx="116">
                  <c:v>8.7431999999999996E-2</c:v>
                </c:pt>
                <c:pt idx="117">
                  <c:v>8.8180999999999995E-2</c:v>
                </c:pt>
                <c:pt idx="118">
                  <c:v>8.8928999999999994E-2</c:v>
                </c:pt>
                <c:pt idx="119">
                  <c:v>8.9677999999999994E-2</c:v>
                </c:pt>
                <c:pt idx="120">
                  <c:v>9.0426999999999993E-2</c:v>
                </c:pt>
                <c:pt idx="121">
                  <c:v>9.1175000000000006E-2</c:v>
                </c:pt>
                <c:pt idx="122">
                  <c:v>9.1924000000000006E-2</c:v>
                </c:pt>
                <c:pt idx="123">
                  <c:v>9.2672000000000004E-2</c:v>
                </c:pt>
                <c:pt idx="124">
                  <c:v>9.3421000000000004E-2</c:v>
                </c:pt>
                <c:pt idx="125">
                  <c:v>9.4169000000000003E-2</c:v>
                </c:pt>
                <c:pt idx="126">
                  <c:v>9.4918000000000002E-2</c:v>
                </c:pt>
                <c:pt idx="127">
                  <c:v>9.5666000000000001E-2</c:v>
                </c:pt>
                <c:pt idx="128">
                  <c:v>9.6415000000000001E-2</c:v>
                </c:pt>
                <c:pt idx="129">
                  <c:v>9.7164E-2</c:v>
                </c:pt>
                <c:pt idx="130">
                  <c:v>9.7911999999999999E-2</c:v>
                </c:pt>
                <c:pt idx="131">
                  <c:v>9.8660999999999999E-2</c:v>
                </c:pt>
                <c:pt idx="132">
                  <c:v>9.9408999999999997E-2</c:v>
                </c:pt>
                <c:pt idx="133">
                  <c:v>0.100158</c:v>
                </c:pt>
                <c:pt idx="134">
                  <c:v>0.100906</c:v>
                </c:pt>
                <c:pt idx="135">
                  <c:v>0.101655</c:v>
                </c:pt>
                <c:pt idx="136">
                  <c:v>0.102404</c:v>
                </c:pt>
                <c:pt idx="137">
                  <c:v>0.10315199999999999</c:v>
                </c:pt>
                <c:pt idx="138">
                  <c:v>0.10390099999999999</c:v>
                </c:pt>
                <c:pt idx="139">
                  <c:v>0.10464900000000001</c:v>
                </c:pt>
                <c:pt idx="140">
                  <c:v>0.10539800000000001</c:v>
                </c:pt>
                <c:pt idx="141">
                  <c:v>0.106146</c:v>
                </c:pt>
                <c:pt idx="142">
                  <c:v>0.106895</c:v>
                </c:pt>
                <c:pt idx="143">
                  <c:v>0.107644</c:v>
                </c:pt>
                <c:pt idx="144">
                  <c:v>0.108392</c:v>
                </c:pt>
                <c:pt idx="145">
                  <c:v>0.109141</c:v>
                </c:pt>
                <c:pt idx="146">
                  <c:v>0.109889</c:v>
                </c:pt>
                <c:pt idx="147">
                  <c:v>0.110638</c:v>
                </c:pt>
                <c:pt idx="148">
                  <c:v>0.111386</c:v>
                </c:pt>
                <c:pt idx="149">
                  <c:v>0.112135</c:v>
                </c:pt>
                <c:pt idx="150">
                  <c:v>0.112884</c:v>
                </c:pt>
                <c:pt idx="151">
                  <c:v>0.113632</c:v>
                </c:pt>
                <c:pt idx="152">
                  <c:v>0.114381</c:v>
                </c:pt>
                <c:pt idx="153">
                  <c:v>0.115129</c:v>
                </c:pt>
                <c:pt idx="154">
                  <c:v>0.11587799999999999</c:v>
                </c:pt>
                <c:pt idx="155">
                  <c:v>0.11662599999999999</c:v>
                </c:pt>
                <c:pt idx="156">
                  <c:v>0.11737499999999999</c:v>
                </c:pt>
                <c:pt idx="157">
                  <c:v>0.11812400000000001</c:v>
                </c:pt>
                <c:pt idx="158">
                  <c:v>0.11887200000000001</c:v>
                </c:pt>
                <c:pt idx="159">
                  <c:v>0.11962100000000001</c:v>
                </c:pt>
                <c:pt idx="160">
                  <c:v>0.120369</c:v>
                </c:pt>
                <c:pt idx="161">
                  <c:v>0.121118</c:v>
                </c:pt>
                <c:pt idx="162">
                  <c:v>0.121866</c:v>
                </c:pt>
                <c:pt idx="163">
                  <c:v>0.122615</c:v>
                </c:pt>
                <c:pt idx="164">
                  <c:v>0.123363</c:v>
                </c:pt>
                <c:pt idx="165">
                  <c:v>0.124112</c:v>
                </c:pt>
                <c:pt idx="166">
                  <c:v>0.124861</c:v>
                </c:pt>
                <c:pt idx="167">
                  <c:v>0.125609</c:v>
                </c:pt>
                <c:pt idx="168">
                  <c:v>0.126358</c:v>
                </c:pt>
                <c:pt idx="169">
                  <c:v>0.127106</c:v>
                </c:pt>
                <c:pt idx="170">
                  <c:v>0.127855</c:v>
                </c:pt>
                <c:pt idx="171">
                  <c:v>0.128603</c:v>
                </c:pt>
                <c:pt idx="172">
                  <c:v>0.12935199999999999</c:v>
                </c:pt>
                <c:pt idx="173">
                  <c:v>0.13010099999999999</c:v>
                </c:pt>
                <c:pt idx="174">
                  <c:v>0.13084899999999999</c:v>
                </c:pt>
                <c:pt idx="175">
                  <c:v>0.13159799999999999</c:v>
                </c:pt>
                <c:pt idx="176">
                  <c:v>0.13234599999999999</c:v>
                </c:pt>
                <c:pt idx="177">
                  <c:v>0.13309499999999999</c:v>
                </c:pt>
                <c:pt idx="178">
                  <c:v>0.13384299999999999</c:v>
                </c:pt>
                <c:pt idx="179">
                  <c:v>0.13459199999999999</c:v>
                </c:pt>
                <c:pt idx="180">
                  <c:v>0.13534099999999999</c:v>
                </c:pt>
                <c:pt idx="181">
                  <c:v>0.13608899999999999</c:v>
                </c:pt>
                <c:pt idx="182">
                  <c:v>0.13683799999999999</c:v>
                </c:pt>
                <c:pt idx="183">
                  <c:v>0.13758600000000001</c:v>
                </c:pt>
                <c:pt idx="184">
                  <c:v>0.13833500000000001</c:v>
                </c:pt>
                <c:pt idx="185">
                  <c:v>0.13908300000000001</c:v>
                </c:pt>
                <c:pt idx="186">
                  <c:v>0.13983200000000001</c:v>
                </c:pt>
                <c:pt idx="187">
                  <c:v>0.14058100000000001</c:v>
                </c:pt>
                <c:pt idx="188">
                  <c:v>0.14132900000000001</c:v>
                </c:pt>
                <c:pt idx="189">
                  <c:v>0.14207800000000001</c:v>
                </c:pt>
                <c:pt idx="190">
                  <c:v>0.14282600000000001</c:v>
                </c:pt>
                <c:pt idx="191">
                  <c:v>0.14357500000000001</c:v>
                </c:pt>
                <c:pt idx="192">
                  <c:v>0.14432300000000001</c:v>
                </c:pt>
                <c:pt idx="193">
                  <c:v>0.14507200000000001</c:v>
                </c:pt>
                <c:pt idx="194">
                  <c:v>0.14582000000000001</c:v>
                </c:pt>
                <c:pt idx="195">
                  <c:v>0.146569</c:v>
                </c:pt>
                <c:pt idx="196">
                  <c:v>0.147318</c:v>
                </c:pt>
                <c:pt idx="197">
                  <c:v>0.148066</c:v>
                </c:pt>
                <c:pt idx="198">
                  <c:v>0.148815</c:v>
                </c:pt>
                <c:pt idx="199">
                  <c:v>0.149563</c:v>
                </c:pt>
                <c:pt idx="200">
                  <c:v>0.150312</c:v>
                </c:pt>
                <c:pt idx="201">
                  <c:v>0.15106</c:v>
                </c:pt>
                <c:pt idx="202">
                  <c:v>0.151809</c:v>
                </c:pt>
                <c:pt idx="203">
                  <c:v>0.152558</c:v>
                </c:pt>
                <c:pt idx="204">
                  <c:v>0.153306</c:v>
                </c:pt>
                <c:pt idx="205">
                  <c:v>0.154055</c:v>
                </c:pt>
                <c:pt idx="206">
                  <c:v>0.154803</c:v>
                </c:pt>
                <c:pt idx="207">
                  <c:v>0.155552</c:v>
                </c:pt>
                <c:pt idx="208">
                  <c:v>0.15629999999999999</c:v>
                </c:pt>
                <c:pt idx="209">
                  <c:v>0.15704899999999999</c:v>
                </c:pt>
                <c:pt idx="210">
                  <c:v>0.15779799999999999</c:v>
                </c:pt>
                <c:pt idx="211">
                  <c:v>0.15854599999999999</c:v>
                </c:pt>
                <c:pt idx="212">
                  <c:v>0.15929499999999999</c:v>
                </c:pt>
                <c:pt idx="213">
                  <c:v>0.16004299999999999</c:v>
                </c:pt>
                <c:pt idx="214">
                  <c:v>0.16079199999999999</c:v>
                </c:pt>
                <c:pt idx="215">
                  <c:v>0.16153999999999999</c:v>
                </c:pt>
                <c:pt idx="216">
                  <c:v>0.16228899999999999</c:v>
                </c:pt>
                <c:pt idx="217">
                  <c:v>0.16303799999999999</c:v>
                </c:pt>
                <c:pt idx="218">
                  <c:v>0.16378599999999999</c:v>
                </c:pt>
                <c:pt idx="219">
                  <c:v>0.16453499999999999</c:v>
                </c:pt>
                <c:pt idx="220">
                  <c:v>0.16528300000000001</c:v>
                </c:pt>
                <c:pt idx="221">
                  <c:v>0.16603200000000001</c:v>
                </c:pt>
                <c:pt idx="222">
                  <c:v>0.16678000000000001</c:v>
                </c:pt>
                <c:pt idx="223">
                  <c:v>0.16752900000000001</c:v>
                </c:pt>
                <c:pt idx="224">
                  <c:v>0.16827800000000001</c:v>
                </c:pt>
                <c:pt idx="225">
                  <c:v>0.16902600000000001</c:v>
                </c:pt>
                <c:pt idx="226">
                  <c:v>0.16977500000000001</c:v>
                </c:pt>
                <c:pt idx="227">
                  <c:v>0.17052300000000001</c:v>
                </c:pt>
                <c:pt idx="228">
                  <c:v>0.17127200000000001</c:v>
                </c:pt>
                <c:pt idx="229">
                  <c:v>0.17202000000000001</c:v>
                </c:pt>
                <c:pt idx="230">
                  <c:v>0.17276900000000001</c:v>
                </c:pt>
                <c:pt idx="231">
                  <c:v>0.173517</c:v>
                </c:pt>
                <c:pt idx="232">
                  <c:v>0.174266</c:v>
                </c:pt>
                <c:pt idx="233">
                  <c:v>0.175015</c:v>
                </c:pt>
                <c:pt idx="234">
                  <c:v>0.175763</c:v>
                </c:pt>
                <c:pt idx="235">
                  <c:v>0.176512</c:v>
                </c:pt>
                <c:pt idx="236">
                  <c:v>0.17726</c:v>
                </c:pt>
                <c:pt idx="237">
                  <c:v>0.178009</c:v>
                </c:pt>
                <c:pt idx="238">
                  <c:v>0.178757</c:v>
                </c:pt>
                <c:pt idx="239">
                  <c:v>0.179506</c:v>
                </c:pt>
                <c:pt idx="240">
                  <c:v>0.180255</c:v>
                </c:pt>
                <c:pt idx="241">
                  <c:v>0.181003</c:v>
                </c:pt>
                <c:pt idx="242">
                  <c:v>0.181752</c:v>
                </c:pt>
                <c:pt idx="243">
                  <c:v>0.1825</c:v>
                </c:pt>
                <c:pt idx="244">
                  <c:v>0.183249</c:v>
                </c:pt>
                <c:pt idx="245">
                  <c:v>0.18399699999999999</c:v>
                </c:pt>
                <c:pt idx="246">
                  <c:v>0.18474599999999999</c:v>
                </c:pt>
                <c:pt idx="247">
                  <c:v>0.18549499999999999</c:v>
                </c:pt>
                <c:pt idx="248">
                  <c:v>0.18624299999999999</c:v>
                </c:pt>
                <c:pt idx="249">
                  <c:v>0.18699199999999999</c:v>
                </c:pt>
                <c:pt idx="250">
                  <c:v>0.18773999999999999</c:v>
                </c:pt>
                <c:pt idx="251">
                  <c:v>0.18848899999999999</c:v>
                </c:pt>
                <c:pt idx="252">
                  <c:v>0.18923699999999999</c:v>
                </c:pt>
                <c:pt idx="253">
                  <c:v>0.18998599999999999</c:v>
                </c:pt>
                <c:pt idx="254">
                  <c:v>0.19073499999999999</c:v>
                </c:pt>
                <c:pt idx="255">
                  <c:v>0.19148299999999999</c:v>
                </c:pt>
                <c:pt idx="256">
                  <c:v>0.19223199999999999</c:v>
                </c:pt>
                <c:pt idx="257">
                  <c:v>0.19298000000000001</c:v>
                </c:pt>
                <c:pt idx="258">
                  <c:v>0.19372900000000001</c:v>
                </c:pt>
                <c:pt idx="259">
                  <c:v>0.19447700000000001</c:v>
                </c:pt>
                <c:pt idx="260">
                  <c:v>0.19522600000000001</c:v>
                </c:pt>
                <c:pt idx="261">
                  <c:v>0.19597400000000001</c:v>
                </c:pt>
                <c:pt idx="262">
                  <c:v>0.19672300000000001</c:v>
                </c:pt>
                <c:pt idx="263">
                  <c:v>0.19747200000000001</c:v>
                </c:pt>
                <c:pt idx="264">
                  <c:v>0.19822000000000001</c:v>
                </c:pt>
                <c:pt idx="265">
                  <c:v>0.19896900000000001</c:v>
                </c:pt>
                <c:pt idx="266">
                  <c:v>0.19971700000000001</c:v>
                </c:pt>
                <c:pt idx="267">
                  <c:v>0.20046600000000001</c:v>
                </c:pt>
                <c:pt idx="268">
                  <c:v>0.201214</c:v>
                </c:pt>
                <c:pt idx="269">
                  <c:v>0.201963</c:v>
                </c:pt>
                <c:pt idx="270">
                  <c:v>0.202712</c:v>
                </c:pt>
                <c:pt idx="271">
                  <c:v>0.20346</c:v>
                </c:pt>
                <c:pt idx="272">
                  <c:v>0.204209</c:v>
                </c:pt>
                <c:pt idx="273">
                  <c:v>0.204957</c:v>
                </c:pt>
                <c:pt idx="274">
                  <c:v>0.205706</c:v>
                </c:pt>
                <c:pt idx="275">
                  <c:v>0.206454</c:v>
                </c:pt>
                <c:pt idx="276">
                  <c:v>0.207203</c:v>
                </c:pt>
                <c:pt idx="277">
                  <c:v>0.207952</c:v>
                </c:pt>
                <c:pt idx="278">
                  <c:v>0.2087</c:v>
                </c:pt>
                <c:pt idx="279">
                  <c:v>0.209449</c:v>
                </c:pt>
                <c:pt idx="280">
                  <c:v>0.21019699999999999</c:v>
                </c:pt>
                <c:pt idx="281">
                  <c:v>0.21094599999999999</c:v>
                </c:pt>
                <c:pt idx="282">
                  <c:v>0.21169399999999999</c:v>
                </c:pt>
                <c:pt idx="283">
                  <c:v>0.21244299999999999</c:v>
                </c:pt>
                <c:pt idx="284">
                  <c:v>0.21319199999999999</c:v>
                </c:pt>
                <c:pt idx="285">
                  <c:v>0.21393999999999999</c:v>
                </c:pt>
                <c:pt idx="286">
                  <c:v>0.21468899999999999</c:v>
                </c:pt>
                <c:pt idx="287">
                  <c:v>0.21543699999999999</c:v>
                </c:pt>
                <c:pt idx="288">
                  <c:v>0.21618599999999999</c:v>
                </c:pt>
                <c:pt idx="289">
                  <c:v>0.21693399999999999</c:v>
                </c:pt>
                <c:pt idx="290">
                  <c:v>0.21768299999999999</c:v>
                </c:pt>
                <c:pt idx="291">
                  <c:v>0.21843099999999999</c:v>
                </c:pt>
                <c:pt idx="292">
                  <c:v>0.21918000000000001</c:v>
                </c:pt>
                <c:pt idx="293">
                  <c:v>0.21992900000000001</c:v>
                </c:pt>
                <c:pt idx="294">
                  <c:v>0.22067700000000001</c:v>
                </c:pt>
                <c:pt idx="295">
                  <c:v>0.22142600000000001</c:v>
                </c:pt>
                <c:pt idx="296">
                  <c:v>0.22217400000000001</c:v>
                </c:pt>
                <c:pt idx="297">
                  <c:v>0.22292300000000001</c:v>
                </c:pt>
                <c:pt idx="298">
                  <c:v>0.22367100000000001</c:v>
                </c:pt>
                <c:pt idx="299">
                  <c:v>0.22442000000000001</c:v>
                </c:pt>
                <c:pt idx="300">
                  <c:v>0.22516900000000001</c:v>
                </c:pt>
                <c:pt idx="301">
                  <c:v>0.22591700000000001</c:v>
                </c:pt>
                <c:pt idx="302">
                  <c:v>0.22666600000000001</c:v>
                </c:pt>
                <c:pt idx="303">
                  <c:v>0.22741400000000001</c:v>
                </c:pt>
                <c:pt idx="304">
                  <c:v>0.228163</c:v>
                </c:pt>
                <c:pt idx="305">
                  <c:v>0.228911</c:v>
                </c:pt>
                <c:pt idx="306">
                  <c:v>0.22966</c:v>
                </c:pt>
                <c:pt idx="307">
                  <c:v>0.230409</c:v>
                </c:pt>
                <c:pt idx="308">
                  <c:v>0.231157</c:v>
                </c:pt>
                <c:pt idx="309">
                  <c:v>0.231906</c:v>
                </c:pt>
                <c:pt idx="310">
                  <c:v>0.232654</c:v>
                </c:pt>
                <c:pt idx="311">
                  <c:v>0.233403</c:v>
                </c:pt>
                <c:pt idx="312">
                  <c:v>0.234151</c:v>
                </c:pt>
                <c:pt idx="313">
                  <c:v>0.2349</c:v>
                </c:pt>
                <c:pt idx="314">
                  <c:v>0.235649</c:v>
                </c:pt>
                <c:pt idx="315">
                  <c:v>0.236397</c:v>
                </c:pt>
                <c:pt idx="316">
                  <c:v>0.237146</c:v>
                </c:pt>
                <c:pt idx="317">
                  <c:v>0.23789399999999999</c:v>
                </c:pt>
                <c:pt idx="318">
                  <c:v>0.23864299999999999</c:v>
                </c:pt>
                <c:pt idx="319">
                  <c:v>0.23939099999999999</c:v>
                </c:pt>
                <c:pt idx="320">
                  <c:v>0.24013999999999999</c:v>
                </c:pt>
                <c:pt idx="321">
                  <c:v>0.24088899999999999</c:v>
                </c:pt>
                <c:pt idx="322">
                  <c:v>0.24163699999999999</c:v>
                </c:pt>
                <c:pt idx="323">
                  <c:v>0.24238599999999999</c:v>
                </c:pt>
                <c:pt idx="324">
                  <c:v>0.24313399999999999</c:v>
                </c:pt>
                <c:pt idx="325">
                  <c:v>0.24388299999999999</c:v>
                </c:pt>
                <c:pt idx="326">
                  <c:v>0.24463099999999999</c:v>
                </c:pt>
                <c:pt idx="327">
                  <c:v>0.24537999999999999</c:v>
                </c:pt>
                <c:pt idx="328">
                  <c:v>0.24612800000000001</c:v>
                </c:pt>
                <c:pt idx="329">
                  <c:v>0.24687700000000001</c:v>
                </c:pt>
                <c:pt idx="330">
                  <c:v>0.24762600000000001</c:v>
                </c:pt>
                <c:pt idx="331">
                  <c:v>0.24837400000000001</c:v>
                </c:pt>
                <c:pt idx="332">
                  <c:v>0.24912300000000001</c:v>
                </c:pt>
                <c:pt idx="333">
                  <c:v>0.24987100000000001</c:v>
                </c:pt>
                <c:pt idx="334">
                  <c:v>0.25062000000000001</c:v>
                </c:pt>
                <c:pt idx="335">
                  <c:v>0.25136799999999998</c:v>
                </c:pt>
                <c:pt idx="336">
                  <c:v>0.25211699999999998</c:v>
                </c:pt>
                <c:pt idx="337">
                  <c:v>0.25286599999999998</c:v>
                </c:pt>
                <c:pt idx="338">
                  <c:v>0.25361400000000001</c:v>
                </c:pt>
                <c:pt idx="339">
                  <c:v>0.25436300000000001</c:v>
                </c:pt>
                <c:pt idx="340">
                  <c:v>0.25511099999999998</c:v>
                </c:pt>
                <c:pt idx="341">
                  <c:v>0.25585999999999998</c:v>
                </c:pt>
                <c:pt idx="342">
                  <c:v>0.256608</c:v>
                </c:pt>
                <c:pt idx="343">
                  <c:v>0.257357</c:v>
                </c:pt>
                <c:pt idx="344">
                  <c:v>0.258106</c:v>
                </c:pt>
                <c:pt idx="345">
                  <c:v>0.25885399999999997</c:v>
                </c:pt>
                <c:pt idx="346">
                  <c:v>0.25960299999999997</c:v>
                </c:pt>
                <c:pt idx="347">
                  <c:v>0.260351</c:v>
                </c:pt>
                <c:pt idx="348">
                  <c:v>0.2611</c:v>
                </c:pt>
                <c:pt idx="349">
                  <c:v>0.26184800000000003</c:v>
                </c:pt>
                <c:pt idx="350">
                  <c:v>0.26259700000000002</c:v>
                </c:pt>
                <c:pt idx="351">
                  <c:v>0.26334600000000002</c:v>
                </c:pt>
                <c:pt idx="352">
                  <c:v>0.264094</c:v>
                </c:pt>
                <c:pt idx="353">
                  <c:v>0.264843</c:v>
                </c:pt>
                <c:pt idx="354">
                  <c:v>0.26559100000000002</c:v>
                </c:pt>
                <c:pt idx="355">
                  <c:v>0.26634000000000002</c:v>
                </c:pt>
                <c:pt idx="356">
                  <c:v>0.26708799999999999</c:v>
                </c:pt>
                <c:pt idx="357">
                  <c:v>0.26783699999999999</c:v>
                </c:pt>
                <c:pt idx="358">
                  <c:v>0.26858500000000002</c:v>
                </c:pt>
                <c:pt idx="359">
                  <c:v>0.26933400000000002</c:v>
                </c:pt>
                <c:pt idx="360">
                  <c:v>0.27008300000000002</c:v>
                </c:pt>
                <c:pt idx="361">
                  <c:v>0.27083099999999999</c:v>
                </c:pt>
                <c:pt idx="362">
                  <c:v>0.27157999999999999</c:v>
                </c:pt>
                <c:pt idx="363">
                  <c:v>0.27232800000000001</c:v>
                </c:pt>
                <c:pt idx="364">
                  <c:v>0.27307700000000001</c:v>
                </c:pt>
                <c:pt idx="365">
                  <c:v>0.27382499999999999</c:v>
                </c:pt>
                <c:pt idx="366">
                  <c:v>0.27457399999999998</c:v>
                </c:pt>
                <c:pt idx="367">
                  <c:v>0.27532299999999998</c:v>
                </c:pt>
                <c:pt idx="368">
                  <c:v>0.27607100000000001</c:v>
                </c:pt>
                <c:pt idx="369">
                  <c:v>0.27682000000000001</c:v>
                </c:pt>
                <c:pt idx="370">
                  <c:v>0.27756799999999998</c:v>
                </c:pt>
                <c:pt idx="371">
                  <c:v>0.27831699999999998</c:v>
                </c:pt>
                <c:pt idx="372">
                  <c:v>0.27906500000000001</c:v>
                </c:pt>
                <c:pt idx="373">
                  <c:v>0.27981400000000001</c:v>
                </c:pt>
                <c:pt idx="374">
                  <c:v>0.28056300000000001</c:v>
                </c:pt>
                <c:pt idx="375">
                  <c:v>0.28131099999999998</c:v>
                </c:pt>
                <c:pt idx="376">
                  <c:v>0.28205999999999998</c:v>
                </c:pt>
                <c:pt idx="377">
                  <c:v>0.282808</c:v>
                </c:pt>
                <c:pt idx="378">
                  <c:v>0.283557</c:v>
                </c:pt>
                <c:pt idx="379">
                  <c:v>0.28430499999999997</c:v>
                </c:pt>
                <c:pt idx="380">
                  <c:v>0.28505399999999997</c:v>
                </c:pt>
                <c:pt idx="381">
                  <c:v>0.28580299999999997</c:v>
                </c:pt>
                <c:pt idx="382">
                  <c:v>0.286551</c:v>
                </c:pt>
                <c:pt idx="383">
                  <c:v>0.2873</c:v>
                </c:pt>
                <c:pt idx="384">
                  <c:v>0.28804800000000003</c:v>
                </c:pt>
                <c:pt idx="385">
                  <c:v>0.28879700000000003</c:v>
                </c:pt>
                <c:pt idx="386">
                  <c:v>0.289545</c:v>
                </c:pt>
                <c:pt idx="387">
                  <c:v>0.290294</c:v>
                </c:pt>
                <c:pt idx="388">
                  <c:v>0.291043</c:v>
                </c:pt>
                <c:pt idx="389">
                  <c:v>0.29179100000000002</c:v>
                </c:pt>
                <c:pt idx="390">
                  <c:v>0.29254000000000002</c:v>
                </c:pt>
                <c:pt idx="391">
                  <c:v>0.29328799999999999</c:v>
                </c:pt>
                <c:pt idx="392">
                  <c:v>0.29403699999999999</c:v>
                </c:pt>
                <c:pt idx="393">
                  <c:v>0.29478500000000002</c:v>
                </c:pt>
                <c:pt idx="394">
                  <c:v>0.29553400000000002</c:v>
                </c:pt>
                <c:pt idx="395">
                  <c:v>0.29628199999999999</c:v>
                </c:pt>
                <c:pt idx="396">
                  <c:v>0.29703099999999999</c:v>
                </c:pt>
                <c:pt idx="397">
                  <c:v>0.29777999999999999</c:v>
                </c:pt>
                <c:pt idx="398">
                  <c:v>0.29852800000000002</c:v>
                </c:pt>
                <c:pt idx="399">
                  <c:v>0.29927700000000002</c:v>
                </c:pt>
                <c:pt idx="400">
                  <c:v>0.30002499999999999</c:v>
                </c:pt>
                <c:pt idx="401">
                  <c:v>0.30077399999999999</c:v>
                </c:pt>
                <c:pt idx="402">
                  <c:v>0.30152200000000001</c:v>
                </c:pt>
                <c:pt idx="403">
                  <c:v>0.30227100000000001</c:v>
                </c:pt>
                <c:pt idx="404">
                  <c:v>0.30302000000000001</c:v>
                </c:pt>
                <c:pt idx="405">
                  <c:v>0.30376799999999998</c:v>
                </c:pt>
                <c:pt idx="406">
                  <c:v>0.30451699999999998</c:v>
                </c:pt>
                <c:pt idx="407">
                  <c:v>0.30526500000000001</c:v>
                </c:pt>
                <c:pt idx="408">
                  <c:v>0.30601400000000001</c:v>
                </c:pt>
                <c:pt idx="409">
                  <c:v>0.30676199999999998</c:v>
                </c:pt>
                <c:pt idx="410">
                  <c:v>0.30751099999999998</c:v>
                </c:pt>
                <c:pt idx="411">
                  <c:v>0.30825999999999998</c:v>
                </c:pt>
                <c:pt idx="412">
                  <c:v>0.309008</c:v>
                </c:pt>
                <c:pt idx="413">
                  <c:v>0.309757</c:v>
                </c:pt>
                <c:pt idx="414">
                  <c:v>0.31050499999999998</c:v>
                </c:pt>
                <c:pt idx="415">
                  <c:v>0.31125399999999998</c:v>
                </c:pt>
                <c:pt idx="416">
                  <c:v>0.312002</c:v>
                </c:pt>
                <c:pt idx="417">
                  <c:v>0.312751</c:v>
                </c:pt>
                <c:pt idx="418">
                  <c:v>0.3135</c:v>
                </c:pt>
                <c:pt idx="419">
                  <c:v>0.31424800000000003</c:v>
                </c:pt>
                <c:pt idx="420">
                  <c:v>0.31499700000000003</c:v>
                </c:pt>
                <c:pt idx="421">
                  <c:v>0.315745</c:v>
                </c:pt>
                <c:pt idx="422">
                  <c:v>0.316494</c:v>
                </c:pt>
                <c:pt idx="423">
                  <c:v>0.31724200000000002</c:v>
                </c:pt>
                <c:pt idx="424">
                  <c:v>0.31799100000000002</c:v>
                </c:pt>
                <c:pt idx="425">
                  <c:v>0.31873899999999999</c:v>
                </c:pt>
                <c:pt idx="426">
                  <c:v>0.31948799999999999</c:v>
                </c:pt>
                <c:pt idx="427">
                  <c:v>0.32023699999999999</c:v>
                </c:pt>
                <c:pt idx="428">
                  <c:v>0.32098500000000002</c:v>
                </c:pt>
                <c:pt idx="429">
                  <c:v>0.32173400000000002</c:v>
                </c:pt>
                <c:pt idx="430">
                  <c:v>0.32248199999999999</c:v>
                </c:pt>
                <c:pt idx="431">
                  <c:v>0.32323099999999999</c:v>
                </c:pt>
                <c:pt idx="432">
                  <c:v>0.32397900000000002</c:v>
                </c:pt>
                <c:pt idx="433">
                  <c:v>0.32472800000000002</c:v>
                </c:pt>
                <c:pt idx="434">
                  <c:v>0.32547700000000002</c:v>
                </c:pt>
                <c:pt idx="435">
                  <c:v>0.32622499999999999</c:v>
                </c:pt>
                <c:pt idx="436">
                  <c:v>0.32697399999999999</c:v>
                </c:pt>
                <c:pt idx="437">
                  <c:v>0.32772200000000001</c:v>
                </c:pt>
                <c:pt idx="438">
                  <c:v>0.32847100000000001</c:v>
                </c:pt>
                <c:pt idx="439">
                  <c:v>0.32921899999999998</c:v>
                </c:pt>
                <c:pt idx="440">
                  <c:v>0.32996799999999998</c:v>
                </c:pt>
                <c:pt idx="441">
                  <c:v>0.33071699999999998</c:v>
                </c:pt>
                <c:pt idx="442">
                  <c:v>0.33146500000000001</c:v>
                </c:pt>
                <c:pt idx="443">
                  <c:v>0.33221400000000001</c:v>
                </c:pt>
                <c:pt idx="444">
                  <c:v>0.33296199999999998</c:v>
                </c:pt>
                <c:pt idx="445">
                  <c:v>0.33371099999999998</c:v>
                </c:pt>
                <c:pt idx="446">
                  <c:v>0.33445900000000001</c:v>
                </c:pt>
                <c:pt idx="447">
                  <c:v>0.33520800000000001</c:v>
                </c:pt>
                <c:pt idx="448">
                  <c:v>0.33595700000000001</c:v>
                </c:pt>
                <c:pt idx="449">
                  <c:v>0.33670499999999998</c:v>
                </c:pt>
                <c:pt idx="450">
                  <c:v>0.33745399999999998</c:v>
                </c:pt>
                <c:pt idx="451">
                  <c:v>0.338202</c:v>
                </c:pt>
                <c:pt idx="452">
                  <c:v>0.338951</c:v>
                </c:pt>
                <c:pt idx="453">
                  <c:v>0.33969899999999997</c:v>
                </c:pt>
                <c:pt idx="454">
                  <c:v>0.34044799999999997</c:v>
                </c:pt>
                <c:pt idx="455">
                  <c:v>0.341196</c:v>
                </c:pt>
                <c:pt idx="456">
                  <c:v>0.341945</c:v>
                </c:pt>
                <c:pt idx="457">
                  <c:v>0.342694</c:v>
                </c:pt>
                <c:pt idx="458">
                  <c:v>0.34344200000000003</c:v>
                </c:pt>
                <c:pt idx="459">
                  <c:v>0.34419100000000002</c:v>
                </c:pt>
                <c:pt idx="460">
                  <c:v>0.344939</c:v>
                </c:pt>
                <c:pt idx="461">
                  <c:v>0.345688</c:v>
                </c:pt>
                <c:pt idx="462">
                  <c:v>0.34643600000000002</c:v>
                </c:pt>
                <c:pt idx="463">
                  <c:v>0.34718500000000002</c:v>
                </c:pt>
                <c:pt idx="464">
                  <c:v>0.34793400000000002</c:v>
                </c:pt>
                <c:pt idx="465">
                  <c:v>0.34868199999999999</c:v>
                </c:pt>
                <c:pt idx="466">
                  <c:v>0.34943099999999999</c:v>
                </c:pt>
                <c:pt idx="467">
                  <c:v>0.35017900000000002</c:v>
                </c:pt>
                <c:pt idx="468">
                  <c:v>0.35092800000000002</c:v>
                </c:pt>
                <c:pt idx="469">
                  <c:v>0.35167599999999999</c:v>
                </c:pt>
                <c:pt idx="470">
                  <c:v>0.35242499999999999</c:v>
                </c:pt>
                <c:pt idx="471">
                  <c:v>0.35317399999999999</c:v>
                </c:pt>
                <c:pt idx="472">
                  <c:v>0.35392200000000001</c:v>
                </c:pt>
                <c:pt idx="473">
                  <c:v>0.35467100000000001</c:v>
                </c:pt>
                <c:pt idx="474">
                  <c:v>0.35541899999999998</c:v>
                </c:pt>
                <c:pt idx="475">
                  <c:v>0.35616799999999998</c:v>
                </c:pt>
                <c:pt idx="476">
                  <c:v>0.35691600000000001</c:v>
                </c:pt>
                <c:pt idx="477">
                  <c:v>0.35766500000000001</c:v>
                </c:pt>
                <c:pt idx="478">
                  <c:v>0.35841400000000001</c:v>
                </c:pt>
                <c:pt idx="479">
                  <c:v>0.35916199999999998</c:v>
                </c:pt>
                <c:pt idx="480">
                  <c:v>0.35991099999999998</c:v>
                </c:pt>
                <c:pt idx="481">
                  <c:v>0.36065900000000001</c:v>
                </c:pt>
                <c:pt idx="482">
                  <c:v>0.36140800000000001</c:v>
                </c:pt>
                <c:pt idx="483">
                  <c:v>0.36215599999999998</c:v>
                </c:pt>
                <c:pt idx="484">
                  <c:v>0.36290499999999998</c:v>
                </c:pt>
                <c:pt idx="485">
                  <c:v>0.36365399999999998</c:v>
                </c:pt>
                <c:pt idx="486">
                  <c:v>0.364402</c:v>
                </c:pt>
                <c:pt idx="487">
                  <c:v>0.365151</c:v>
                </c:pt>
                <c:pt idx="488">
                  <c:v>0.36589899999999997</c:v>
                </c:pt>
                <c:pt idx="489">
                  <c:v>0.36664799999999997</c:v>
                </c:pt>
                <c:pt idx="490">
                  <c:v>0.367396</c:v>
                </c:pt>
                <c:pt idx="491">
                  <c:v>0.368145</c:v>
                </c:pt>
                <c:pt idx="492">
                  <c:v>0.36889300000000003</c:v>
                </c:pt>
                <c:pt idx="493">
                  <c:v>0.36964200000000003</c:v>
                </c:pt>
                <c:pt idx="494">
                  <c:v>0.37039100000000003</c:v>
                </c:pt>
                <c:pt idx="495">
                  <c:v>0.371139</c:v>
                </c:pt>
                <c:pt idx="496">
                  <c:v>0.371888</c:v>
                </c:pt>
                <c:pt idx="497">
                  <c:v>0.37263600000000002</c:v>
                </c:pt>
                <c:pt idx="498">
                  <c:v>0.37338500000000002</c:v>
                </c:pt>
                <c:pt idx="499">
                  <c:v>0.37413299999999999</c:v>
                </c:pt>
                <c:pt idx="500">
                  <c:v>0.37488199999999999</c:v>
                </c:pt>
                <c:pt idx="501">
                  <c:v>0.37563099999999999</c:v>
                </c:pt>
                <c:pt idx="502">
                  <c:v>0.37637900000000002</c:v>
                </c:pt>
                <c:pt idx="503">
                  <c:v>0.37712800000000002</c:v>
                </c:pt>
                <c:pt idx="504">
                  <c:v>0.37787599999999999</c:v>
                </c:pt>
                <c:pt idx="505">
                  <c:v>0.37862499999999999</c:v>
                </c:pt>
                <c:pt idx="506">
                  <c:v>0.37937300000000002</c:v>
                </c:pt>
                <c:pt idx="507">
                  <c:v>0.38012200000000002</c:v>
                </c:pt>
                <c:pt idx="508">
                  <c:v>0.38087100000000002</c:v>
                </c:pt>
                <c:pt idx="509">
                  <c:v>0.38161899999999999</c:v>
                </c:pt>
                <c:pt idx="510">
                  <c:v>0.38236799999999999</c:v>
                </c:pt>
                <c:pt idx="511">
                  <c:v>0.38311600000000001</c:v>
                </c:pt>
                <c:pt idx="512">
                  <c:v>0.38386500000000001</c:v>
                </c:pt>
                <c:pt idx="513">
                  <c:v>0.38461299999999998</c:v>
                </c:pt>
                <c:pt idx="514">
                  <c:v>0.38536199999999998</c:v>
                </c:pt>
                <c:pt idx="515">
                  <c:v>0.38611099999999998</c:v>
                </c:pt>
                <c:pt idx="516">
                  <c:v>0.38685900000000001</c:v>
                </c:pt>
                <c:pt idx="517">
                  <c:v>0.38760800000000001</c:v>
                </c:pt>
                <c:pt idx="518">
                  <c:v>0.38835599999999998</c:v>
                </c:pt>
                <c:pt idx="519">
                  <c:v>0.38910499999999998</c:v>
                </c:pt>
                <c:pt idx="520">
                  <c:v>0.38985300000000001</c:v>
                </c:pt>
                <c:pt idx="521">
                  <c:v>0.390602</c:v>
                </c:pt>
                <c:pt idx="522">
                  <c:v>0.39134999999999998</c:v>
                </c:pt>
                <c:pt idx="523">
                  <c:v>0.39209899999999998</c:v>
                </c:pt>
                <c:pt idx="524">
                  <c:v>0.39284799999999997</c:v>
                </c:pt>
                <c:pt idx="525">
                  <c:v>0.393596</c:v>
                </c:pt>
                <c:pt idx="526">
                  <c:v>0.394345</c:v>
                </c:pt>
                <c:pt idx="527">
                  <c:v>0.39509300000000003</c:v>
                </c:pt>
                <c:pt idx="528">
                  <c:v>0.39584200000000003</c:v>
                </c:pt>
                <c:pt idx="529">
                  <c:v>0.39659</c:v>
                </c:pt>
                <c:pt idx="530">
                  <c:v>0.397339</c:v>
                </c:pt>
                <c:pt idx="531">
                  <c:v>0.398088</c:v>
                </c:pt>
                <c:pt idx="532">
                  <c:v>0.39883600000000002</c:v>
                </c:pt>
                <c:pt idx="533">
                  <c:v>0.39958500000000002</c:v>
                </c:pt>
                <c:pt idx="534">
                  <c:v>0.40033299999999999</c:v>
                </c:pt>
                <c:pt idx="535">
                  <c:v>0.40108199999999999</c:v>
                </c:pt>
                <c:pt idx="536">
                  <c:v>0.40183000000000002</c:v>
                </c:pt>
                <c:pt idx="537">
                  <c:v>0.40257900000000002</c:v>
                </c:pt>
                <c:pt idx="538">
                  <c:v>0.40332800000000002</c:v>
                </c:pt>
                <c:pt idx="539">
                  <c:v>0.40407599999999999</c:v>
                </c:pt>
                <c:pt idx="540">
                  <c:v>0.40482499999999999</c:v>
                </c:pt>
                <c:pt idx="541">
                  <c:v>0.40557300000000002</c:v>
                </c:pt>
                <c:pt idx="542">
                  <c:v>0.40632200000000002</c:v>
                </c:pt>
                <c:pt idx="543">
                  <c:v>0.40706999999999999</c:v>
                </c:pt>
                <c:pt idx="544">
                  <c:v>0.40781899999999999</c:v>
                </c:pt>
                <c:pt idx="545">
                  <c:v>0.40856799999999999</c:v>
                </c:pt>
                <c:pt idx="546">
                  <c:v>0.40931600000000001</c:v>
                </c:pt>
                <c:pt idx="547">
                  <c:v>0.41006500000000001</c:v>
                </c:pt>
                <c:pt idx="548">
                  <c:v>0.41081299999999998</c:v>
                </c:pt>
                <c:pt idx="549">
                  <c:v>0.41156199999999998</c:v>
                </c:pt>
                <c:pt idx="550">
                  <c:v>0.41231000000000001</c:v>
                </c:pt>
                <c:pt idx="551">
                  <c:v>0.41305900000000001</c:v>
                </c:pt>
                <c:pt idx="552">
                  <c:v>0.41380800000000001</c:v>
                </c:pt>
                <c:pt idx="553">
                  <c:v>0.41455599999999998</c:v>
                </c:pt>
                <c:pt idx="554">
                  <c:v>0.41530499999999998</c:v>
                </c:pt>
                <c:pt idx="555">
                  <c:v>0.41605300000000001</c:v>
                </c:pt>
                <c:pt idx="556">
                  <c:v>0.41680200000000001</c:v>
                </c:pt>
                <c:pt idx="557">
                  <c:v>0.41754999999999998</c:v>
                </c:pt>
                <c:pt idx="558">
                  <c:v>0.41829899999999998</c:v>
                </c:pt>
                <c:pt idx="559">
                  <c:v>0.419047</c:v>
                </c:pt>
                <c:pt idx="560">
                  <c:v>0.419796</c:v>
                </c:pt>
                <c:pt idx="561">
                  <c:v>0.420545</c:v>
                </c:pt>
                <c:pt idx="562">
                  <c:v>0.42129299999999997</c:v>
                </c:pt>
                <c:pt idx="563">
                  <c:v>0.42204199999999997</c:v>
                </c:pt>
                <c:pt idx="564">
                  <c:v>0.42279</c:v>
                </c:pt>
                <c:pt idx="565">
                  <c:v>0.423539</c:v>
                </c:pt>
                <c:pt idx="566">
                  <c:v>0.42428700000000003</c:v>
                </c:pt>
                <c:pt idx="567">
                  <c:v>0.42503600000000002</c:v>
                </c:pt>
                <c:pt idx="568">
                  <c:v>0.42578500000000002</c:v>
                </c:pt>
                <c:pt idx="569">
                  <c:v>0.426533</c:v>
                </c:pt>
                <c:pt idx="570">
                  <c:v>0.427282</c:v>
                </c:pt>
                <c:pt idx="571">
                  <c:v>0.42803000000000002</c:v>
                </c:pt>
                <c:pt idx="572">
                  <c:v>0.42877900000000002</c:v>
                </c:pt>
                <c:pt idx="573">
                  <c:v>0.42952699999999999</c:v>
                </c:pt>
                <c:pt idx="574">
                  <c:v>0.43027599999999999</c:v>
                </c:pt>
                <c:pt idx="575">
                  <c:v>0.43102499999999999</c:v>
                </c:pt>
                <c:pt idx="576">
                  <c:v>0.43177300000000002</c:v>
                </c:pt>
                <c:pt idx="577">
                  <c:v>0.43252200000000002</c:v>
                </c:pt>
                <c:pt idx="578">
                  <c:v>0.43326999999999999</c:v>
                </c:pt>
                <c:pt idx="579">
                  <c:v>0.43401899999999999</c:v>
                </c:pt>
                <c:pt idx="580">
                  <c:v>0.43476700000000001</c:v>
                </c:pt>
                <c:pt idx="581">
                  <c:v>0.43551600000000001</c:v>
                </c:pt>
                <c:pt idx="582">
                  <c:v>0.43626500000000001</c:v>
                </c:pt>
                <c:pt idx="583">
                  <c:v>0.43701299999999998</c:v>
                </c:pt>
                <c:pt idx="584">
                  <c:v>0.43776199999999998</c:v>
                </c:pt>
                <c:pt idx="585">
                  <c:v>0.43851000000000001</c:v>
                </c:pt>
                <c:pt idx="586">
                  <c:v>0.43925900000000001</c:v>
                </c:pt>
                <c:pt idx="587">
                  <c:v>0.44000699999999998</c:v>
                </c:pt>
                <c:pt idx="588">
                  <c:v>0.44075599999999998</c:v>
                </c:pt>
                <c:pt idx="589">
                  <c:v>0.44150400000000001</c:v>
                </c:pt>
                <c:pt idx="590">
                  <c:v>0.44225300000000001</c:v>
                </c:pt>
                <c:pt idx="591">
                  <c:v>0.44300200000000001</c:v>
                </c:pt>
                <c:pt idx="592">
                  <c:v>0.44374999999999998</c:v>
                </c:pt>
                <c:pt idx="593">
                  <c:v>0.44449899999999998</c:v>
                </c:pt>
                <c:pt idx="594">
                  <c:v>0.445247</c:v>
                </c:pt>
                <c:pt idx="595">
                  <c:v>0.445996</c:v>
                </c:pt>
                <c:pt idx="596">
                  <c:v>0.44674399999999997</c:v>
                </c:pt>
                <c:pt idx="597">
                  <c:v>0.44749299999999997</c:v>
                </c:pt>
                <c:pt idx="598">
                  <c:v>0.44824199999999997</c:v>
                </c:pt>
                <c:pt idx="599">
                  <c:v>0.44899</c:v>
                </c:pt>
                <c:pt idx="600">
                  <c:v>0.449739</c:v>
                </c:pt>
                <c:pt idx="601">
                  <c:v>0.45048700000000003</c:v>
                </c:pt>
                <c:pt idx="602">
                  <c:v>0.45123600000000003</c:v>
                </c:pt>
                <c:pt idx="603">
                  <c:v>0.451984</c:v>
                </c:pt>
                <c:pt idx="604">
                  <c:v>0.452733</c:v>
                </c:pt>
                <c:pt idx="605">
                  <c:v>0.453482</c:v>
                </c:pt>
                <c:pt idx="606">
                  <c:v>0.45423000000000002</c:v>
                </c:pt>
                <c:pt idx="607">
                  <c:v>0.45497900000000002</c:v>
                </c:pt>
                <c:pt idx="608">
                  <c:v>0.45572699999999999</c:v>
                </c:pt>
                <c:pt idx="609">
                  <c:v>0.45647599999999999</c:v>
                </c:pt>
                <c:pt idx="610">
                  <c:v>0.45722400000000002</c:v>
                </c:pt>
                <c:pt idx="611">
                  <c:v>0.45797300000000002</c:v>
                </c:pt>
                <c:pt idx="612">
                  <c:v>0.45872200000000002</c:v>
                </c:pt>
                <c:pt idx="613">
                  <c:v>0.45946999999999999</c:v>
                </c:pt>
                <c:pt idx="614">
                  <c:v>0.46021899999999999</c:v>
                </c:pt>
                <c:pt idx="615">
                  <c:v>0.46096700000000002</c:v>
                </c:pt>
                <c:pt idx="616">
                  <c:v>0.46171600000000002</c:v>
                </c:pt>
                <c:pt idx="617">
                  <c:v>0.46246399999999999</c:v>
                </c:pt>
                <c:pt idx="618">
                  <c:v>0.46321299999999999</c:v>
                </c:pt>
                <c:pt idx="619">
                  <c:v>0.46396100000000001</c:v>
                </c:pt>
                <c:pt idx="620">
                  <c:v>0.46471000000000001</c:v>
                </c:pt>
                <c:pt idx="621">
                  <c:v>0.46545900000000001</c:v>
                </c:pt>
                <c:pt idx="622">
                  <c:v>0.46620699999999998</c:v>
                </c:pt>
                <c:pt idx="623">
                  <c:v>0.46695599999999998</c:v>
                </c:pt>
                <c:pt idx="624">
                  <c:v>0.46770400000000001</c:v>
                </c:pt>
                <c:pt idx="625">
                  <c:v>0.46845300000000001</c:v>
                </c:pt>
                <c:pt idx="626">
                  <c:v>0.46920099999999998</c:v>
                </c:pt>
                <c:pt idx="627">
                  <c:v>0.46994999999999998</c:v>
                </c:pt>
                <c:pt idx="628">
                  <c:v>0.47069899999999998</c:v>
                </c:pt>
                <c:pt idx="629">
                  <c:v>0.471447</c:v>
                </c:pt>
                <c:pt idx="630">
                  <c:v>0.472196</c:v>
                </c:pt>
                <c:pt idx="631">
                  <c:v>0.47294399999999998</c:v>
                </c:pt>
                <c:pt idx="632">
                  <c:v>0.47369299999999998</c:v>
                </c:pt>
                <c:pt idx="633">
                  <c:v>0.474441</c:v>
                </c:pt>
                <c:pt idx="634">
                  <c:v>0.47519</c:v>
                </c:pt>
                <c:pt idx="635">
                  <c:v>0.475939</c:v>
                </c:pt>
                <c:pt idx="636">
                  <c:v>0.47668700000000003</c:v>
                </c:pt>
                <c:pt idx="637">
                  <c:v>0.47743600000000003</c:v>
                </c:pt>
                <c:pt idx="638">
                  <c:v>0.478184</c:v>
                </c:pt>
                <c:pt idx="639">
                  <c:v>0.478933</c:v>
                </c:pt>
                <c:pt idx="640">
                  <c:v>0.47968100000000002</c:v>
                </c:pt>
                <c:pt idx="641">
                  <c:v>0.48043000000000002</c:v>
                </c:pt>
                <c:pt idx="642">
                  <c:v>0.48117900000000002</c:v>
                </c:pt>
                <c:pt idx="643">
                  <c:v>0.48192699999999999</c:v>
                </c:pt>
                <c:pt idx="644">
                  <c:v>0.48267599999999999</c:v>
                </c:pt>
                <c:pt idx="645">
                  <c:v>0.48342400000000002</c:v>
                </c:pt>
                <c:pt idx="646">
                  <c:v>0.48417300000000002</c:v>
                </c:pt>
                <c:pt idx="647">
                  <c:v>0.48492099999999999</c:v>
                </c:pt>
                <c:pt idx="648">
                  <c:v>0.48566999999999999</c:v>
                </c:pt>
                <c:pt idx="649">
                  <c:v>0.48641899999999999</c:v>
                </c:pt>
                <c:pt idx="650">
                  <c:v>0.48716700000000002</c:v>
                </c:pt>
                <c:pt idx="651">
                  <c:v>0.48791600000000002</c:v>
                </c:pt>
                <c:pt idx="652">
                  <c:v>0.48866399999999999</c:v>
                </c:pt>
                <c:pt idx="653">
                  <c:v>0.48941299999999999</c:v>
                </c:pt>
                <c:pt idx="654">
                  <c:v>0.49016100000000001</c:v>
                </c:pt>
                <c:pt idx="655">
                  <c:v>0.49091000000000001</c:v>
                </c:pt>
                <c:pt idx="656">
                  <c:v>0.49165799999999998</c:v>
                </c:pt>
                <c:pt idx="657">
                  <c:v>0.49240699999999998</c:v>
                </c:pt>
                <c:pt idx="658">
                  <c:v>0.49315599999999998</c:v>
                </c:pt>
                <c:pt idx="659">
                  <c:v>0.49390400000000001</c:v>
                </c:pt>
                <c:pt idx="660">
                  <c:v>0.49465300000000001</c:v>
                </c:pt>
                <c:pt idx="661">
                  <c:v>0.49540099999999998</c:v>
                </c:pt>
                <c:pt idx="662">
                  <c:v>0.49614999999999998</c:v>
                </c:pt>
                <c:pt idx="663">
                  <c:v>0.49689800000000001</c:v>
                </c:pt>
                <c:pt idx="664">
                  <c:v>0.49764700000000001</c:v>
                </c:pt>
                <c:pt idx="665">
                  <c:v>0.49839600000000001</c:v>
                </c:pt>
                <c:pt idx="666">
                  <c:v>0.49914399999999998</c:v>
                </c:pt>
                <c:pt idx="667">
                  <c:v>0.49989299999999998</c:v>
                </c:pt>
                <c:pt idx="668">
                  <c:v>0.500641</c:v>
                </c:pt>
                <c:pt idx="669">
                  <c:v>0.50139</c:v>
                </c:pt>
                <c:pt idx="670">
                  <c:v>0.50213799999999997</c:v>
                </c:pt>
                <c:pt idx="671">
                  <c:v>0.50288699999999997</c:v>
                </c:pt>
                <c:pt idx="672">
                  <c:v>0.50363599999999997</c:v>
                </c:pt>
                <c:pt idx="673">
                  <c:v>0.50438400000000005</c:v>
                </c:pt>
                <c:pt idx="674">
                  <c:v>0.50513300000000005</c:v>
                </c:pt>
                <c:pt idx="675">
                  <c:v>0.50588100000000003</c:v>
                </c:pt>
                <c:pt idx="676">
                  <c:v>0.50663000000000002</c:v>
                </c:pt>
                <c:pt idx="677">
                  <c:v>0.507378</c:v>
                </c:pt>
                <c:pt idx="678">
                  <c:v>0.508127</c:v>
                </c:pt>
                <c:pt idx="679">
                  <c:v>0.508876</c:v>
                </c:pt>
                <c:pt idx="680">
                  <c:v>0.50962399999999997</c:v>
                </c:pt>
                <c:pt idx="681">
                  <c:v>0.51037299999999997</c:v>
                </c:pt>
                <c:pt idx="682">
                  <c:v>0.51112100000000005</c:v>
                </c:pt>
                <c:pt idx="683">
                  <c:v>0.51187000000000005</c:v>
                </c:pt>
                <c:pt idx="684">
                  <c:v>0.51261800000000002</c:v>
                </c:pt>
                <c:pt idx="685">
                  <c:v>0.51336700000000002</c:v>
                </c:pt>
                <c:pt idx="686">
                  <c:v>0.51411499999999999</c:v>
                </c:pt>
                <c:pt idx="687">
                  <c:v>0.51486399999999999</c:v>
                </c:pt>
                <c:pt idx="688">
                  <c:v>0.51561299999999999</c:v>
                </c:pt>
                <c:pt idx="689">
                  <c:v>0.51636099999999996</c:v>
                </c:pt>
                <c:pt idx="690">
                  <c:v>0.51710999999999996</c:v>
                </c:pt>
                <c:pt idx="691">
                  <c:v>0.51785800000000004</c:v>
                </c:pt>
                <c:pt idx="692">
                  <c:v>0.51860700000000004</c:v>
                </c:pt>
                <c:pt idx="693">
                  <c:v>0.51935500000000001</c:v>
                </c:pt>
                <c:pt idx="694">
                  <c:v>0.52010400000000001</c:v>
                </c:pt>
                <c:pt idx="695">
                  <c:v>0.52085300000000001</c:v>
                </c:pt>
                <c:pt idx="696">
                  <c:v>0.52160099999999998</c:v>
                </c:pt>
                <c:pt idx="697">
                  <c:v>0.52234999999999998</c:v>
                </c:pt>
                <c:pt idx="698">
                  <c:v>0.52309799999999995</c:v>
                </c:pt>
                <c:pt idx="699">
                  <c:v>0.52384699999999995</c:v>
                </c:pt>
                <c:pt idx="700">
                  <c:v>0.52459500000000003</c:v>
                </c:pt>
                <c:pt idx="701">
                  <c:v>0.52534400000000003</c:v>
                </c:pt>
                <c:pt idx="702">
                  <c:v>0.52609300000000003</c:v>
                </c:pt>
                <c:pt idx="703">
                  <c:v>0.526841</c:v>
                </c:pt>
                <c:pt idx="704">
                  <c:v>0.52759</c:v>
                </c:pt>
                <c:pt idx="705">
                  <c:v>0.52833799999999997</c:v>
                </c:pt>
                <c:pt idx="706">
                  <c:v>0.52908699999999997</c:v>
                </c:pt>
                <c:pt idx="707">
                  <c:v>0.52983499999999994</c:v>
                </c:pt>
                <c:pt idx="708">
                  <c:v>0.53058399999999994</c:v>
                </c:pt>
                <c:pt idx="709">
                  <c:v>0.53133300000000006</c:v>
                </c:pt>
                <c:pt idx="710">
                  <c:v>0.53208100000000003</c:v>
                </c:pt>
                <c:pt idx="711">
                  <c:v>0.53283000000000003</c:v>
                </c:pt>
                <c:pt idx="712">
                  <c:v>0.533578</c:v>
                </c:pt>
                <c:pt idx="713">
                  <c:v>0.534327</c:v>
                </c:pt>
                <c:pt idx="714">
                  <c:v>0.53507499999999997</c:v>
                </c:pt>
                <c:pt idx="715">
                  <c:v>0.53582399999999997</c:v>
                </c:pt>
                <c:pt idx="716">
                  <c:v>0.53657299999999997</c:v>
                </c:pt>
                <c:pt idx="717">
                  <c:v>0.53732100000000005</c:v>
                </c:pt>
                <c:pt idx="718">
                  <c:v>0.53807000000000005</c:v>
                </c:pt>
                <c:pt idx="719">
                  <c:v>0.53881800000000002</c:v>
                </c:pt>
                <c:pt idx="720">
                  <c:v>0.53956700000000002</c:v>
                </c:pt>
                <c:pt idx="721">
                  <c:v>0.54031499999999999</c:v>
                </c:pt>
                <c:pt idx="722">
                  <c:v>0.54106399999999999</c:v>
                </c:pt>
                <c:pt idx="723">
                  <c:v>0.54181199999999996</c:v>
                </c:pt>
                <c:pt idx="724">
                  <c:v>0.54256099999999996</c:v>
                </c:pt>
                <c:pt idx="725">
                  <c:v>0.54330999999999996</c:v>
                </c:pt>
                <c:pt idx="726">
                  <c:v>0.54405800000000004</c:v>
                </c:pt>
                <c:pt idx="727">
                  <c:v>0.54480700000000004</c:v>
                </c:pt>
                <c:pt idx="728">
                  <c:v>0.54555500000000001</c:v>
                </c:pt>
                <c:pt idx="729">
                  <c:v>0.54630400000000001</c:v>
                </c:pt>
                <c:pt idx="730">
                  <c:v>0.54705199999999998</c:v>
                </c:pt>
                <c:pt idx="731">
                  <c:v>0.54780099999999998</c:v>
                </c:pt>
                <c:pt idx="732">
                  <c:v>0.54854999999999998</c:v>
                </c:pt>
                <c:pt idx="733">
                  <c:v>0.54929799999999995</c:v>
                </c:pt>
                <c:pt idx="734">
                  <c:v>0.55004699999999995</c:v>
                </c:pt>
                <c:pt idx="735">
                  <c:v>0.55079500000000003</c:v>
                </c:pt>
                <c:pt idx="736">
                  <c:v>0.55154400000000003</c:v>
                </c:pt>
                <c:pt idx="737">
                  <c:v>0.55229200000000001</c:v>
                </c:pt>
                <c:pt idx="738">
                  <c:v>0.553041</c:v>
                </c:pt>
                <c:pt idx="739">
                  <c:v>0.55379</c:v>
                </c:pt>
                <c:pt idx="740">
                  <c:v>0.55453799999999998</c:v>
                </c:pt>
                <c:pt idx="741">
                  <c:v>0.55528699999999998</c:v>
                </c:pt>
                <c:pt idx="742">
                  <c:v>0.55603499999999995</c:v>
                </c:pt>
                <c:pt idx="743">
                  <c:v>0.55678399999999995</c:v>
                </c:pt>
                <c:pt idx="744">
                  <c:v>0.55753200000000003</c:v>
                </c:pt>
                <c:pt idx="745">
                  <c:v>0.55828100000000003</c:v>
                </c:pt>
                <c:pt idx="746">
                  <c:v>0.55903000000000003</c:v>
                </c:pt>
                <c:pt idx="747">
                  <c:v>0.559778</c:v>
                </c:pt>
                <c:pt idx="748">
                  <c:v>0.560527</c:v>
                </c:pt>
                <c:pt idx="749">
                  <c:v>0.56127499999999997</c:v>
                </c:pt>
                <c:pt idx="750">
                  <c:v>0.56202399999999997</c:v>
                </c:pt>
                <c:pt idx="751">
                  <c:v>0.56277200000000005</c:v>
                </c:pt>
                <c:pt idx="752">
                  <c:v>0.56352100000000005</c:v>
                </c:pt>
                <c:pt idx="753">
                  <c:v>0.56426900000000002</c:v>
                </c:pt>
                <c:pt idx="754">
                  <c:v>0.56501800000000002</c:v>
                </c:pt>
                <c:pt idx="755">
                  <c:v>0.56576700000000002</c:v>
                </c:pt>
                <c:pt idx="756">
                  <c:v>0.56651499999999999</c:v>
                </c:pt>
                <c:pt idx="757">
                  <c:v>0.56726399999999999</c:v>
                </c:pt>
                <c:pt idx="758">
                  <c:v>0.56801199999999996</c:v>
                </c:pt>
                <c:pt idx="759">
                  <c:v>0.56876099999999996</c:v>
                </c:pt>
                <c:pt idx="760">
                  <c:v>0.56950900000000004</c:v>
                </c:pt>
                <c:pt idx="761">
                  <c:v>0.57025800000000004</c:v>
                </c:pt>
                <c:pt idx="762">
                  <c:v>0.57100700000000004</c:v>
                </c:pt>
                <c:pt idx="763">
                  <c:v>0.57175500000000001</c:v>
                </c:pt>
                <c:pt idx="764">
                  <c:v>0.57250400000000001</c:v>
                </c:pt>
                <c:pt idx="765">
                  <c:v>0.57325199999999998</c:v>
                </c:pt>
                <c:pt idx="766">
                  <c:v>0.57400099999999998</c:v>
                </c:pt>
                <c:pt idx="767">
                  <c:v>0.57474899999999995</c:v>
                </c:pt>
                <c:pt idx="768">
                  <c:v>0.57549799999999995</c:v>
                </c:pt>
                <c:pt idx="769">
                  <c:v>0.57624699999999995</c:v>
                </c:pt>
                <c:pt idx="770">
                  <c:v>0.57699500000000004</c:v>
                </c:pt>
                <c:pt idx="771">
                  <c:v>0.57774400000000004</c:v>
                </c:pt>
                <c:pt idx="772">
                  <c:v>0.57849200000000001</c:v>
                </c:pt>
                <c:pt idx="773">
                  <c:v>0.57924100000000001</c:v>
                </c:pt>
                <c:pt idx="774">
                  <c:v>0.57998899999999998</c:v>
                </c:pt>
                <c:pt idx="775">
                  <c:v>0.58073799999999998</c:v>
                </c:pt>
                <c:pt idx="776">
                  <c:v>0.58148699999999998</c:v>
                </c:pt>
                <c:pt idx="777">
                  <c:v>0.58223499999999995</c:v>
                </c:pt>
                <c:pt idx="778">
                  <c:v>0.58298399999999995</c:v>
                </c:pt>
                <c:pt idx="779">
                  <c:v>0.58373200000000003</c:v>
                </c:pt>
                <c:pt idx="780">
                  <c:v>0.58448100000000003</c:v>
                </c:pt>
                <c:pt idx="781">
                  <c:v>0.585229</c:v>
                </c:pt>
                <c:pt idx="782">
                  <c:v>0.585978</c:v>
                </c:pt>
                <c:pt idx="783">
                  <c:v>0.58672599999999997</c:v>
                </c:pt>
                <c:pt idx="784">
                  <c:v>0.58747499999999997</c:v>
                </c:pt>
                <c:pt idx="785">
                  <c:v>0.58822399999999997</c:v>
                </c:pt>
                <c:pt idx="786">
                  <c:v>0.58897200000000005</c:v>
                </c:pt>
                <c:pt idx="787">
                  <c:v>0.58972100000000005</c:v>
                </c:pt>
                <c:pt idx="788">
                  <c:v>0.59046900000000002</c:v>
                </c:pt>
                <c:pt idx="789">
                  <c:v>0.59121800000000002</c:v>
                </c:pt>
                <c:pt idx="790">
                  <c:v>0.59196599999999999</c:v>
                </c:pt>
                <c:pt idx="791">
                  <c:v>0.59271499999999999</c:v>
                </c:pt>
                <c:pt idx="792">
                  <c:v>0.59346399999999999</c:v>
                </c:pt>
                <c:pt idx="793">
                  <c:v>0.59421199999999996</c:v>
                </c:pt>
                <c:pt idx="794">
                  <c:v>0.59496099999999996</c:v>
                </c:pt>
                <c:pt idx="795">
                  <c:v>0.59570900000000004</c:v>
                </c:pt>
                <c:pt idx="796">
                  <c:v>0.59645800000000004</c:v>
                </c:pt>
                <c:pt idx="797">
                  <c:v>0.59720600000000001</c:v>
                </c:pt>
                <c:pt idx="798">
                  <c:v>0.59795500000000001</c:v>
                </c:pt>
                <c:pt idx="799">
                  <c:v>0.59870400000000001</c:v>
                </c:pt>
                <c:pt idx="800">
                  <c:v>0.59945199999999998</c:v>
                </c:pt>
                <c:pt idx="801">
                  <c:v>0.60020099999999998</c:v>
                </c:pt>
                <c:pt idx="802">
                  <c:v>0.60094899999999996</c:v>
                </c:pt>
                <c:pt idx="803">
                  <c:v>0.60169799999999996</c:v>
                </c:pt>
                <c:pt idx="804">
                  <c:v>0.60244600000000004</c:v>
                </c:pt>
                <c:pt idx="805">
                  <c:v>0.60319500000000004</c:v>
                </c:pt>
                <c:pt idx="806">
                  <c:v>0.60394400000000004</c:v>
                </c:pt>
                <c:pt idx="807">
                  <c:v>0.60469200000000001</c:v>
                </c:pt>
                <c:pt idx="808">
                  <c:v>0.60544100000000001</c:v>
                </c:pt>
                <c:pt idx="809">
                  <c:v>0.60618899999999998</c:v>
                </c:pt>
                <c:pt idx="810">
                  <c:v>0.60693799999999998</c:v>
                </c:pt>
                <c:pt idx="811">
                  <c:v>0.60768599999999995</c:v>
                </c:pt>
                <c:pt idx="812">
                  <c:v>0.60843499999999995</c:v>
                </c:pt>
                <c:pt idx="813">
                  <c:v>0.60918399999999995</c:v>
                </c:pt>
                <c:pt idx="814">
                  <c:v>0.60993200000000003</c:v>
                </c:pt>
                <c:pt idx="815">
                  <c:v>0.61068100000000003</c:v>
                </c:pt>
                <c:pt idx="816">
                  <c:v>0.611429</c:v>
                </c:pt>
                <c:pt idx="817">
                  <c:v>0.612178</c:v>
                </c:pt>
                <c:pt idx="818">
                  <c:v>0.61292599999999997</c:v>
                </c:pt>
                <c:pt idx="819">
                  <c:v>0.61367499999999997</c:v>
                </c:pt>
                <c:pt idx="820">
                  <c:v>0.61442300000000005</c:v>
                </c:pt>
                <c:pt idx="821">
                  <c:v>0.61517200000000005</c:v>
                </c:pt>
                <c:pt idx="822">
                  <c:v>0.61592100000000005</c:v>
                </c:pt>
                <c:pt idx="823">
                  <c:v>0.61666900000000002</c:v>
                </c:pt>
                <c:pt idx="824">
                  <c:v>0.61741800000000002</c:v>
                </c:pt>
                <c:pt idx="825">
                  <c:v>0.61816599999999999</c:v>
                </c:pt>
                <c:pt idx="826">
                  <c:v>0.61891499999999999</c:v>
                </c:pt>
                <c:pt idx="827">
                  <c:v>0.61966299999999996</c:v>
                </c:pt>
                <c:pt idx="828">
                  <c:v>0.62041199999999996</c:v>
                </c:pt>
                <c:pt idx="829">
                  <c:v>0.62116099999999996</c:v>
                </c:pt>
                <c:pt idx="830">
                  <c:v>0.62190900000000005</c:v>
                </c:pt>
                <c:pt idx="831">
                  <c:v>0.62265800000000004</c:v>
                </c:pt>
                <c:pt idx="832">
                  <c:v>0.62340600000000002</c:v>
                </c:pt>
                <c:pt idx="833">
                  <c:v>0.62415500000000002</c:v>
                </c:pt>
                <c:pt idx="834">
                  <c:v>0.62490299999999999</c:v>
                </c:pt>
                <c:pt idx="835">
                  <c:v>0.62565199999999999</c:v>
                </c:pt>
                <c:pt idx="836">
                  <c:v>0.62640099999999999</c:v>
                </c:pt>
                <c:pt idx="837">
                  <c:v>0.62714899999999996</c:v>
                </c:pt>
                <c:pt idx="838">
                  <c:v>0.62789799999999996</c:v>
                </c:pt>
                <c:pt idx="839">
                  <c:v>0.62864600000000004</c:v>
                </c:pt>
                <c:pt idx="840">
                  <c:v>0.62939500000000004</c:v>
                </c:pt>
                <c:pt idx="841">
                  <c:v>0.63014300000000001</c:v>
                </c:pt>
                <c:pt idx="842">
                  <c:v>0.63089200000000001</c:v>
                </c:pt>
                <c:pt idx="843">
                  <c:v>0.63164100000000001</c:v>
                </c:pt>
                <c:pt idx="844">
                  <c:v>0.63238899999999998</c:v>
                </c:pt>
                <c:pt idx="845">
                  <c:v>0.63313799999999998</c:v>
                </c:pt>
                <c:pt idx="846">
                  <c:v>0.63388599999999995</c:v>
                </c:pt>
                <c:pt idx="847">
                  <c:v>0.63463499999999995</c:v>
                </c:pt>
                <c:pt idx="848">
                  <c:v>0.63538300000000003</c:v>
                </c:pt>
                <c:pt idx="849">
                  <c:v>0.63613200000000003</c:v>
                </c:pt>
                <c:pt idx="850">
                  <c:v>0.63688</c:v>
                </c:pt>
                <c:pt idx="851">
                  <c:v>0.637629</c:v>
                </c:pt>
                <c:pt idx="852">
                  <c:v>0.638378</c:v>
                </c:pt>
                <c:pt idx="853">
                  <c:v>0.63912599999999997</c:v>
                </c:pt>
                <c:pt idx="854">
                  <c:v>0.63987499999999997</c:v>
                </c:pt>
                <c:pt idx="855">
                  <c:v>0.64062300000000005</c:v>
                </c:pt>
                <c:pt idx="856">
                  <c:v>0.64137200000000005</c:v>
                </c:pt>
                <c:pt idx="857">
                  <c:v>0.64212000000000002</c:v>
                </c:pt>
                <c:pt idx="858">
                  <c:v>0.64286900000000002</c:v>
                </c:pt>
                <c:pt idx="859">
                  <c:v>0.64361800000000002</c:v>
                </c:pt>
                <c:pt idx="860">
                  <c:v>0.64436599999999999</c:v>
                </c:pt>
                <c:pt idx="861">
                  <c:v>0.64511499999999999</c:v>
                </c:pt>
                <c:pt idx="862">
                  <c:v>0.64586299999999996</c:v>
                </c:pt>
                <c:pt idx="863">
                  <c:v>0.64661199999999996</c:v>
                </c:pt>
                <c:pt idx="864">
                  <c:v>0.64736000000000005</c:v>
                </c:pt>
                <c:pt idx="865">
                  <c:v>0.64810900000000005</c:v>
                </c:pt>
                <c:pt idx="866">
                  <c:v>0.64885800000000005</c:v>
                </c:pt>
                <c:pt idx="867">
                  <c:v>0.64960600000000002</c:v>
                </c:pt>
                <c:pt idx="868">
                  <c:v>0.65035500000000002</c:v>
                </c:pt>
                <c:pt idx="869">
                  <c:v>0.65110299999999999</c:v>
                </c:pt>
                <c:pt idx="870">
                  <c:v>0.65185199999999999</c:v>
                </c:pt>
                <c:pt idx="871">
                  <c:v>0.65259999999999996</c:v>
                </c:pt>
                <c:pt idx="872">
                  <c:v>0.65334899999999996</c:v>
                </c:pt>
                <c:pt idx="873">
                  <c:v>0.65409799999999996</c:v>
                </c:pt>
                <c:pt idx="874">
                  <c:v>0.65484600000000004</c:v>
                </c:pt>
                <c:pt idx="875">
                  <c:v>0.65559500000000004</c:v>
                </c:pt>
                <c:pt idx="876">
                  <c:v>0.65634300000000001</c:v>
                </c:pt>
                <c:pt idx="877">
                  <c:v>0.65709200000000001</c:v>
                </c:pt>
                <c:pt idx="878">
                  <c:v>0.65783999999999998</c:v>
                </c:pt>
                <c:pt idx="879">
                  <c:v>0.65858899999999998</c:v>
                </c:pt>
                <c:pt idx="880">
                  <c:v>0.65933799999999998</c:v>
                </c:pt>
                <c:pt idx="881">
                  <c:v>0.66008599999999995</c:v>
                </c:pt>
                <c:pt idx="882">
                  <c:v>0.66083499999999995</c:v>
                </c:pt>
                <c:pt idx="883">
                  <c:v>0.66158300000000003</c:v>
                </c:pt>
                <c:pt idx="884">
                  <c:v>0.66233200000000003</c:v>
                </c:pt>
                <c:pt idx="885">
                  <c:v>0.66308</c:v>
                </c:pt>
                <c:pt idx="886">
                  <c:v>0.663829</c:v>
                </c:pt>
                <c:pt idx="887">
                  <c:v>0.66457699999999997</c:v>
                </c:pt>
                <c:pt idx="888">
                  <c:v>0.66532599999999997</c:v>
                </c:pt>
                <c:pt idx="889">
                  <c:v>0.66607499999999997</c:v>
                </c:pt>
                <c:pt idx="890">
                  <c:v>0.66682300000000005</c:v>
                </c:pt>
                <c:pt idx="891">
                  <c:v>0.66757200000000005</c:v>
                </c:pt>
                <c:pt idx="892">
                  <c:v>0.66832000000000003</c:v>
                </c:pt>
                <c:pt idx="893">
                  <c:v>0.66906900000000002</c:v>
                </c:pt>
                <c:pt idx="894">
                  <c:v>0.669817</c:v>
                </c:pt>
                <c:pt idx="895">
                  <c:v>0.670566</c:v>
                </c:pt>
                <c:pt idx="896">
                  <c:v>0.671315</c:v>
                </c:pt>
                <c:pt idx="897">
                  <c:v>0.67206299999999997</c:v>
                </c:pt>
                <c:pt idx="898">
                  <c:v>0.67281199999999997</c:v>
                </c:pt>
                <c:pt idx="899">
                  <c:v>0.67356000000000005</c:v>
                </c:pt>
                <c:pt idx="900">
                  <c:v>0.67430900000000005</c:v>
                </c:pt>
                <c:pt idx="901">
                  <c:v>0.67505700000000002</c:v>
                </c:pt>
                <c:pt idx="902">
                  <c:v>0.67580600000000002</c:v>
                </c:pt>
                <c:pt idx="903">
                  <c:v>0.67655500000000002</c:v>
                </c:pt>
                <c:pt idx="904">
                  <c:v>0.67730299999999999</c:v>
                </c:pt>
                <c:pt idx="905">
                  <c:v>0.67805199999999999</c:v>
                </c:pt>
                <c:pt idx="906">
                  <c:v>0.67879999999999996</c:v>
                </c:pt>
                <c:pt idx="907">
                  <c:v>0.67954899999999996</c:v>
                </c:pt>
                <c:pt idx="908">
                  <c:v>0.68029700000000004</c:v>
                </c:pt>
                <c:pt idx="909">
                  <c:v>0.68104600000000004</c:v>
                </c:pt>
                <c:pt idx="910">
                  <c:v>0.68179500000000004</c:v>
                </c:pt>
                <c:pt idx="911">
                  <c:v>0.68254300000000001</c:v>
                </c:pt>
                <c:pt idx="912">
                  <c:v>0.68329200000000001</c:v>
                </c:pt>
                <c:pt idx="913">
                  <c:v>0.68403999999999998</c:v>
                </c:pt>
                <c:pt idx="914">
                  <c:v>0.68478899999999998</c:v>
                </c:pt>
                <c:pt idx="915">
                  <c:v>0.68553699999999995</c:v>
                </c:pt>
                <c:pt idx="916">
                  <c:v>0.68628599999999995</c:v>
                </c:pt>
                <c:pt idx="917">
                  <c:v>0.68703400000000003</c:v>
                </c:pt>
                <c:pt idx="918">
                  <c:v>0.68778300000000003</c:v>
                </c:pt>
                <c:pt idx="919">
                  <c:v>0.68853200000000003</c:v>
                </c:pt>
                <c:pt idx="920">
                  <c:v>0.68928</c:v>
                </c:pt>
                <c:pt idx="921">
                  <c:v>0.690029</c:v>
                </c:pt>
                <c:pt idx="922">
                  <c:v>0.69077699999999997</c:v>
                </c:pt>
                <c:pt idx="923">
                  <c:v>0.69152599999999997</c:v>
                </c:pt>
                <c:pt idx="924">
                  <c:v>0.69227399999999994</c:v>
                </c:pt>
                <c:pt idx="925">
                  <c:v>0.69302299999999994</c:v>
                </c:pt>
                <c:pt idx="926">
                  <c:v>0.69377200000000006</c:v>
                </c:pt>
                <c:pt idx="927">
                  <c:v>0.69452000000000003</c:v>
                </c:pt>
                <c:pt idx="928">
                  <c:v>0.69526900000000003</c:v>
                </c:pt>
                <c:pt idx="929">
                  <c:v>0.696017</c:v>
                </c:pt>
                <c:pt idx="930">
                  <c:v>0.696766</c:v>
                </c:pt>
                <c:pt idx="931">
                  <c:v>0.69751399999999997</c:v>
                </c:pt>
                <c:pt idx="932">
                  <c:v>0.69826299999999997</c:v>
                </c:pt>
                <c:pt idx="933">
                  <c:v>0.69901199999999997</c:v>
                </c:pt>
                <c:pt idx="934">
                  <c:v>0.69976000000000005</c:v>
                </c:pt>
                <c:pt idx="935">
                  <c:v>0.70050900000000005</c:v>
                </c:pt>
                <c:pt idx="936">
                  <c:v>0.70125700000000002</c:v>
                </c:pt>
                <c:pt idx="937">
                  <c:v>0.70200600000000002</c:v>
                </c:pt>
                <c:pt idx="938">
                  <c:v>0.70275399999999999</c:v>
                </c:pt>
                <c:pt idx="939">
                  <c:v>0.70350299999999999</c:v>
                </c:pt>
                <c:pt idx="940">
                  <c:v>0.70425199999999999</c:v>
                </c:pt>
                <c:pt idx="941">
                  <c:v>0.70499999999999996</c:v>
                </c:pt>
                <c:pt idx="942">
                  <c:v>0.70574899999999996</c:v>
                </c:pt>
                <c:pt idx="943">
                  <c:v>0.70649700000000004</c:v>
                </c:pt>
                <c:pt idx="944">
                  <c:v>0.70724600000000004</c:v>
                </c:pt>
                <c:pt idx="945">
                  <c:v>0.70799400000000001</c:v>
                </c:pt>
                <c:pt idx="946">
                  <c:v>0.70874300000000001</c:v>
                </c:pt>
                <c:pt idx="947">
                  <c:v>0.70949099999999998</c:v>
                </c:pt>
                <c:pt idx="948">
                  <c:v>0.71023999999999998</c:v>
                </c:pt>
                <c:pt idx="949">
                  <c:v>0.71098899999999998</c:v>
                </c:pt>
                <c:pt idx="950">
                  <c:v>0.71173699999999995</c:v>
                </c:pt>
                <c:pt idx="951">
                  <c:v>0.71248599999999995</c:v>
                </c:pt>
                <c:pt idx="952">
                  <c:v>0.71323400000000003</c:v>
                </c:pt>
                <c:pt idx="953">
                  <c:v>0.71398300000000003</c:v>
                </c:pt>
                <c:pt idx="954">
                  <c:v>0.71473100000000001</c:v>
                </c:pt>
                <c:pt idx="955">
                  <c:v>0.71548</c:v>
                </c:pt>
                <c:pt idx="956">
                  <c:v>0.716229</c:v>
                </c:pt>
                <c:pt idx="957">
                  <c:v>0.71697699999999998</c:v>
                </c:pt>
                <c:pt idx="958">
                  <c:v>0.71772599999999998</c:v>
                </c:pt>
                <c:pt idx="959">
                  <c:v>0.71847399999999995</c:v>
                </c:pt>
                <c:pt idx="960">
                  <c:v>0.71922299999999995</c:v>
                </c:pt>
                <c:pt idx="961">
                  <c:v>0.71997100000000003</c:v>
                </c:pt>
                <c:pt idx="962">
                  <c:v>0.72072000000000003</c:v>
                </c:pt>
                <c:pt idx="963">
                  <c:v>0.72146900000000003</c:v>
                </c:pt>
                <c:pt idx="964">
                  <c:v>0.722217</c:v>
                </c:pt>
                <c:pt idx="965">
                  <c:v>0.722966</c:v>
                </c:pt>
                <c:pt idx="966">
                  <c:v>0.72371399999999997</c:v>
                </c:pt>
                <c:pt idx="967">
                  <c:v>0.72446299999999997</c:v>
                </c:pt>
                <c:pt idx="968">
                  <c:v>0.72521100000000005</c:v>
                </c:pt>
                <c:pt idx="969">
                  <c:v>0.72596000000000005</c:v>
                </c:pt>
                <c:pt idx="970">
                  <c:v>0.72670900000000005</c:v>
                </c:pt>
                <c:pt idx="971">
                  <c:v>0.72745700000000002</c:v>
                </c:pt>
                <c:pt idx="972">
                  <c:v>0.72820600000000002</c:v>
                </c:pt>
                <c:pt idx="973">
                  <c:v>0.72895399999999999</c:v>
                </c:pt>
                <c:pt idx="974">
                  <c:v>0.72970299999999999</c:v>
                </c:pt>
                <c:pt idx="975">
                  <c:v>0.73045099999999996</c:v>
                </c:pt>
                <c:pt idx="976">
                  <c:v>0.73119999999999996</c:v>
                </c:pt>
                <c:pt idx="977">
                  <c:v>0.73194899999999996</c:v>
                </c:pt>
                <c:pt idx="978">
                  <c:v>0.73269700000000004</c:v>
                </c:pt>
                <c:pt idx="979">
                  <c:v>0.73344600000000004</c:v>
                </c:pt>
                <c:pt idx="980">
                  <c:v>0.73419400000000001</c:v>
                </c:pt>
                <c:pt idx="981">
                  <c:v>0.73494300000000001</c:v>
                </c:pt>
                <c:pt idx="982">
                  <c:v>0.73569099999999998</c:v>
                </c:pt>
                <c:pt idx="983">
                  <c:v>0.73643999999999998</c:v>
                </c:pt>
                <c:pt idx="984">
                  <c:v>0.73718799999999995</c:v>
                </c:pt>
                <c:pt idx="985">
                  <c:v>0.73793699999999995</c:v>
                </c:pt>
                <c:pt idx="986">
                  <c:v>0.73868599999999995</c:v>
                </c:pt>
                <c:pt idx="987">
                  <c:v>0.73943400000000004</c:v>
                </c:pt>
                <c:pt idx="988">
                  <c:v>0.74018300000000004</c:v>
                </c:pt>
                <c:pt idx="989">
                  <c:v>0.74093100000000001</c:v>
                </c:pt>
                <c:pt idx="990">
                  <c:v>0.74168000000000001</c:v>
                </c:pt>
                <c:pt idx="991">
                  <c:v>0.74242799999999998</c:v>
                </c:pt>
                <c:pt idx="992">
                  <c:v>0.74317699999999998</c:v>
                </c:pt>
                <c:pt idx="993">
                  <c:v>0.74392599999999998</c:v>
                </c:pt>
                <c:pt idx="994">
                  <c:v>0.74467399999999995</c:v>
                </c:pt>
                <c:pt idx="995">
                  <c:v>0.74542299999999995</c:v>
                </c:pt>
                <c:pt idx="996">
                  <c:v>0.74617100000000003</c:v>
                </c:pt>
                <c:pt idx="997">
                  <c:v>0.74692000000000003</c:v>
                </c:pt>
                <c:pt idx="998">
                  <c:v>0.747668</c:v>
                </c:pt>
                <c:pt idx="999">
                  <c:v>0.748417</c:v>
                </c:pt>
                <c:pt idx="1000">
                  <c:v>0.749166</c:v>
                </c:pt>
                <c:pt idx="1001">
                  <c:v>0.74991399999999997</c:v>
                </c:pt>
                <c:pt idx="1002">
                  <c:v>0.75066299999999997</c:v>
                </c:pt>
                <c:pt idx="1003">
                  <c:v>0.75141100000000005</c:v>
                </c:pt>
                <c:pt idx="1004">
                  <c:v>0.75216000000000005</c:v>
                </c:pt>
                <c:pt idx="1005">
                  <c:v>0.75290800000000002</c:v>
                </c:pt>
                <c:pt idx="1006">
                  <c:v>0.75365700000000002</c:v>
                </c:pt>
                <c:pt idx="1007">
                  <c:v>0.75440600000000002</c:v>
                </c:pt>
                <c:pt idx="1008">
                  <c:v>0.75515399999999999</c:v>
                </c:pt>
                <c:pt idx="1009">
                  <c:v>0.75590299999999999</c:v>
                </c:pt>
                <c:pt idx="1010">
                  <c:v>0.75665099999999996</c:v>
                </c:pt>
                <c:pt idx="1011">
                  <c:v>0.75739999999999996</c:v>
                </c:pt>
                <c:pt idx="1012">
                  <c:v>0.75814800000000004</c:v>
                </c:pt>
                <c:pt idx="1013">
                  <c:v>0.75889700000000004</c:v>
                </c:pt>
                <c:pt idx="1014">
                  <c:v>0.75964500000000001</c:v>
                </c:pt>
                <c:pt idx="1015">
                  <c:v>0.76039400000000001</c:v>
                </c:pt>
                <c:pt idx="1016">
                  <c:v>0.76114300000000001</c:v>
                </c:pt>
                <c:pt idx="1017">
                  <c:v>0.76189099999999998</c:v>
                </c:pt>
                <c:pt idx="1018">
                  <c:v>0.76263999999999998</c:v>
                </c:pt>
                <c:pt idx="1019">
                  <c:v>0.76338799999999996</c:v>
                </c:pt>
                <c:pt idx="1020">
                  <c:v>0.76413699999999996</c:v>
                </c:pt>
                <c:pt idx="1021">
                  <c:v>0.76488500000000004</c:v>
                </c:pt>
                <c:pt idx="1022">
                  <c:v>0.76563400000000004</c:v>
                </c:pt>
                <c:pt idx="1023">
                  <c:v>0.76638300000000004</c:v>
                </c:pt>
                <c:pt idx="1024">
                  <c:v>0.76713100000000001</c:v>
                </c:pt>
                <c:pt idx="1025">
                  <c:v>0.76788000000000001</c:v>
                </c:pt>
                <c:pt idx="1026">
                  <c:v>0.76862799999999998</c:v>
                </c:pt>
                <c:pt idx="1027">
                  <c:v>0.76937699999999998</c:v>
                </c:pt>
                <c:pt idx="1028">
                  <c:v>0.77012499999999995</c:v>
                </c:pt>
                <c:pt idx="1029">
                  <c:v>0.77087399999999995</c:v>
                </c:pt>
                <c:pt idx="1030">
                  <c:v>0.77162299999999995</c:v>
                </c:pt>
                <c:pt idx="1031">
                  <c:v>0.77237100000000003</c:v>
                </c:pt>
                <c:pt idx="1032">
                  <c:v>0.77312000000000003</c:v>
                </c:pt>
                <c:pt idx="1033">
                  <c:v>0.773868</c:v>
                </c:pt>
                <c:pt idx="1034">
                  <c:v>0.774617</c:v>
                </c:pt>
                <c:pt idx="1035">
                  <c:v>0.77536499999999997</c:v>
                </c:pt>
                <c:pt idx="1036">
                  <c:v>0.77611399999999997</c:v>
                </c:pt>
                <c:pt idx="1037">
                  <c:v>0.77686299999999997</c:v>
                </c:pt>
                <c:pt idx="1038">
                  <c:v>0.77761100000000005</c:v>
                </c:pt>
                <c:pt idx="1039">
                  <c:v>0.77836000000000005</c:v>
                </c:pt>
                <c:pt idx="1040">
                  <c:v>0.77910800000000002</c:v>
                </c:pt>
                <c:pt idx="1041">
                  <c:v>0.77985700000000002</c:v>
                </c:pt>
                <c:pt idx="1042">
                  <c:v>0.78060499999999999</c:v>
                </c:pt>
                <c:pt idx="1043">
                  <c:v>0.78135399999999999</c:v>
                </c:pt>
                <c:pt idx="1044">
                  <c:v>0.78210299999999999</c:v>
                </c:pt>
                <c:pt idx="1045">
                  <c:v>0.78285099999999996</c:v>
                </c:pt>
                <c:pt idx="1046">
                  <c:v>0.78359999999999996</c:v>
                </c:pt>
                <c:pt idx="1047">
                  <c:v>0.78434800000000005</c:v>
                </c:pt>
                <c:pt idx="1048">
                  <c:v>0.78509700000000004</c:v>
                </c:pt>
                <c:pt idx="1049">
                  <c:v>0.78584500000000002</c:v>
                </c:pt>
                <c:pt idx="1050">
                  <c:v>0.78659400000000002</c:v>
                </c:pt>
                <c:pt idx="1051">
                  <c:v>0.78734199999999999</c:v>
                </c:pt>
                <c:pt idx="1052">
                  <c:v>0.78809099999999999</c:v>
                </c:pt>
                <c:pt idx="1053">
                  <c:v>0.78883999999999999</c:v>
                </c:pt>
                <c:pt idx="1054">
                  <c:v>0.78958799999999996</c:v>
                </c:pt>
                <c:pt idx="1055">
                  <c:v>0.79033699999999996</c:v>
                </c:pt>
                <c:pt idx="1056">
                  <c:v>0.79108500000000004</c:v>
                </c:pt>
                <c:pt idx="1057">
                  <c:v>0.79183400000000004</c:v>
                </c:pt>
                <c:pt idx="1058">
                  <c:v>0.79258200000000001</c:v>
                </c:pt>
                <c:pt idx="1059">
                  <c:v>0.79333100000000001</c:v>
                </c:pt>
                <c:pt idx="1060">
                  <c:v>0.79408000000000001</c:v>
                </c:pt>
                <c:pt idx="1061">
                  <c:v>0.79482799999999998</c:v>
                </c:pt>
                <c:pt idx="1062">
                  <c:v>0.79557699999999998</c:v>
                </c:pt>
                <c:pt idx="1063">
                  <c:v>0.79632499999999995</c:v>
                </c:pt>
                <c:pt idx="1064">
                  <c:v>0.79707399999999995</c:v>
                </c:pt>
                <c:pt idx="1065">
                  <c:v>0.79782200000000003</c:v>
                </c:pt>
                <c:pt idx="1066">
                  <c:v>0.79857100000000003</c:v>
                </c:pt>
                <c:pt idx="1067">
                  <c:v>0.79932000000000003</c:v>
                </c:pt>
                <c:pt idx="1068">
                  <c:v>0.800068</c:v>
                </c:pt>
                <c:pt idx="1069">
                  <c:v>0.800817</c:v>
                </c:pt>
                <c:pt idx="1070">
                  <c:v>0.80156499999999997</c:v>
                </c:pt>
                <c:pt idx="1071">
                  <c:v>0.80231399999999997</c:v>
                </c:pt>
                <c:pt idx="1072">
                  <c:v>0.80306200000000005</c:v>
                </c:pt>
                <c:pt idx="1073">
                  <c:v>0.80381100000000005</c:v>
                </c:pt>
                <c:pt idx="1074">
                  <c:v>0.80456000000000005</c:v>
                </c:pt>
                <c:pt idx="1075">
                  <c:v>0.80530800000000002</c:v>
                </c:pt>
                <c:pt idx="1076">
                  <c:v>0.80605700000000002</c:v>
                </c:pt>
                <c:pt idx="1077">
                  <c:v>0.80680499999999999</c:v>
                </c:pt>
                <c:pt idx="1078">
                  <c:v>0.80755399999999999</c:v>
                </c:pt>
                <c:pt idx="1079">
                  <c:v>0.80830199999999996</c:v>
                </c:pt>
                <c:pt idx="1080">
                  <c:v>0.80905099999999996</c:v>
                </c:pt>
                <c:pt idx="1081">
                  <c:v>0.80979900000000005</c:v>
                </c:pt>
                <c:pt idx="1082">
                  <c:v>0.81054800000000005</c:v>
                </c:pt>
                <c:pt idx="1083">
                  <c:v>0.81129700000000005</c:v>
                </c:pt>
                <c:pt idx="1084">
                  <c:v>0.81204500000000002</c:v>
                </c:pt>
                <c:pt idx="1085">
                  <c:v>0.81279400000000002</c:v>
                </c:pt>
                <c:pt idx="1086">
                  <c:v>0.81354199999999999</c:v>
                </c:pt>
                <c:pt idx="1087">
                  <c:v>0.81429099999999999</c:v>
                </c:pt>
                <c:pt idx="1088">
                  <c:v>0.81503899999999996</c:v>
                </c:pt>
                <c:pt idx="1089">
                  <c:v>0.81578799999999996</c:v>
                </c:pt>
                <c:pt idx="1090">
                  <c:v>0.81653699999999996</c:v>
                </c:pt>
                <c:pt idx="1091">
                  <c:v>0.81728500000000004</c:v>
                </c:pt>
                <c:pt idx="1092">
                  <c:v>0.81803400000000004</c:v>
                </c:pt>
                <c:pt idx="1093">
                  <c:v>0.81878200000000001</c:v>
                </c:pt>
                <c:pt idx="1094">
                  <c:v>0.81953100000000001</c:v>
                </c:pt>
                <c:pt idx="1095">
                  <c:v>0.82027899999999998</c:v>
                </c:pt>
                <c:pt idx="1096">
                  <c:v>0.82102799999999998</c:v>
                </c:pt>
                <c:pt idx="1097">
                  <c:v>0.82177699999999998</c:v>
                </c:pt>
                <c:pt idx="1098">
                  <c:v>0.82252499999999995</c:v>
                </c:pt>
                <c:pt idx="1099">
                  <c:v>0.82327399999999995</c:v>
                </c:pt>
                <c:pt idx="1100">
                  <c:v>0.82402200000000003</c:v>
                </c:pt>
                <c:pt idx="1101">
                  <c:v>0.82477100000000003</c:v>
                </c:pt>
                <c:pt idx="1102">
                  <c:v>0.825519</c:v>
                </c:pt>
                <c:pt idx="1103">
                  <c:v>0.826268</c:v>
                </c:pt>
                <c:pt idx="1104">
                  <c:v>0.827017</c:v>
                </c:pt>
                <c:pt idx="1105">
                  <c:v>0.82776499999999997</c:v>
                </c:pt>
                <c:pt idx="1106">
                  <c:v>0.82851399999999997</c:v>
                </c:pt>
                <c:pt idx="1107">
                  <c:v>0.82926200000000005</c:v>
                </c:pt>
                <c:pt idx="1108">
                  <c:v>0.83001100000000005</c:v>
                </c:pt>
                <c:pt idx="1109">
                  <c:v>0.83075900000000003</c:v>
                </c:pt>
                <c:pt idx="1110">
                  <c:v>0.83150800000000002</c:v>
                </c:pt>
                <c:pt idx="1111">
                  <c:v>0.832256</c:v>
                </c:pt>
                <c:pt idx="1112">
                  <c:v>0.833005</c:v>
                </c:pt>
                <c:pt idx="1113">
                  <c:v>0.833754</c:v>
                </c:pt>
                <c:pt idx="1114">
                  <c:v>0.83450199999999997</c:v>
                </c:pt>
                <c:pt idx="1115">
                  <c:v>0.83525099999999997</c:v>
                </c:pt>
                <c:pt idx="1116">
                  <c:v>0.83599900000000005</c:v>
                </c:pt>
                <c:pt idx="1117">
                  <c:v>0.83674800000000005</c:v>
                </c:pt>
                <c:pt idx="1118">
                  <c:v>0.83749600000000002</c:v>
                </c:pt>
                <c:pt idx="1119">
                  <c:v>0.83824500000000002</c:v>
                </c:pt>
                <c:pt idx="1120">
                  <c:v>0.83899400000000002</c:v>
                </c:pt>
                <c:pt idx="1121">
                  <c:v>0.83974199999999999</c:v>
                </c:pt>
                <c:pt idx="1122">
                  <c:v>0.84049099999999999</c:v>
                </c:pt>
                <c:pt idx="1123">
                  <c:v>0.84123899999999996</c:v>
                </c:pt>
                <c:pt idx="1124">
                  <c:v>0.84198799999999996</c:v>
                </c:pt>
                <c:pt idx="1125">
                  <c:v>0.84273600000000004</c:v>
                </c:pt>
                <c:pt idx="1126">
                  <c:v>0.84348500000000004</c:v>
                </c:pt>
                <c:pt idx="1127">
                  <c:v>0.84423400000000004</c:v>
                </c:pt>
                <c:pt idx="1128">
                  <c:v>0.84498200000000001</c:v>
                </c:pt>
                <c:pt idx="1129">
                  <c:v>0.84573100000000001</c:v>
                </c:pt>
                <c:pt idx="1130">
                  <c:v>0.84647899999999998</c:v>
                </c:pt>
                <c:pt idx="1131">
                  <c:v>0.84722799999999998</c:v>
                </c:pt>
                <c:pt idx="1132">
                  <c:v>0.84797599999999995</c:v>
                </c:pt>
                <c:pt idx="1133">
                  <c:v>0.84872499999999995</c:v>
                </c:pt>
                <c:pt idx="1134">
                  <c:v>0.84947399999999995</c:v>
                </c:pt>
                <c:pt idx="1135">
                  <c:v>0.85022200000000003</c:v>
                </c:pt>
                <c:pt idx="1136">
                  <c:v>0.85097100000000003</c:v>
                </c:pt>
                <c:pt idx="1137">
                  <c:v>0.851719</c:v>
                </c:pt>
                <c:pt idx="1138">
                  <c:v>0.852468</c:v>
                </c:pt>
                <c:pt idx="1139">
                  <c:v>0.85321599999999997</c:v>
                </c:pt>
                <c:pt idx="1140">
                  <c:v>0.85396499999999997</c:v>
                </c:pt>
                <c:pt idx="1141">
                  <c:v>0.85471399999999997</c:v>
                </c:pt>
                <c:pt idx="1142">
                  <c:v>0.85546199999999994</c:v>
                </c:pt>
                <c:pt idx="1143">
                  <c:v>0.85621100000000006</c:v>
                </c:pt>
                <c:pt idx="1144">
                  <c:v>0.85695900000000003</c:v>
                </c:pt>
                <c:pt idx="1145">
                  <c:v>0.85770800000000003</c:v>
                </c:pt>
                <c:pt idx="1146">
                  <c:v>0.858456</c:v>
                </c:pt>
                <c:pt idx="1147">
                  <c:v>0.859205</c:v>
                </c:pt>
                <c:pt idx="1148">
                  <c:v>0.85995299999999997</c:v>
                </c:pt>
                <c:pt idx="1149">
                  <c:v>0.86070199999999997</c:v>
                </c:pt>
                <c:pt idx="1150">
                  <c:v>0.86145099999999997</c:v>
                </c:pt>
                <c:pt idx="1151">
                  <c:v>0.86219900000000005</c:v>
                </c:pt>
                <c:pt idx="1152">
                  <c:v>0.86294800000000005</c:v>
                </c:pt>
                <c:pt idx="1153">
                  <c:v>0.86369600000000002</c:v>
                </c:pt>
                <c:pt idx="1154">
                  <c:v>0.86444500000000002</c:v>
                </c:pt>
                <c:pt idx="1155">
                  <c:v>0.86519299999999999</c:v>
                </c:pt>
                <c:pt idx="1156">
                  <c:v>0.86594199999999999</c:v>
                </c:pt>
                <c:pt idx="1157">
                  <c:v>0.86669099999999999</c:v>
                </c:pt>
                <c:pt idx="1158">
                  <c:v>0.86743899999999996</c:v>
                </c:pt>
                <c:pt idx="1159">
                  <c:v>0.86818799999999996</c:v>
                </c:pt>
                <c:pt idx="1160">
                  <c:v>0.86893600000000004</c:v>
                </c:pt>
                <c:pt idx="1161">
                  <c:v>0.86968500000000004</c:v>
                </c:pt>
                <c:pt idx="1162">
                  <c:v>0.87043300000000001</c:v>
                </c:pt>
                <c:pt idx="1163">
                  <c:v>0.87118200000000001</c:v>
                </c:pt>
                <c:pt idx="1164">
                  <c:v>0.87193100000000001</c:v>
                </c:pt>
                <c:pt idx="1165">
                  <c:v>0.87267899999999998</c:v>
                </c:pt>
                <c:pt idx="1166">
                  <c:v>0.87342799999999998</c:v>
                </c:pt>
                <c:pt idx="1167">
                  <c:v>0.87417599999999995</c:v>
                </c:pt>
                <c:pt idx="1168">
                  <c:v>0.87492499999999995</c:v>
                </c:pt>
                <c:pt idx="1169">
                  <c:v>0.87567300000000003</c:v>
                </c:pt>
                <c:pt idx="1170">
                  <c:v>0.87642200000000003</c:v>
                </c:pt>
                <c:pt idx="1171">
                  <c:v>0.87717100000000003</c:v>
                </c:pt>
                <c:pt idx="1172">
                  <c:v>0.877919</c:v>
                </c:pt>
                <c:pt idx="1173">
                  <c:v>0.878668</c:v>
                </c:pt>
                <c:pt idx="1174">
                  <c:v>0.87941599999999998</c:v>
                </c:pt>
                <c:pt idx="1175">
                  <c:v>0.88016499999999998</c:v>
                </c:pt>
                <c:pt idx="1176">
                  <c:v>0.88091299999999995</c:v>
                </c:pt>
                <c:pt idx="1177">
                  <c:v>0.88166199999999995</c:v>
                </c:pt>
                <c:pt idx="1178">
                  <c:v>0.88241000000000003</c:v>
                </c:pt>
                <c:pt idx="1179">
                  <c:v>0.88315900000000003</c:v>
                </c:pt>
                <c:pt idx="1180">
                  <c:v>0.88390800000000003</c:v>
                </c:pt>
                <c:pt idx="1181">
                  <c:v>0.884656</c:v>
                </c:pt>
                <c:pt idx="1182">
                  <c:v>0.885405</c:v>
                </c:pt>
                <c:pt idx="1183">
                  <c:v>0.88615299999999997</c:v>
                </c:pt>
                <c:pt idx="1184">
                  <c:v>0.88690199999999997</c:v>
                </c:pt>
                <c:pt idx="1185">
                  <c:v>0.88765000000000005</c:v>
                </c:pt>
                <c:pt idx="1186">
                  <c:v>0.88839900000000005</c:v>
                </c:pt>
                <c:pt idx="1187">
                  <c:v>0.88914800000000005</c:v>
                </c:pt>
                <c:pt idx="1188">
                  <c:v>0.88989600000000002</c:v>
                </c:pt>
                <c:pt idx="1189">
                  <c:v>0.89064500000000002</c:v>
                </c:pt>
                <c:pt idx="1190">
                  <c:v>0.89139299999999999</c:v>
                </c:pt>
                <c:pt idx="1191">
                  <c:v>0.89214199999999999</c:v>
                </c:pt>
                <c:pt idx="1192">
                  <c:v>0.89288999999999996</c:v>
                </c:pt>
                <c:pt idx="1193">
                  <c:v>0.89363899999999996</c:v>
                </c:pt>
                <c:pt idx="1194">
                  <c:v>0.89438799999999996</c:v>
                </c:pt>
                <c:pt idx="1195">
                  <c:v>0.89513600000000004</c:v>
                </c:pt>
                <c:pt idx="1196">
                  <c:v>0.89588500000000004</c:v>
                </c:pt>
                <c:pt idx="1197">
                  <c:v>0.89663300000000001</c:v>
                </c:pt>
                <c:pt idx="1198">
                  <c:v>0.89738200000000001</c:v>
                </c:pt>
                <c:pt idx="1199">
                  <c:v>0.89812999999999998</c:v>
                </c:pt>
                <c:pt idx="1200">
                  <c:v>0.89887899999999998</c:v>
                </c:pt>
                <c:pt idx="1201">
                  <c:v>0.89962799999999998</c:v>
                </c:pt>
                <c:pt idx="1202">
                  <c:v>0.90037599999999995</c:v>
                </c:pt>
                <c:pt idx="1203">
                  <c:v>0.90112499999999995</c:v>
                </c:pt>
                <c:pt idx="1204">
                  <c:v>0.90187300000000004</c:v>
                </c:pt>
                <c:pt idx="1205">
                  <c:v>0.90262200000000004</c:v>
                </c:pt>
                <c:pt idx="1206">
                  <c:v>0.90337000000000001</c:v>
                </c:pt>
                <c:pt idx="1207">
                  <c:v>0.90411900000000001</c:v>
                </c:pt>
                <c:pt idx="1208">
                  <c:v>0.90486800000000001</c:v>
                </c:pt>
                <c:pt idx="1209">
                  <c:v>0.90561599999999998</c:v>
                </c:pt>
                <c:pt idx="1210">
                  <c:v>0.90636499999999998</c:v>
                </c:pt>
                <c:pt idx="1211">
                  <c:v>0.90711299999999995</c:v>
                </c:pt>
                <c:pt idx="1212">
                  <c:v>0.90786199999999995</c:v>
                </c:pt>
                <c:pt idx="1213">
                  <c:v>0.90861000000000003</c:v>
                </c:pt>
                <c:pt idx="1214">
                  <c:v>0.90935900000000003</c:v>
                </c:pt>
                <c:pt idx="1215">
                  <c:v>0.910107</c:v>
                </c:pt>
                <c:pt idx="1216">
                  <c:v>0.910856</c:v>
                </c:pt>
                <c:pt idx="1217">
                  <c:v>0.911605</c:v>
                </c:pt>
                <c:pt idx="1218">
                  <c:v>0.91235299999999997</c:v>
                </c:pt>
                <c:pt idx="1219">
                  <c:v>0.91310199999999997</c:v>
                </c:pt>
                <c:pt idx="1220">
                  <c:v>0.91385000000000005</c:v>
                </c:pt>
                <c:pt idx="1221">
                  <c:v>0.91459900000000005</c:v>
                </c:pt>
                <c:pt idx="1222">
                  <c:v>0.91534700000000002</c:v>
                </c:pt>
                <c:pt idx="1223">
                  <c:v>0.91609600000000002</c:v>
                </c:pt>
                <c:pt idx="1224">
                  <c:v>0.91684500000000002</c:v>
                </c:pt>
                <c:pt idx="1225">
                  <c:v>0.91759299999999999</c:v>
                </c:pt>
                <c:pt idx="1226">
                  <c:v>0.91834199999999999</c:v>
                </c:pt>
                <c:pt idx="1227">
                  <c:v>0.91908999999999996</c:v>
                </c:pt>
                <c:pt idx="1228">
                  <c:v>0.91983899999999996</c:v>
                </c:pt>
                <c:pt idx="1229">
                  <c:v>0.92058700000000004</c:v>
                </c:pt>
                <c:pt idx="1230">
                  <c:v>0.92133600000000004</c:v>
                </c:pt>
                <c:pt idx="1231">
                  <c:v>0.92208500000000004</c:v>
                </c:pt>
                <c:pt idx="1232">
                  <c:v>0.92283300000000001</c:v>
                </c:pt>
                <c:pt idx="1233">
                  <c:v>0.92358200000000001</c:v>
                </c:pt>
                <c:pt idx="1234">
                  <c:v>0.92432999999999998</c:v>
                </c:pt>
                <c:pt idx="1235">
                  <c:v>0.92507899999999998</c:v>
                </c:pt>
                <c:pt idx="1236">
                  <c:v>0.92582699999999996</c:v>
                </c:pt>
                <c:pt idx="1237">
                  <c:v>0.92657599999999996</c:v>
                </c:pt>
                <c:pt idx="1238">
                  <c:v>0.92732499999999995</c:v>
                </c:pt>
                <c:pt idx="1239">
                  <c:v>0.92807300000000004</c:v>
                </c:pt>
                <c:pt idx="1240">
                  <c:v>0.92882200000000004</c:v>
                </c:pt>
                <c:pt idx="1241">
                  <c:v>0.92957000000000001</c:v>
                </c:pt>
                <c:pt idx="1242">
                  <c:v>0.93031900000000001</c:v>
                </c:pt>
                <c:pt idx="1243">
                  <c:v>0.93106699999999998</c:v>
                </c:pt>
                <c:pt idx="1244">
                  <c:v>0.93181599999999998</c:v>
                </c:pt>
                <c:pt idx="1245">
                  <c:v>0.93256399999999995</c:v>
                </c:pt>
                <c:pt idx="1246">
                  <c:v>0.93331299999999995</c:v>
                </c:pt>
                <c:pt idx="1247">
                  <c:v>0.93406199999999995</c:v>
                </c:pt>
                <c:pt idx="1248">
                  <c:v>0.93481000000000003</c:v>
                </c:pt>
                <c:pt idx="1249">
                  <c:v>0.93555900000000003</c:v>
                </c:pt>
                <c:pt idx="1250">
                  <c:v>0.936307</c:v>
                </c:pt>
                <c:pt idx="1251">
                  <c:v>0.937056</c:v>
                </c:pt>
                <c:pt idx="1252">
                  <c:v>0.93780399999999997</c:v>
                </c:pt>
                <c:pt idx="1253">
                  <c:v>0.93855299999999997</c:v>
                </c:pt>
                <c:pt idx="1254">
                  <c:v>0.93930199999999997</c:v>
                </c:pt>
                <c:pt idx="1255">
                  <c:v>0.94005000000000005</c:v>
                </c:pt>
                <c:pt idx="1256">
                  <c:v>0.94079900000000005</c:v>
                </c:pt>
                <c:pt idx="1257">
                  <c:v>0.94154700000000002</c:v>
                </c:pt>
                <c:pt idx="1258">
                  <c:v>0.94229600000000002</c:v>
                </c:pt>
                <c:pt idx="1259">
                  <c:v>0.94304399999999999</c:v>
                </c:pt>
                <c:pt idx="1260">
                  <c:v>0.94379299999999999</c:v>
                </c:pt>
                <c:pt idx="1261">
                  <c:v>0.94454199999999999</c:v>
                </c:pt>
                <c:pt idx="1262">
                  <c:v>0.94528999999999996</c:v>
                </c:pt>
                <c:pt idx="1263">
                  <c:v>0.94603899999999996</c:v>
                </c:pt>
                <c:pt idx="1264">
                  <c:v>0.94678700000000005</c:v>
                </c:pt>
                <c:pt idx="1265">
                  <c:v>0.94753600000000004</c:v>
                </c:pt>
                <c:pt idx="1266">
                  <c:v>0.94828400000000002</c:v>
                </c:pt>
                <c:pt idx="1267">
                  <c:v>0.94903300000000002</c:v>
                </c:pt>
                <c:pt idx="1268">
                  <c:v>0.94978200000000002</c:v>
                </c:pt>
                <c:pt idx="1269">
                  <c:v>0.95052999999999999</c:v>
                </c:pt>
                <c:pt idx="1270">
                  <c:v>0.95127899999999999</c:v>
                </c:pt>
                <c:pt idx="1271">
                  <c:v>0.95202699999999996</c:v>
                </c:pt>
                <c:pt idx="1272">
                  <c:v>0.95277599999999996</c:v>
                </c:pt>
                <c:pt idx="1273">
                  <c:v>0.95352400000000004</c:v>
                </c:pt>
                <c:pt idx="1274">
                  <c:v>0.95427300000000004</c:v>
                </c:pt>
                <c:pt idx="1275">
                  <c:v>0.95502100000000001</c:v>
                </c:pt>
                <c:pt idx="1276">
                  <c:v>0.95577000000000001</c:v>
                </c:pt>
                <c:pt idx="1277">
                  <c:v>0.95651900000000001</c:v>
                </c:pt>
                <c:pt idx="1278">
                  <c:v>0.95726699999999998</c:v>
                </c:pt>
                <c:pt idx="1279">
                  <c:v>0.95801599999999998</c:v>
                </c:pt>
                <c:pt idx="1280">
                  <c:v>0.95876399999999995</c:v>
                </c:pt>
                <c:pt idx="1281">
                  <c:v>0.95951299999999995</c:v>
                </c:pt>
                <c:pt idx="1282">
                  <c:v>0.96026100000000003</c:v>
                </c:pt>
                <c:pt idx="1283">
                  <c:v>0.96101000000000003</c:v>
                </c:pt>
                <c:pt idx="1284">
                  <c:v>0.96175900000000003</c:v>
                </c:pt>
                <c:pt idx="1285">
                  <c:v>0.962507</c:v>
                </c:pt>
                <c:pt idx="1286">
                  <c:v>0.963256</c:v>
                </c:pt>
                <c:pt idx="1287">
                  <c:v>0.96400399999999997</c:v>
                </c:pt>
                <c:pt idx="1288">
                  <c:v>0.96475299999999997</c:v>
                </c:pt>
                <c:pt idx="1289">
                  <c:v>0.96550100000000005</c:v>
                </c:pt>
                <c:pt idx="1290">
                  <c:v>0.96625000000000005</c:v>
                </c:pt>
                <c:pt idx="1291">
                  <c:v>0.96699900000000005</c:v>
                </c:pt>
                <c:pt idx="1292">
                  <c:v>0.96774700000000002</c:v>
                </c:pt>
                <c:pt idx="1293">
                  <c:v>0.96849600000000002</c:v>
                </c:pt>
                <c:pt idx="1294">
                  <c:v>0.96924399999999999</c:v>
                </c:pt>
                <c:pt idx="1295">
                  <c:v>0.96999299999999999</c:v>
                </c:pt>
                <c:pt idx="1296">
                  <c:v>0.97074099999999997</c:v>
                </c:pt>
                <c:pt idx="1297">
                  <c:v>0.97148999999999996</c:v>
                </c:pt>
                <c:pt idx="1298">
                  <c:v>0.97223899999999996</c:v>
                </c:pt>
                <c:pt idx="1299">
                  <c:v>0.97298700000000005</c:v>
                </c:pt>
                <c:pt idx="1300">
                  <c:v>0.97373600000000005</c:v>
                </c:pt>
                <c:pt idx="1301">
                  <c:v>0.97448400000000002</c:v>
                </c:pt>
                <c:pt idx="1302">
                  <c:v>0.97523300000000002</c:v>
                </c:pt>
                <c:pt idx="1303">
                  <c:v>0.97598099999999999</c:v>
                </c:pt>
                <c:pt idx="1304">
                  <c:v>0.97672999999999999</c:v>
                </c:pt>
                <c:pt idx="1305">
                  <c:v>0.97747899999999999</c:v>
                </c:pt>
                <c:pt idx="1306">
                  <c:v>0.97822699999999996</c:v>
                </c:pt>
                <c:pt idx="1307">
                  <c:v>0.97897599999999996</c:v>
                </c:pt>
                <c:pt idx="1308">
                  <c:v>0.97972400000000004</c:v>
                </c:pt>
                <c:pt idx="1309">
                  <c:v>0.98047300000000004</c:v>
                </c:pt>
                <c:pt idx="1310">
                  <c:v>0.98122100000000001</c:v>
                </c:pt>
                <c:pt idx="1311">
                  <c:v>0.98197000000000001</c:v>
                </c:pt>
                <c:pt idx="1312">
                  <c:v>0.98271799999999998</c:v>
                </c:pt>
                <c:pt idx="1313">
                  <c:v>0.98346699999999998</c:v>
                </c:pt>
                <c:pt idx="1314">
                  <c:v>0.98421599999999998</c:v>
                </c:pt>
                <c:pt idx="1315">
                  <c:v>0.98496399999999995</c:v>
                </c:pt>
                <c:pt idx="1316">
                  <c:v>0.98571299999999995</c:v>
                </c:pt>
                <c:pt idx="1317">
                  <c:v>0.98646100000000003</c:v>
                </c:pt>
                <c:pt idx="1318">
                  <c:v>0.98721000000000003</c:v>
                </c:pt>
                <c:pt idx="1319">
                  <c:v>0.987958</c:v>
                </c:pt>
                <c:pt idx="1320">
                  <c:v>0.988707</c:v>
                </c:pt>
                <c:pt idx="1321">
                  <c:v>0.989456</c:v>
                </c:pt>
                <c:pt idx="1322">
                  <c:v>0.99020399999999997</c:v>
                </c:pt>
                <c:pt idx="1323">
                  <c:v>0.99095299999999997</c:v>
                </c:pt>
                <c:pt idx="1324">
                  <c:v>0.99170100000000005</c:v>
                </c:pt>
                <c:pt idx="1325">
                  <c:v>0.99245000000000005</c:v>
                </c:pt>
                <c:pt idx="1326">
                  <c:v>0.99319800000000003</c:v>
                </c:pt>
                <c:pt idx="1327">
                  <c:v>0.99394700000000002</c:v>
                </c:pt>
                <c:pt idx="1328">
                  <c:v>0.99469600000000002</c:v>
                </c:pt>
                <c:pt idx="1329">
                  <c:v>0.995444</c:v>
                </c:pt>
                <c:pt idx="1330">
                  <c:v>0.996193</c:v>
                </c:pt>
                <c:pt idx="1331">
                  <c:v>0.99694099999999997</c:v>
                </c:pt>
                <c:pt idx="1332">
                  <c:v>0.99768999999999997</c:v>
                </c:pt>
                <c:pt idx="1333">
                  <c:v>0.99843800000000005</c:v>
                </c:pt>
                <c:pt idx="1334">
                  <c:v>0.99918700000000005</c:v>
                </c:pt>
                <c:pt idx="1335">
                  <c:v>0.99993600000000005</c:v>
                </c:pt>
                <c:pt idx="1336">
                  <c:v>1.0006839999999999</c:v>
                </c:pt>
                <c:pt idx="1337">
                  <c:v>1.001433</c:v>
                </c:pt>
                <c:pt idx="1338">
                  <c:v>1.002181</c:v>
                </c:pt>
                <c:pt idx="1339">
                  <c:v>1.0029300000000001</c:v>
                </c:pt>
                <c:pt idx="1340">
                  <c:v>1.0036780000000001</c:v>
                </c:pt>
                <c:pt idx="1341">
                  <c:v>1.004427</c:v>
                </c:pt>
                <c:pt idx="1342">
                  <c:v>1.0051749999999999</c:v>
                </c:pt>
                <c:pt idx="1343">
                  <c:v>1.005924</c:v>
                </c:pt>
                <c:pt idx="1344">
                  <c:v>1.0066729999999999</c:v>
                </c:pt>
                <c:pt idx="1345">
                  <c:v>1.0074209999999999</c:v>
                </c:pt>
                <c:pt idx="1346">
                  <c:v>1.00817</c:v>
                </c:pt>
                <c:pt idx="1347">
                  <c:v>1.008918</c:v>
                </c:pt>
                <c:pt idx="1348">
                  <c:v>1.0096670000000001</c:v>
                </c:pt>
                <c:pt idx="1349">
                  <c:v>1.0104150000000001</c:v>
                </c:pt>
                <c:pt idx="1350">
                  <c:v>1.011164</c:v>
                </c:pt>
                <c:pt idx="1351">
                  <c:v>1.0119130000000001</c:v>
                </c:pt>
                <c:pt idx="1352">
                  <c:v>1.012661</c:v>
                </c:pt>
                <c:pt idx="1353">
                  <c:v>1.0134099999999999</c:v>
                </c:pt>
                <c:pt idx="1354">
                  <c:v>1.0141579999999999</c:v>
                </c:pt>
                <c:pt idx="1355">
                  <c:v>1.014907</c:v>
                </c:pt>
                <c:pt idx="1356">
                  <c:v>1.015655</c:v>
                </c:pt>
                <c:pt idx="1357">
                  <c:v>1.0164040000000001</c:v>
                </c:pt>
                <c:pt idx="1358">
                  <c:v>1.017153</c:v>
                </c:pt>
                <c:pt idx="1359">
                  <c:v>1.0179009999999999</c:v>
                </c:pt>
                <c:pt idx="1360">
                  <c:v>1.0186500000000001</c:v>
                </c:pt>
                <c:pt idx="1361">
                  <c:v>1.019398</c:v>
                </c:pt>
                <c:pt idx="1362">
                  <c:v>1.0201469999999999</c:v>
                </c:pt>
                <c:pt idx="1363">
                  <c:v>1.0208950000000001</c:v>
                </c:pt>
                <c:pt idx="1364">
                  <c:v>1.021644</c:v>
                </c:pt>
                <c:pt idx="1365">
                  <c:v>1.0223930000000001</c:v>
                </c:pt>
                <c:pt idx="1366">
                  <c:v>1.0231410000000001</c:v>
                </c:pt>
                <c:pt idx="1367">
                  <c:v>1.02389</c:v>
                </c:pt>
                <c:pt idx="1368">
                  <c:v>1.0246379999999999</c:v>
                </c:pt>
                <c:pt idx="1369">
                  <c:v>1.025387</c:v>
                </c:pt>
                <c:pt idx="1370">
                  <c:v>1.026135</c:v>
                </c:pt>
                <c:pt idx="1371">
                  <c:v>1.0268839999999999</c:v>
                </c:pt>
                <c:pt idx="1372">
                  <c:v>1.027633</c:v>
                </c:pt>
                <c:pt idx="1373">
                  <c:v>1.028381</c:v>
                </c:pt>
                <c:pt idx="1374">
                  <c:v>1.0291300000000001</c:v>
                </c:pt>
                <c:pt idx="1375">
                  <c:v>1.0298780000000001</c:v>
                </c:pt>
                <c:pt idx="1376">
                  <c:v>1.030627</c:v>
                </c:pt>
                <c:pt idx="1377">
                  <c:v>1.0313749999999999</c:v>
                </c:pt>
                <c:pt idx="1378">
                  <c:v>1.032124</c:v>
                </c:pt>
                <c:pt idx="1379">
                  <c:v>1.032872</c:v>
                </c:pt>
                <c:pt idx="1380">
                  <c:v>1.0336209999999999</c:v>
                </c:pt>
                <c:pt idx="1381">
                  <c:v>1.03437</c:v>
                </c:pt>
                <c:pt idx="1382">
                  <c:v>1.035118</c:v>
                </c:pt>
                <c:pt idx="1383">
                  <c:v>1.0358670000000001</c:v>
                </c:pt>
                <c:pt idx="1384">
                  <c:v>1.0366150000000001</c:v>
                </c:pt>
                <c:pt idx="1385">
                  <c:v>1.037364</c:v>
                </c:pt>
                <c:pt idx="1386">
                  <c:v>1.0381119999999999</c:v>
                </c:pt>
                <c:pt idx="1387">
                  <c:v>1.038861</c:v>
                </c:pt>
                <c:pt idx="1388">
                  <c:v>1.0396099999999999</c:v>
                </c:pt>
                <c:pt idx="1389">
                  <c:v>1.0403579999999999</c:v>
                </c:pt>
                <c:pt idx="1390">
                  <c:v>1.041107</c:v>
                </c:pt>
                <c:pt idx="1391">
                  <c:v>1.041855</c:v>
                </c:pt>
                <c:pt idx="1392">
                  <c:v>1.0426040000000001</c:v>
                </c:pt>
                <c:pt idx="1393">
                  <c:v>1.0433520000000001</c:v>
                </c:pt>
                <c:pt idx="1394">
                  <c:v>1.0441009999999999</c:v>
                </c:pt>
                <c:pt idx="1395">
                  <c:v>1.0448500000000001</c:v>
                </c:pt>
                <c:pt idx="1396">
                  <c:v>1.045598</c:v>
                </c:pt>
                <c:pt idx="1397">
                  <c:v>1.0463469999999999</c:v>
                </c:pt>
                <c:pt idx="1398">
                  <c:v>1.0470950000000001</c:v>
                </c:pt>
                <c:pt idx="1399">
                  <c:v>1.047844</c:v>
                </c:pt>
                <c:pt idx="1400">
                  <c:v>1.048592</c:v>
                </c:pt>
                <c:pt idx="1401">
                  <c:v>1.0493410000000001</c:v>
                </c:pt>
                <c:pt idx="1402">
                  <c:v>1.05009</c:v>
                </c:pt>
                <c:pt idx="1403">
                  <c:v>1.0508379999999999</c:v>
                </c:pt>
                <c:pt idx="1404">
                  <c:v>1.051587</c:v>
                </c:pt>
                <c:pt idx="1405">
                  <c:v>1.052335</c:v>
                </c:pt>
                <c:pt idx="1406">
                  <c:v>1.0530839999999999</c:v>
                </c:pt>
                <c:pt idx="1407">
                  <c:v>1.0538320000000001</c:v>
                </c:pt>
                <c:pt idx="1408">
                  <c:v>1.054581</c:v>
                </c:pt>
                <c:pt idx="1409">
                  <c:v>1.055329</c:v>
                </c:pt>
                <c:pt idx="1410">
                  <c:v>1.0560780000000001</c:v>
                </c:pt>
                <c:pt idx="1411">
                  <c:v>1.056827</c:v>
                </c:pt>
                <c:pt idx="1412">
                  <c:v>1.0575749999999999</c:v>
                </c:pt>
                <c:pt idx="1413">
                  <c:v>1.058324</c:v>
                </c:pt>
                <c:pt idx="1414">
                  <c:v>1.059072</c:v>
                </c:pt>
                <c:pt idx="1415">
                  <c:v>1.0598209999999999</c:v>
                </c:pt>
                <c:pt idx="1416">
                  <c:v>1.0605690000000001</c:v>
                </c:pt>
                <c:pt idx="1417">
                  <c:v>1.061318</c:v>
                </c:pt>
                <c:pt idx="1418">
                  <c:v>1.0620670000000001</c:v>
                </c:pt>
                <c:pt idx="1419">
                  <c:v>1.0628150000000001</c:v>
                </c:pt>
                <c:pt idx="1420">
                  <c:v>1.063564</c:v>
                </c:pt>
                <c:pt idx="1421">
                  <c:v>1.0643119999999999</c:v>
                </c:pt>
                <c:pt idx="1422">
                  <c:v>1.065061</c:v>
                </c:pt>
                <c:pt idx="1423">
                  <c:v>1.065809</c:v>
                </c:pt>
                <c:pt idx="1424">
                  <c:v>1.0665579999999999</c:v>
                </c:pt>
                <c:pt idx="1425">
                  <c:v>1.067307</c:v>
                </c:pt>
                <c:pt idx="1426">
                  <c:v>1.068055</c:v>
                </c:pt>
                <c:pt idx="1427">
                  <c:v>1.0688040000000001</c:v>
                </c:pt>
                <c:pt idx="1428">
                  <c:v>1.0695520000000001</c:v>
                </c:pt>
                <c:pt idx="1429">
                  <c:v>1.0703009999999999</c:v>
                </c:pt>
                <c:pt idx="1430">
                  <c:v>1.0710489999999999</c:v>
                </c:pt>
                <c:pt idx="1431">
                  <c:v>1.071798</c:v>
                </c:pt>
                <c:pt idx="1432">
                  <c:v>1.0725469999999999</c:v>
                </c:pt>
                <c:pt idx="1433">
                  <c:v>1.0732950000000001</c:v>
                </c:pt>
                <c:pt idx="1434">
                  <c:v>1.074044</c:v>
                </c:pt>
                <c:pt idx="1435">
                  <c:v>1.074792</c:v>
                </c:pt>
                <c:pt idx="1436">
                  <c:v>1.0755410000000001</c:v>
                </c:pt>
                <c:pt idx="1437">
                  <c:v>1.0762890000000001</c:v>
                </c:pt>
                <c:pt idx="1438">
                  <c:v>1.0770379999999999</c:v>
                </c:pt>
                <c:pt idx="1439">
                  <c:v>1.0777859999999999</c:v>
                </c:pt>
                <c:pt idx="1440">
                  <c:v>1.078535</c:v>
                </c:pt>
                <c:pt idx="1441">
                  <c:v>1.0792839999999999</c:v>
                </c:pt>
                <c:pt idx="1442">
                  <c:v>1.0800320000000001</c:v>
                </c:pt>
                <c:pt idx="1443">
                  <c:v>1.080781</c:v>
                </c:pt>
                <c:pt idx="1444">
                  <c:v>1.081529</c:v>
                </c:pt>
                <c:pt idx="1445">
                  <c:v>1.0822780000000001</c:v>
                </c:pt>
                <c:pt idx="1446">
                  <c:v>1.083026</c:v>
                </c:pt>
                <c:pt idx="1447">
                  <c:v>1.0837749999999999</c:v>
                </c:pt>
                <c:pt idx="1448">
                  <c:v>1.084524</c:v>
                </c:pt>
                <c:pt idx="1449">
                  <c:v>1.085272</c:v>
                </c:pt>
                <c:pt idx="1450">
                  <c:v>1.0860209999999999</c:v>
                </c:pt>
                <c:pt idx="1451">
                  <c:v>1.0867690000000001</c:v>
                </c:pt>
                <c:pt idx="1452">
                  <c:v>1.087518</c:v>
                </c:pt>
                <c:pt idx="1453">
                  <c:v>1.088266</c:v>
                </c:pt>
                <c:pt idx="1454">
                  <c:v>1.0890150000000001</c:v>
                </c:pt>
                <c:pt idx="1455">
                  <c:v>1.089764</c:v>
                </c:pt>
                <c:pt idx="1456">
                  <c:v>1.0905119999999999</c:v>
                </c:pt>
                <c:pt idx="1457">
                  <c:v>1.091261</c:v>
                </c:pt>
                <c:pt idx="1458">
                  <c:v>1.092009</c:v>
                </c:pt>
                <c:pt idx="1459">
                  <c:v>1.0927579999999999</c:v>
                </c:pt>
                <c:pt idx="1460">
                  <c:v>1.0935060000000001</c:v>
                </c:pt>
                <c:pt idx="1461">
                  <c:v>1.094255</c:v>
                </c:pt>
                <c:pt idx="1462">
                  <c:v>1.0950040000000001</c:v>
                </c:pt>
                <c:pt idx="1463">
                  <c:v>1.0957520000000001</c:v>
                </c:pt>
                <c:pt idx="1464">
                  <c:v>1.0965009999999999</c:v>
                </c:pt>
                <c:pt idx="1465">
                  <c:v>1.0972489999999999</c:v>
                </c:pt>
                <c:pt idx="1466">
                  <c:v>1.097998</c:v>
                </c:pt>
                <c:pt idx="1467">
                  <c:v>1.098746</c:v>
                </c:pt>
                <c:pt idx="1468">
                  <c:v>1.0994949999999999</c:v>
                </c:pt>
                <c:pt idx="1469">
                  <c:v>1.100244</c:v>
                </c:pt>
                <c:pt idx="1470">
                  <c:v>1.100992</c:v>
                </c:pt>
                <c:pt idx="1471">
                  <c:v>1.1017410000000001</c:v>
                </c:pt>
                <c:pt idx="1472">
                  <c:v>1.1024890000000001</c:v>
                </c:pt>
                <c:pt idx="1473">
                  <c:v>1.1032379999999999</c:v>
                </c:pt>
                <c:pt idx="1474">
                  <c:v>1.1039859999999999</c:v>
                </c:pt>
                <c:pt idx="1475">
                  <c:v>1.104735</c:v>
                </c:pt>
                <c:pt idx="1476">
                  <c:v>1.105483</c:v>
                </c:pt>
                <c:pt idx="1477">
                  <c:v>1.1062320000000001</c:v>
                </c:pt>
                <c:pt idx="1478">
                  <c:v>1.106981</c:v>
                </c:pt>
                <c:pt idx="1479">
                  <c:v>1.107729</c:v>
                </c:pt>
                <c:pt idx="1480">
                  <c:v>1.1084780000000001</c:v>
                </c:pt>
                <c:pt idx="1481">
                  <c:v>1.109226</c:v>
                </c:pt>
                <c:pt idx="1482">
                  <c:v>1.1099749999999999</c:v>
                </c:pt>
                <c:pt idx="1483">
                  <c:v>1.1107229999999999</c:v>
                </c:pt>
                <c:pt idx="1484">
                  <c:v>1.111472</c:v>
                </c:pt>
                <c:pt idx="1485">
                  <c:v>1.1122209999999999</c:v>
                </c:pt>
                <c:pt idx="1486">
                  <c:v>1.1129690000000001</c:v>
                </c:pt>
                <c:pt idx="1487">
                  <c:v>1.113718</c:v>
                </c:pt>
                <c:pt idx="1488">
                  <c:v>1.114466</c:v>
                </c:pt>
                <c:pt idx="1489">
                  <c:v>1.1152150000000001</c:v>
                </c:pt>
                <c:pt idx="1490">
                  <c:v>1.115963</c:v>
                </c:pt>
                <c:pt idx="1491">
                  <c:v>1.1167119999999999</c:v>
                </c:pt>
                <c:pt idx="1492">
                  <c:v>1.117461</c:v>
                </c:pt>
                <c:pt idx="1493">
                  <c:v>1.118209</c:v>
                </c:pt>
                <c:pt idx="1494">
                  <c:v>1.1189579999999999</c:v>
                </c:pt>
                <c:pt idx="1495">
                  <c:v>1.1197060000000001</c:v>
                </c:pt>
                <c:pt idx="1496">
                  <c:v>1.120455</c:v>
                </c:pt>
                <c:pt idx="1497">
                  <c:v>1.1212029999999999</c:v>
                </c:pt>
                <c:pt idx="1498">
                  <c:v>1.1219520000000001</c:v>
                </c:pt>
                <c:pt idx="1499">
                  <c:v>1.1227009999999999</c:v>
                </c:pt>
                <c:pt idx="1500">
                  <c:v>1.1234489999999999</c:v>
                </c:pt>
                <c:pt idx="1501">
                  <c:v>1.124198</c:v>
                </c:pt>
                <c:pt idx="1502">
                  <c:v>1.124946</c:v>
                </c:pt>
                <c:pt idx="1503">
                  <c:v>1.1256949999999999</c:v>
                </c:pt>
                <c:pt idx="1504">
                  <c:v>1.1264430000000001</c:v>
                </c:pt>
                <c:pt idx="1505">
                  <c:v>1.127192</c:v>
                </c:pt>
                <c:pt idx="1506">
                  <c:v>1.1279399999999999</c:v>
                </c:pt>
                <c:pt idx="1507">
                  <c:v>1.1286890000000001</c:v>
                </c:pt>
                <c:pt idx="1508">
                  <c:v>1.1294379999999999</c:v>
                </c:pt>
                <c:pt idx="1509">
                  <c:v>1.1301859999999999</c:v>
                </c:pt>
                <c:pt idx="1510">
                  <c:v>1.130935</c:v>
                </c:pt>
                <c:pt idx="1511">
                  <c:v>1.131683</c:v>
                </c:pt>
                <c:pt idx="1512">
                  <c:v>1.1324320000000001</c:v>
                </c:pt>
                <c:pt idx="1513">
                  <c:v>1.1331800000000001</c:v>
                </c:pt>
                <c:pt idx="1514">
                  <c:v>1.133929</c:v>
                </c:pt>
                <c:pt idx="1515">
                  <c:v>1.1346780000000001</c:v>
                </c:pt>
                <c:pt idx="1516">
                  <c:v>1.135426</c:v>
                </c:pt>
                <c:pt idx="1517">
                  <c:v>1.1361749999999999</c:v>
                </c:pt>
                <c:pt idx="1518">
                  <c:v>1.1369229999999999</c:v>
                </c:pt>
                <c:pt idx="1519">
                  <c:v>1.137672</c:v>
                </c:pt>
                <c:pt idx="1520">
                  <c:v>1.13842</c:v>
                </c:pt>
                <c:pt idx="1521">
                  <c:v>1.1391690000000001</c:v>
                </c:pt>
                <c:pt idx="1522">
                  <c:v>1.139918</c:v>
                </c:pt>
                <c:pt idx="1523">
                  <c:v>1.140666</c:v>
                </c:pt>
                <c:pt idx="1524">
                  <c:v>1.1414150000000001</c:v>
                </c:pt>
                <c:pt idx="1525">
                  <c:v>1.142163</c:v>
                </c:pt>
                <c:pt idx="1526">
                  <c:v>1.1429119999999999</c:v>
                </c:pt>
                <c:pt idx="1527">
                  <c:v>1.1436599999999999</c:v>
                </c:pt>
                <c:pt idx="1528">
                  <c:v>1.144409</c:v>
                </c:pt>
                <c:pt idx="1529">
                  <c:v>1.1451579999999999</c:v>
                </c:pt>
                <c:pt idx="1530">
                  <c:v>1.1459060000000001</c:v>
                </c:pt>
                <c:pt idx="1531">
                  <c:v>1.146655</c:v>
                </c:pt>
                <c:pt idx="1532">
                  <c:v>1.147403</c:v>
                </c:pt>
                <c:pt idx="1533">
                  <c:v>1.1481520000000001</c:v>
                </c:pt>
                <c:pt idx="1534">
                  <c:v>1.1489</c:v>
                </c:pt>
                <c:pt idx="1535">
                  <c:v>1.1496489999999999</c:v>
                </c:pt>
                <c:pt idx="1536">
                  <c:v>1.1503969999999999</c:v>
                </c:pt>
                <c:pt idx="1537">
                  <c:v>1.151146</c:v>
                </c:pt>
                <c:pt idx="1538">
                  <c:v>1.1518949999999999</c:v>
                </c:pt>
                <c:pt idx="1539">
                  <c:v>1.1526430000000001</c:v>
                </c:pt>
                <c:pt idx="1540">
                  <c:v>1.153392</c:v>
                </c:pt>
                <c:pt idx="1541">
                  <c:v>1.1541399999999999</c:v>
                </c:pt>
                <c:pt idx="1542">
                  <c:v>1.1548890000000001</c:v>
                </c:pt>
                <c:pt idx="1543">
                  <c:v>1.155637</c:v>
                </c:pt>
                <c:pt idx="1544">
                  <c:v>1.1563859999999999</c:v>
                </c:pt>
                <c:pt idx="1545">
                  <c:v>1.157135</c:v>
                </c:pt>
                <c:pt idx="1546">
                  <c:v>1.157883</c:v>
                </c:pt>
                <c:pt idx="1547">
                  <c:v>1.1586320000000001</c:v>
                </c:pt>
                <c:pt idx="1548">
                  <c:v>1.1593800000000001</c:v>
                </c:pt>
                <c:pt idx="1549">
                  <c:v>1.160129</c:v>
                </c:pt>
                <c:pt idx="1550">
                  <c:v>1.1608769999999999</c:v>
                </c:pt>
                <c:pt idx="1551">
                  <c:v>1.161626</c:v>
                </c:pt>
                <c:pt idx="1552">
                  <c:v>1.1623749999999999</c:v>
                </c:pt>
                <c:pt idx="1553">
                  <c:v>1.1631229999999999</c:v>
                </c:pt>
                <c:pt idx="1554">
                  <c:v>1.163872</c:v>
                </c:pt>
                <c:pt idx="1555">
                  <c:v>1.16462</c:v>
                </c:pt>
                <c:pt idx="1556">
                  <c:v>1.1653690000000001</c:v>
                </c:pt>
                <c:pt idx="1557">
                  <c:v>1.1661170000000001</c:v>
                </c:pt>
                <c:pt idx="1558">
                  <c:v>1.166866</c:v>
                </c:pt>
                <c:pt idx="1559">
                  <c:v>1.1676150000000001</c:v>
                </c:pt>
                <c:pt idx="1560">
                  <c:v>1.168363</c:v>
                </c:pt>
                <c:pt idx="1561">
                  <c:v>1.1691119999999999</c:v>
                </c:pt>
                <c:pt idx="1562">
                  <c:v>1.1698599999999999</c:v>
                </c:pt>
                <c:pt idx="1563">
                  <c:v>1.170609</c:v>
                </c:pt>
                <c:pt idx="1564">
                  <c:v>1.171357</c:v>
                </c:pt>
                <c:pt idx="1565">
                  <c:v>1.1721060000000001</c:v>
                </c:pt>
                <c:pt idx="1566">
                  <c:v>1.172855</c:v>
                </c:pt>
                <c:pt idx="1567">
                  <c:v>1.173603</c:v>
                </c:pt>
                <c:pt idx="1568">
                  <c:v>1.1743520000000001</c:v>
                </c:pt>
                <c:pt idx="1569">
                  <c:v>1.1751</c:v>
                </c:pt>
                <c:pt idx="1570">
                  <c:v>1.1758489999999999</c:v>
                </c:pt>
                <c:pt idx="1571">
                  <c:v>1.1765969999999999</c:v>
                </c:pt>
                <c:pt idx="1572">
                  <c:v>1.177346</c:v>
                </c:pt>
                <c:pt idx="1573">
                  <c:v>1.178094</c:v>
                </c:pt>
                <c:pt idx="1574">
                  <c:v>1.1788430000000001</c:v>
                </c:pt>
                <c:pt idx="1575">
                  <c:v>1.179592</c:v>
                </c:pt>
                <c:pt idx="1576">
                  <c:v>1.1803399999999999</c:v>
                </c:pt>
                <c:pt idx="1577">
                  <c:v>1.1810890000000001</c:v>
                </c:pt>
                <c:pt idx="1578">
                  <c:v>1.181837</c:v>
                </c:pt>
                <c:pt idx="1579">
                  <c:v>1.1825859999999999</c:v>
                </c:pt>
                <c:pt idx="1580">
                  <c:v>1.1833340000000001</c:v>
                </c:pt>
                <c:pt idx="1581">
                  <c:v>1.184083</c:v>
                </c:pt>
                <c:pt idx="1582">
                  <c:v>1.1848320000000001</c:v>
                </c:pt>
                <c:pt idx="1583">
                  <c:v>1.1855800000000001</c:v>
                </c:pt>
                <c:pt idx="1584">
                  <c:v>1.186329</c:v>
                </c:pt>
                <c:pt idx="1585">
                  <c:v>1.1870769999999999</c:v>
                </c:pt>
                <c:pt idx="1586">
                  <c:v>1.187826</c:v>
                </c:pt>
                <c:pt idx="1587">
                  <c:v>1.188574</c:v>
                </c:pt>
                <c:pt idx="1588">
                  <c:v>1.1893229999999999</c:v>
                </c:pt>
                <c:pt idx="1589">
                  <c:v>1.190072</c:v>
                </c:pt>
                <c:pt idx="1590">
                  <c:v>1.19082</c:v>
                </c:pt>
                <c:pt idx="1591">
                  <c:v>1.1915690000000001</c:v>
                </c:pt>
                <c:pt idx="1592">
                  <c:v>1.1923170000000001</c:v>
                </c:pt>
                <c:pt idx="1593">
                  <c:v>1.193066</c:v>
                </c:pt>
                <c:pt idx="1594">
                  <c:v>1.1938139999999999</c:v>
                </c:pt>
                <c:pt idx="1595">
                  <c:v>1.194563</c:v>
                </c:pt>
                <c:pt idx="1596">
                  <c:v>1.1953119999999999</c:v>
                </c:pt>
                <c:pt idx="1597">
                  <c:v>1.1960599999999999</c:v>
                </c:pt>
                <c:pt idx="1598">
                  <c:v>1.196809</c:v>
                </c:pt>
                <c:pt idx="1599">
                  <c:v>1.197557</c:v>
                </c:pt>
                <c:pt idx="1600">
                  <c:v>1.1983060000000001</c:v>
                </c:pt>
                <c:pt idx="1601">
                  <c:v>1.1990540000000001</c:v>
                </c:pt>
                <c:pt idx="1602">
                  <c:v>1.199803</c:v>
                </c:pt>
                <c:pt idx="1603">
                  <c:v>1.2005509999999999</c:v>
                </c:pt>
                <c:pt idx="1604">
                  <c:v>1.2013</c:v>
                </c:pt>
                <c:pt idx="1605">
                  <c:v>1.2020489999999999</c:v>
                </c:pt>
                <c:pt idx="1606">
                  <c:v>1.2027969999999999</c:v>
                </c:pt>
                <c:pt idx="1607">
                  <c:v>1.203546</c:v>
                </c:pt>
                <c:pt idx="1608">
                  <c:v>1.204294</c:v>
                </c:pt>
                <c:pt idx="1609">
                  <c:v>1.2050430000000001</c:v>
                </c:pt>
                <c:pt idx="1610">
                  <c:v>1.2057910000000001</c:v>
                </c:pt>
                <c:pt idx="1611">
                  <c:v>1.2065399999999999</c:v>
                </c:pt>
                <c:pt idx="1612">
                  <c:v>1.2072890000000001</c:v>
                </c:pt>
                <c:pt idx="1613">
                  <c:v>1.208037</c:v>
                </c:pt>
                <c:pt idx="1614">
                  <c:v>1.2087859999999999</c:v>
                </c:pt>
                <c:pt idx="1615">
                  <c:v>1.2095340000000001</c:v>
                </c:pt>
                <c:pt idx="1616">
                  <c:v>1.210283</c:v>
                </c:pt>
                <c:pt idx="1617">
                  <c:v>1.211031</c:v>
                </c:pt>
                <c:pt idx="1618">
                  <c:v>1.2117800000000001</c:v>
                </c:pt>
                <c:pt idx="1619">
                  <c:v>1.212529</c:v>
                </c:pt>
                <c:pt idx="1620">
                  <c:v>1.2132769999999999</c:v>
                </c:pt>
                <c:pt idx="1621">
                  <c:v>1.214026</c:v>
                </c:pt>
                <c:pt idx="1622">
                  <c:v>1.214774</c:v>
                </c:pt>
                <c:pt idx="1623">
                  <c:v>1.2155229999999999</c:v>
                </c:pt>
                <c:pt idx="1624">
                  <c:v>1.2162710000000001</c:v>
                </c:pt>
                <c:pt idx="1625">
                  <c:v>1.21702</c:v>
                </c:pt>
                <c:pt idx="1626">
                  <c:v>1.2177690000000001</c:v>
                </c:pt>
                <c:pt idx="1627">
                  <c:v>1.2185170000000001</c:v>
                </c:pt>
                <c:pt idx="1628">
                  <c:v>1.219266</c:v>
                </c:pt>
                <c:pt idx="1629">
                  <c:v>1.2200139999999999</c:v>
                </c:pt>
                <c:pt idx="1630">
                  <c:v>1.220763</c:v>
                </c:pt>
                <c:pt idx="1631">
                  <c:v>1.221511</c:v>
                </c:pt>
                <c:pt idx="1632">
                  <c:v>1.2222599999999999</c:v>
                </c:pt>
                <c:pt idx="1633">
                  <c:v>1.223009</c:v>
                </c:pt>
                <c:pt idx="1634">
                  <c:v>1.223757</c:v>
                </c:pt>
                <c:pt idx="1635">
                  <c:v>1.2245060000000001</c:v>
                </c:pt>
                <c:pt idx="1636">
                  <c:v>1.2252540000000001</c:v>
                </c:pt>
                <c:pt idx="1637">
                  <c:v>1.226003</c:v>
                </c:pt>
                <c:pt idx="1638">
                  <c:v>1.2267509999999999</c:v>
                </c:pt>
                <c:pt idx="1639">
                  <c:v>1.2275</c:v>
                </c:pt>
                <c:pt idx="1640">
                  <c:v>1.228248</c:v>
                </c:pt>
                <c:pt idx="1641">
                  <c:v>1.2289969999999999</c:v>
                </c:pt>
                <c:pt idx="1642">
                  <c:v>1.229746</c:v>
                </c:pt>
                <c:pt idx="1643">
                  <c:v>1.230494</c:v>
                </c:pt>
                <c:pt idx="1644">
                  <c:v>1.2312430000000001</c:v>
                </c:pt>
                <c:pt idx="1645">
                  <c:v>1.2319910000000001</c:v>
                </c:pt>
                <c:pt idx="1646">
                  <c:v>1.2327399999999999</c:v>
                </c:pt>
                <c:pt idx="1647">
                  <c:v>1.2334879999999999</c:v>
                </c:pt>
                <c:pt idx="1648">
                  <c:v>1.234237</c:v>
                </c:pt>
                <c:pt idx="1649">
                  <c:v>1.2349859999999999</c:v>
                </c:pt>
                <c:pt idx="1650">
                  <c:v>1.2357340000000001</c:v>
                </c:pt>
                <c:pt idx="1651">
                  <c:v>1.236483</c:v>
                </c:pt>
                <c:pt idx="1652">
                  <c:v>1.237231</c:v>
                </c:pt>
                <c:pt idx="1653">
                  <c:v>1.2379800000000001</c:v>
                </c:pt>
                <c:pt idx="1654">
                  <c:v>1.2387280000000001</c:v>
                </c:pt>
              </c:numCache>
            </c:numRef>
          </c:xVal>
          <c:yVal>
            <c:numRef>
              <c:f>'V00001'!$B$1:$B$1656</c:f>
              <c:numCache>
                <c:formatCode>General</c:formatCode>
                <c:ptCount val="165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1</c:v>
                </c:pt>
                <c:pt idx="115">
                  <c:v>2</c:v>
                </c:pt>
                <c:pt idx="116">
                  <c:v>4</c:v>
                </c:pt>
                <c:pt idx="117">
                  <c:v>2</c:v>
                </c:pt>
                <c:pt idx="118">
                  <c:v>9</c:v>
                </c:pt>
                <c:pt idx="119">
                  <c:v>9</c:v>
                </c:pt>
                <c:pt idx="120">
                  <c:v>15</c:v>
                </c:pt>
                <c:pt idx="121">
                  <c:v>20</c:v>
                </c:pt>
                <c:pt idx="122">
                  <c:v>31</c:v>
                </c:pt>
                <c:pt idx="123">
                  <c:v>41</c:v>
                </c:pt>
                <c:pt idx="124">
                  <c:v>46</c:v>
                </c:pt>
                <c:pt idx="125">
                  <c:v>48</c:v>
                </c:pt>
                <c:pt idx="126">
                  <c:v>77</c:v>
                </c:pt>
                <c:pt idx="127">
                  <c:v>80</c:v>
                </c:pt>
                <c:pt idx="128">
                  <c:v>95</c:v>
                </c:pt>
                <c:pt idx="129">
                  <c:v>135</c:v>
                </c:pt>
                <c:pt idx="130">
                  <c:v>134</c:v>
                </c:pt>
                <c:pt idx="131">
                  <c:v>124</c:v>
                </c:pt>
                <c:pt idx="132">
                  <c:v>125</c:v>
                </c:pt>
                <c:pt idx="133">
                  <c:v>150</c:v>
                </c:pt>
                <c:pt idx="134">
                  <c:v>124</c:v>
                </c:pt>
                <c:pt idx="135">
                  <c:v>124</c:v>
                </c:pt>
                <c:pt idx="136">
                  <c:v>129</c:v>
                </c:pt>
                <c:pt idx="137">
                  <c:v>144</c:v>
                </c:pt>
                <c:pt idx="138">
                  <c:v>161</c:v>
                </c:pt>
                <c:pt idx="139">
                  <c:v>144</c:v>
                </c:pt>
                <c:pt idx="140">
                  <c:v>178</c:v>
                </c:pt>
                <c:pt idx="141">
                  <c:v>163</c:v>
                </c:pt>
                <c:pt idx="142">
                  <c:v>157</c:v>
                </c:pt>
                <c:pt idx="143">
                  <c:v>166</c:v>
                </c:pt>
                <c:pt idx="144">
                  <c:v>168</c:v>
                </c:pt>
                <c:pt idx="145">
                  <c:v>186</c:v>
                </c:pt>
                <c:pt idx="146">
                  <c:v>177</c:v>
                </c:pt>
                <c:pt idx="147">
                  <c:v>206</c:v>
                </c:pt>
                <c:pt idx="148">
                  <c:v>209</c:v>
                </c:pt>
                <c:pt idx="149">
                  <c:v>212</c:v>
                </c:pt>
                <c:pt idx="150">
                  <c:v>172</c:v>
                </c:pt>
                <c:pt idx="151">
                  <c:v>177</c:v>
                </c:pt>
                <c:pt idx="152">
                  <c:v>153</c:v>
                </c:pt>
                <c:pt idx="153">
                  <c:v>148</c:v>
                </c:pt>
                <c:pt idx="154">
                  <c:v>133</c:v>
                </c:pt>
                <c:pt idx="155">
                  <c:v>100</c:v>
                </c:pt>
                <c:pt idx="156">
                  <c:v>92</c:v>
                </c:pt>
                <c:pt idx="157">
                  <c:v>84</c:v>
                </c:pt>
                <c:pt idx="158">
                  <c:v>69</c:v>
                </c:pt>
                <c:pt idx="159">
                  <c:v>50</c:v>
                </c:pt>
                <c:pt idx="160">
                  <c:v>40</c:v>
                </c:pt>
                <c:pt idx="161">
                  <c:v>40</c:v>
                </c:pt>
                <c:pt idx="162">
                  <c:v>18</c:v>
                </c:pt>
                <c:pt idx="163">
                  <c:v>28</c:v>
                </c:pt>
                <c:pt idx="164">
                  <c:v>18</c:v>
                </c:pt>
                <c:pt idx="165">
                  <c:v>16</c:v>
                </c:pt>
                <c:pt idx="166">
                  <c:v>7</c:v>
                </c:pt>
                <c:pt idx="167">
                  <c:v>2</c:v>
                </c:pt>
                <c:pt idx="168">
                  <c:v>6</c:v>
                </c:pt>
                <c:pt idx="169">
                  <c:v>1</c:v>
                </c:pt>
                <c:pt idx="170">
                  <c:v>3</c:v>
                </c:pt>
                <c:pt idx="171">
                  <c:v>0</c:v>
                </c:pt>
                <c:pt idx="172">
                  <c:v>2</c:v>
                </c:pt>
                <c:pt idx="173">
                  <c:v>0</c:v>
                </c:pt>
                <c:pt idx="174">
                  <c:v>2</c:v>
                </c:pt>
                <c:pt idx="175">
                  <c:v>0</c:v>
                </c:pt>
                <c:pt idx="176">
                  <c:v>1</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1</c:v>
                </c:pt>
                <c:pt idx="311">
                  <c:v>0</c:v>
                </c:pt>
                <c:pt idx="312">
                  <c:v>1</c:v>
                </c:pt>
                <c:pt idx="313">
                  <c:v>3</c:v>
                </c:pt>
                <c:pt idx="314">
                  <c:v>6</c:v>
                </c:pt>
                <c:pt idx="315">
                  <c:v>10</c:v>
                </c:pt>
                <c:pt idx="316">
                  <c:v>19</c:v>
                </c:pt>
                <c:pt idx="317">
                  <c:v>20</c:v>
                </c:pt>
                <c:pt idx="318">
                  <c:v>17</c:v>
                </c:pt>
                <c:pt idx="319">
                  <c:v>31</c:v>
                </c:pt>
                <c:pt idx="320">
                  <c:v>35</c:v>
                </c:pt>
                <c:pt idx="321">
                  <c:v>32</c:v>
                </c:pt>
                <c:pt idx="322">
                  <c:v>39</c:v>
                </c:pt>
                <c:pt idx="323">
                  <c:v>44</c:v>
                </c:pt>
                <c:pt idx="324">
                  <c:v>46</c:v>
                </c:pt>
                <c:pt idx="325">
                  <c:v>73</c:v>
                </c:pt>
                <c:pt idx="326">
                  <c:v>80</c:v>
                </c:pt>
                <c:pt idx="327">
                  <c:v>74</c:v>
                </c:pt>
                <c:pt idx="328">
                  <c:v>107</c:v>
                </c:pt>
                <c:pt idx="329">
                  <c:v>111</c:v>
                </c:pt>
                <c:pt idx="330">
                  <c:v>101</c:v>
                </c:pt>
                <c:pt idx="331">
                  <c:v>151</c:v>
                </c:pt>
                <c:pt idx="332">
                  <c:v>141</c:v>
                </c:pt>
                <c:pt idx="333">
                  <c:v>153</c:v>
                </c:pt>
                <c:pt idx="334">
                  <c:v>184</c:v>
                </c:pt>
                <c:pt idx="335">
                  <c:v>165</c:v>
                </c:pt>
                <c:pt idx="336">
                  <c:v>192</c:v>
                </c:pt>
                <c:pt idx="337">
                  <c:v>179</c:v>
                </c:pt>
                <c:pt idx="338">
                  <c:v>162</c:v>
                </c:pt>
                <c:pt idx="339">
                  <c:v>173</c:v>
                </c:pt>
                <c:pt idx="340">
                  <c:v>173</c:v>
                </c:pt>
                <c:pt idx="341">
                  <c:v>213</c:v>
                </c:pt>
                <c:pt idx="342">
                  <c:v>206</c:v>
                </c:pt>
                <c:pt idx="343">
                  <c:v>176</c:v>
                </c:pt>
                <c:pt idx="344">
                  <c:v>167</c:v>
                </c:pt>
                <c:pt idx="345">
                  <c:v>144</c:v>
                </c:pt>
                <c:pt idx="346">
                  <c:v>142</c:v>
                </c:pt>
                <c:pt idx="347">
                  <c:v>178</c:v>
                </c:pt>
                <c:pt idx="348">
                  <c:v>157</c:v>
                </c:pt>
                <c:pt idx="349">
                  <c:v>122</c:v>
                </c:pt>
                <c:pt idx="350">
                  <c:v>121</c:v>
                </c:pt>
                <c:pt idx="351">
                  <c:v>117</c:v>
                </c:pt>
                <c:pt idx="352">
                  <c:v>99</c:v>
                </c:pt>
                <c:pt idx="353">
                  <c:v>81</c:v>
                </c:pt>
                <c:pt idx="354">
                  <c:v>72</c:v>
                </c:pt>
                <c:pt idx="355">
                  <c:v>44</c:v>
                </c:pt>
                <c:pt idx="356">
                  <c:v>39</c:v>
                </c:pt>
                <c:pt idx="357">
                  <c:v>37</c:v>
                </c:pt>
                <c:pt idx="358">
                  <c:v>21</c:v>
                </c:pt>
                <c:pt idx="359">
                  <c:v>24</c:v>
                </c:pt>
                <c:pt idx="360">
                  <c:v>18</c:v>
                </c:pt>
                <c:pt idx="361">
                  <c:v>8</c:v>
                </c:pt>
                <c:pt idx="362">
                  <c:v>7</c:v>
                </c:pt>
                <c:pt idx="363">
                  <c:v>4</c:v>
                </c:pt>
                <c:pt idx="364">
                  <c:v>2</c:v>
                </c:pt>
                <c:pt idx="365">
                  <c:v>6</c:v>
                </c:pt>
                <c:pt idx="366">
                  <c:v>2</c:v>
                </c:pt>
                <c:pt idx="367">
                  <c:v>1</c:v>
                </c:pt>
                <c:pt idx="368">
                  <c:v>3</c:v>
                </c:pt>
                <c:pt idx="369">
                  <c:v>0</c:v>
                </c:pt>
                <c:pt idx="370">
                  <c:v>1</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0</c:v>
                </c:pt>
                <c:pt idx="460">
                  <c:v>0</c:v>
                </c:pt>
                <c:pt idx="461">
                  <c:v>0</c:v>
                </c:pt>
                <c:pt idx="462">
                  <c:v>0</c:v>
                </c:pt>
                <c:pt idx="463">
                  <c:v>0</c:v>
                </c:pt>
                <c:pt idx="464">
                  <c:v>0</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0</c:v>
                </c:pt>
                <c:pt idx="493">
                  <c:v>0</c:v>
                </c:pt>
                <c:pt idx="494">
                  <c:v>0</c:v>
                </c:pt>
                <c:pt idx="495">
                  <c:v>0</c:v>
                </c:pt>
                <c:pt idx="496">
                  <c:v>0</c:v>
                </c:pt>
                <c:pt idx="497">
                  <c:v>0</c:v>
                </c:pt>
                <c:pt idx="498">
                  <c:v>0</c:v>
                </c:pt>
                <c:pt idx="499">
                  <c:v>0</c:v>
                </c:pt>
                <c:pt idx="500">
                  <c:v>0</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0</c:v>
                </c:pt>
                <c:pt idx="541">
                  <c:v>0</c:v>
                </c:pt>
                <c:pt idx="542">
                  <c:v>0</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1</c:v>
                </c:pt>
                <c:pt idx="620">
                  <c:v>0</c:v>
                </c:pt>
                <c:pt idx="621">
                  <c:v>3</c:v>
                </c:pt>
                <c:pt idx="622">
                  <c:v>3</c:v>
                </c:pt>
                <c:pt idx="623">
                  <c:v>2</c:v>
                </c:pt>
                <c:pt idx="624">
                  <c:v>11</c:v>
                </c:pt>
                <c:pt idx="625">
                  <c:v>11</c:v>
                </c:pt>
                <c:pt idx="626">
                  <c:v>19</c:v>
                </c:pt>
                <c:pt idx="627">
                  <c:v>37</c:v>
                </c:pt>
                <c:pt idx="628">
                  <c:v>38</c:v>
                </c:pt>
                <c:pt idx="629">
                  <c:v>58</c:v>
                </c:pt>
                <c:pt idx="630">
                  <c:v>55</c:v>
                </c:pt>
                <c:pt idx="631">
                  <c:v>82</c:v>
                </c:pt>
                <c:pt idx="632">
                  <c:v>94</c:v>
                </c:pt>
                <c:pt idx="633">
                  <c:v>115</c:v>
                </c:pt>
                <c:pt idx="634">
                  <c:v>143</c:v>
                </c:pt>
                <c:pt idx="635">
                  <c:v>117</c:v>
                </c:pt>
                <c:pt idx="636">
                  <c:v>135</c:v>
                </c:pt>
                <c:pt idx="637">
                  <c:v>142</c:v>
                </c:pt>
                <c:pt idx="638">
                  <c:v>176</c:v>
                </c:pt>
                <c:pt idx="639">
                  <c:v>173</c:v>
                </c:pt>
                <c:pt idx="640">
                  <c:v>174</c:v>
                </c:pt>
                <c:pt idx="641">
                  <c:v>187</c:v>
                </c:pt>
                <c:pt idx="642">
                  <c:v>198</c:v>
                </c:pt>
                <c:pt idx="643">
                  <c:v>204</c:v>
                </c:pt>
                <c:pt idx="644">
                  <c:v>216</c:v>
                </c:pt>
                <c:pt idx="645">
                  <c:v>215</c:v>
                </c:pt>
                <c:pt idx="646">
                  <c:v>219</c:v>
                </c:pt>
                <c:pt idx="647">
                  <c:v>209</c:v>
                </c:pt>
                <c:pt idx="648">
                  <c:v>213</c:v>
                </c:pt>
                <c:pt idx="649">
                  <c:v>170</c:v>
                </c:pt>
                <c:pt idx="650">
                  <c:v>189</c:v>
                </c:pt>
                <c:pt idx="651">
                  <c:v>151</c:v>
                </c:pt>
                <c:pt idx="652">
                  <c:v>190</c:v>
                </c:pt>
                <c:pt idx="653">
                  <c:v>164</c:v>
                </c:pt>
                <c:pt idx="654">
                  <c:v>147</c:v>
                </c:pt>
                <c:pt idx="655">
                  <c:v>124</c:v>
                </c:pt>
                <c:pt idx="656">
                  <c:v>106</c:v>
                </c:pt>
                <c:pt idx="657">
                  <c:v>106</c:v>
                </c:pt>
                <c:pt idx="658">
                  <c:v>110</c:v>
                </c:pt>
                <c:pt idx="659">
                  <c:v>85</c:v>
                </c:pt>
                <c:pt idx="660">
                  <c:v>77</c:v>
                </c:pt>
                <c:pt idx="661">
                  <c:v>74</c:v>
                </c:pt>
                <c:pt idx="662">
                  <c:v>68</c:v>
                </c:pt>
                <c:pt idx="663">
                  <c:v>62</c:v>
                </c:pt>
                <c:pt idx="664">
                  <c:v>34</c:v>
                </c:pt>
                <c:pt idx="665">
                  <c:v>29</c:v>
                </c:pt>
                <c:pt idx="666">
                  <c:v>20</c:v>
                </c:pt>
                <c:pt idx="667">
                  <c:v>20</c:v>
                </c:pt>
                <c:pt idx="668">
                  <c:v>13</c:v>
                </c:pt>
                <c:pt idx="669">
                  <c:v>12</c:v>
                </c:pt>
                <c:pt idx="670">
                  <c:v>8</c:v>
                </c:pt>
                <c:pt idx="671">
                  <c:v>3</c:v>
                </c:pt>
                <c:pt idx="672">
                  <c:v>3</c:v>
                </c:pt>
                <c:pt idx="673">
                  <c:v>0</c:v>
                </c:pt>
                <c:pt idx="674">
                  <c:v>3</c:v>
                </c:pt>
                <c:pt idx="675">
                  <c:v>0</c:v>
                </c:pt>
                <c:pt idx="676">
                  <c:v>2</c:v>
                </c:pt>
                <c:pt idx="677">
                  <c:v>0</c:v>
                </c:pt>
                <c:pt idx="678">
                  <c:v>0</c:v>
                </c:pt>
                <c:pt idx="679">
                  <c:v>0</c:v>
                </c:pt>
                <c:pt idx="680">
                  <c:v>0</c:v>
                </c:pt>
                <c:pt idx="681">
                  <c:v>0</c:v>
                </c:pt>
                <c:pt idx="682">
                  <c:v>0</c:v>
                </c:pt>
                <c:pt idx="683">
                  <c:v>0</c:v>
                </c:pt>
                <c:pt idx="684">
                  <c:v>0</c:v>
                </c:pt>
                <c:pt idx="685">
                  <c:v>0</c:v>
                </c:pt>
                <c:pt idx="686">
                  <c:v>0</c:v>
                </c:pt>
                <c:pt idx="687">
                  <c:v>0</c:v>
                </c:pt>
                <c:pt idx="688">
                  <c:v>0</c:v>
                </c:pt>
                <c:pt idx="689">
                  <c:v>0</c:v>
                </c:pt>
                <c:pt idx="690">
                  <c:v>0</c:v>
                </c:pt>
                <c:pt idx="691">
                  <c:v>0</c:v>
                </c:pt>
                <c:pt idx="692">
                  <c:v>0</c:v>
                </c:pt>
                <c:pt idx="693">
                  <c:v>0</c:v>
                </c:pt>
                <c:pt idx="694">
                  <c:v>0</c:v>
                </c:pt>
                <c:pt idx="695">
                  <c:v>0</c:v>
                </c:pt>
                <c:pt idx="696">
                  <c:v>0</c:v>
                </c:pt>
                <c:pt idx="697">
                  <c:v>0</c:v>
                </c:pt>
                <c:pt idx="698">
                  <c:v>0</c:v>
                </c:pt>
                <c:pt idx="699">
                  <c:v>0</c:v>
                </c:pt>
                <c:pt idx="700">
                  <c:v>0</c:v>
                </c:pt>
                <c:pt idx="701">
                  <c:v>0</c:v>
                </c:pt>
                <c:pt idx="702">
                  <c:v>0</c:v>
                </c:pt>
                <c:pt idx="703">
                  <c:v>0</c:v>
                </c:pt>
                <c:pt idx="704">
                  <c:v>0</c:v>
                </c:pt>
                <c:pt idx="705">
                  <c:v>0</c:v>
                </c:pt>
                <c:pt idx="706">
                  <c:v>0</c:v>
                </c:pt>
                <c:pt idx="707">
                  <c:v>0</c:v>
                </c:pt>
                <c:pt idx="708">
                  <c:v>0</c:v>
                </c:pt>
                <c:pt idx="709">
                  <c:v>0</c:v>
                </c:pt>
                <c:pt idx="710">
                  <c:v>0</c:v>
                </c:pt>
                <c:pt idx="711">
                  <c:v>0</c:v>
                </c:pt>
                <c:pt idx="712">
                  <c:v>0</c:v>
                </c:pt>
                <c:pt idx="713">
                  <c:v>0</c:v>
                </c:pt>
                <c:pt idx="714">
                  <c:v>0</c:v>
                </c:pt>
                <c:pt idx="715">
                  <c:v>0</c:v>
                </c:pt>
                <c:pt idx="716">
                  <c:v>0</c:v>
                </c:pt>
                <c:pt idx="717">
                  <c:v>0</c:v>
                </c:pt>
                <c:pt idx="718">
                  <c:v>0</c:v>
                </c:pt>
                <c:pt idx="719">
                  <c:v>0</c:v>
                </c:pt>
                <c:pt idx="720">
                  <c:v>0</c:v>
                </c:pt>
                <c:pt idx="721">
                  <c:v>0</c:v>
                </c:pt>
                <c:pt idx="722">
                  <c:v>0</c:v>
                </c:pt>
                <c:pt idx="723">
                  <c:v>0</c:v>
                </c:pt>
                <c:pt idx="724">
                  <c:v>0</c:v>
                </c:pt>
                <c:pt idx="725">
                  <c:v>0</c:v>
                </c:pt>
                <c:pt idx="726">
                  <c:v>0</c:v>
                </c:pt>
                <c:pt idx="727">
                  <c:v>0</c:v>
                </c:pt>
                <c:pt idx="728">
                  <c:v>0</c:v>
                </c:pt>
                <c:pt idx="729">
                  <c:v>0</c:v>
                </c:pt>
                <c:pt idx="730">
                  <c:v>0</c:v>
                </c:pt>
                <c:pt idx="731">
                  <c:v>0</c:v>
                </c:pt>
                <c:pt idx="732">
                  <c:v>0</c:v>
                </c:pt>
                <c:pt idx="733">
                  <c:v>0</c:v>
                </c:pt>
                <c:pt idx="734">
                  <c:v>0</c:v>
                </c:pt>
                <c:pt idx="735">
                  <c:v>0</c:v>
                </c:pt>
                <c:pt idx="736">
                  <c:v>0</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0</c:v>
                </c:pt>
                <c:pt idx="752">
                  <c:v>0</c:v>
                </c:pt>
                <c:pt idx="753">
                  <c:v>0</c:v>
                </c:pt>
                <c:pt idx="754">
                  <c:v>0</c:v>
                </c:pt>
                <c:pt idx="755">
                  <c:v>0</c:v>
                </c:pt>
                <c:pt idx="756">
                  <c:v>0</c:v>
                </c:pt>
                <c:pt idx="757">
                  <c:v>0</c:v>
                </c:pt>
                <c:pt idx="758">
                  <c:v>0</c:v>
                </c:pt>
                <c:pt idx="759">
                  <c:v>0</c:v>
                </c:pt>
                <c:pt idx="760">
                  <c:v>0</c:v>
                </c:pt>
                <c:pt idx="761">
                  <c:v>0</c:v>
                </c:pt>
                <c:pt idx="762">
                  <c:v>0</c:v>
                </c:pt>
                <c:pt idx="763">
                  <c:v>0</c:v>
                </c:pt>
                <c:pt idx="764">
                  <c:v>0</c:v>
                </c:pt>
                <c:pt idx="765">
                  <c:v>0</c:v>
                </c:pt>
                <c:pt idx="766">
                  <c:v>0</c:v>
                </c:pt>
                <c:pt idx="767">
                  <c:v>0</c:v>
                </c:pt>
                <c:pt idx="768">
                  <c:v>0</c:v>
                </c:pt>
                <c:pt idx="769">
                  <c:v>0</c:v>
                </c:pt>
                <c:pt idx="770">
                  <c:v>0</c:v>
                </c:pt>
                <c:pt idx="771">
                  <c:v>0</c:v>
                </c:pt>
                <c:pt idx="772">
                  <c:v>0</c:v>
                </c:pt>
                <c:pt idx="773">
                  <c:v>0</c:v>
                </c:pt>
                <c:pt idx="774">
                  <c:v>0</c:v>
                </c:pt>
                <c:pt idx="775">
                  <c:v>0</c:v>
                </c:pt>
                <c:pt idx="776">
                  <c:v>0</c:v>
                </c:pt>
                <c:pt idx="777">
                  <c:v>0</c:v>
                </c:pt>
                <c:pt idx="778">
                  <c:v>0</c:v>
                </c:pt>
                <c:pt idx="779">
                  <c:v>0</c:v>
                </c:pt>
                <c:pt idx="780">
                  <c:v>0</c:v>
                </c:pt>
                <c:pt idx="781">
                  <c:v>0</c:v>
                </c:pt>
                <c:pt idx="782">
                  <c:v>0</c:v>
                </c:pt>
                <c:pt idx="783">
                  <c:v>0</c:v>
                </c:pt>
                <c:pt idx="784">
                  <c:v>0</c:v>
                </c:pt>
                <c:pt idx="785">
                  <c:v>0</c:v>
                </c:pt>
                <c:pt idx="786">
                  <c:v>0</c:v>
                </c:pt>
                <c:pt idx="787">
                  <c:v>0</c:v>
                </c:pt>
                <c:pt idx="788">
                  <c:v>0</c:v>
                </c:pt>
                <c:pt idx="789">
                  <c:v>0</c:v>
                </c:pt>
                <c:pt idx="790">
                  <c:v>0</c:v>
                </c:pt>
                <c:pt idx="791">
                  <c:v>0</c:v>
                </c:pt>
                <c:pt idx="792">
                  <c:v>0</c:v>
                </c:pt>
                <c:pt idx="793">
                  <c:v>0</c:v>
                </c:pt>
                <c:pt idx="794">
                  <c:v>0</c:v>
                </c:pt>
                <c:pt idx="795">
                  <c:v>0</c:v>
                </c:pt>
                <c:pt idx="796">
                  <c:v>0</c:v>
                </c:pt>
                <c:pt idx="797">
                  <c:v>0</c:v>
                </c:pt>
                <c:pt idx="798">
                  <c:v>0</c:v>
                </c:pt>
                <c:pt idx="799">
                  <c:v>0</c:v>
                </c:pt>
                <c:pt idx="800">
                  <c:v>0</c:v>
                </c:pt>
                <c:pt idx="801">
                  <c:v>0</c:v>
                </c:pt>
                <c:pt idx="802">
                  <c:v>0</c:v>
                </c:pt>
                <c:pt idx="803">
                  <c:v>0</c:v>
                </c:pt>
                <c:pt idx="804">
                  <c:v>0</c:v>
                </c:pt>
                <c:pt idx="805">
                  <c:v>0</c:v>
                </c:pt>
                <c:pt idx="806">
                  <c:v>0</c:v>
                </c:pt>
                <c:pt idx="807">
                  <c:v>0</c:v>
                </c:pt>
                <c:pt idx="808">
                  <c:v>0</c:v>
                </c:pt>
                <c:pt idx="809">
                  <c:v>0</c:v>
                </c:pt>
                <c:pt idx="810">
                  <c:v>0</c:v>
                </c:pt>
                <c:pt idx="811">
                  <c:v>0</c:v>
                </c:pt>
                <c:pt idx="812">
                  <c:v>0</c:v>
                </c:pt>
                <c:pt idx="813">
                  <c:v>0</c:v>
                </c:pt>
                <c:pt idx="814">
                  <c:v>0</c:v>
                </c:pt>
                <c:pt idx="815">
                  <c:v>0</c:v>
                </c:pt>
                <c:pt idx="816">
                  <c:v>0</c:v>
                </c:pt>
                <c:pt idx="817">
                  <c:v>0</c:v>
                </c:pt>
                <c:pt idx="818">
                  <c:v>0</c:v>
                </c:pt>
                <c:pt idx="819">
                  <c:v>0</c:v>
                </c:pt>
                <c:pt idx="820">
                  <c:v>0</c:v>
                </c:pt>
                <c:pt idx="821">
                  <c:v>0</c:v>
                </c:pt>
                <c:pt idx="822">
                  <c:v>0</c:v>
                </c:pt>
                <c:pt idx="823">
                  <c:v>0</c:v>
                </c:pt>
                <c:pt idx="824">
                  <c:v>0</c:v>
                </c:pt>
                <c:pt idx="825">
                  <c:v>0</c:v>
                </c:pt>
                <c:pt idx="826">
                  <c:v>0</c:v>
                </c:pt>
                <c:pt idx="827">
                  <c:v>0</c:v>
                </c:pt>
                <c:pt idx="828">
                  <c:v>0</c:v>
                </c:pt>
                <c:pt idx="829">
                  <c:v>0</c:v>
                </c:pt>
                <c:pt idx="830">
                  <c:v>0</c:v>
                </c:pt>
                <c:pt idx="831">
                  <c:v>0</c:v>
                </c:pt>
                <c:pt idx="832">
                  <c:v>0</c:v>
                </c:pt>
                <c:pt idx="833">
                  <c:v>0</c:v>
                </c:pt>
                <c:pt idx="834">
                  <c:v>0</c:v>
                </c:pt>
                <c:pt idx="835">
                  <c:v>0</c:v>
                </c:pt>
                <c:pt idx="836">
                  <c:v>0</c:v>
                </c:pt>
                <c:pt idx="837">
                  <c:v>0</c:v>
                </c:pt>
                <c:pt idx="838">
                  <c:v>0</c:v>
                </c:pt>
                <c:pt idx="839">
                  <c:v>0</c:v>
                </c:pt>
                <c:pt idx="840">
                  <c:v>0</c:v>
                </c:pt>
                <c:pt idx="841">
                  <c:v>0</c:v>
                </c:pt>
                <c:pt idx="842">
                  <c:v>0</c:v>
                </c:pt>
                <c:pt idx="843">
                  <c:v>0</c:v>
                </c:pt>
                <c:pt idx="844">
                  <c:v>0</c:v>
                </c:pt>
                <c:pt idx="845">
                  <c:v>0</c:v>
                </c:pt>
                <c:pt idx="846">
                  <c:v>0</c:v>
                </c:pt>
                <c:pt idx="847">
                  <c:v>0</c:v>
                </c:pt>
                <c:pt idx="848">
                  <c:v>0</c:v>
                </c:pt>
                <c:pt idx="849">
                  <c:v>0</c:v>
                </c:pt>
                <c:pt idx="850">
                  <c:v>0</c:v>
                </c:pt>
                <c:pt idx="851">
                  <c:v>0</c:v>
                </c:pt>
                <c:pt idx="852">
                  <c:v>0</c:v>
                </c:pt>
                <c:pt idx="853">
                  <c:v>0</c:v>
                </c:pt>
                <c:pt idx="854">
                  <c:v>0</c:v>
                </c:pt>
                <c:pt idx="855">
                  <c:v>0</c:v>
                </c:pt>
                <c:pt idx="856">
                  <c:v>0</c:v>
                </c:pt>
                <c:pt idx="857">
                  <c:v>0</c:v>
                </c:pt>
                <c:pt idx="858">
                  <c:v>0</c:v>
                </c:pt>
                <c:pt idx="859">
                  <c:v>0</c:v>
                </c:pt>
                <c:pt idx="860">
                  <c:v>0</c:v>
                </c:pt>
                <c:pt idx="861">
                  <c:v>0</c:v>
                </c:pt>
                <c:pt idx="862">
                  <c:v>0</c:v>
                </c:pt>
                <c:pt idx="863">
                  <c:v>0</c:v>
                </c:pt>
                <c:pt idx="864">
                  <c:v>0</c:v>
                </c:pt>
                <c:pt idx="865">
                  <c:v>0</c:v>
                </c:pt>
                <c:pt idx="866">
                  <c:v>0</c:v>
                </c:pt>
                <c:pt idx="867">
                  <c:v>0</c:v>
                </c:pt>
                <c:pt idx="868">
                  <c:v>0</c:v>
                </c:pt>
                <c:pt idx="869">
                  <c:v>0</c:v>
                </c:pt>
                <c:pt idx="870">
                  <c:v>0</c:v>
                </c:pt>
                <c:pt idx="871">
                  <c:v>0</c:v>
                </c:pt>
                <c:pt idx="872">
                  <c:v>0</c:v>
                </c:pt>
                <c:pt idx="873">
                  <c:v>0</c:v>
                </c:pt>
                <c:pt idx="874">
                  <c:v>0</c:v>
                </c:pt>
                <c:pt idx="875">
                  <c:v>0</c:v>
                </c:pt>
                <c:pt idx="876">
                  <c:v>0</c:v>
                </c:pt>
                <c:pt idx="877">
                  <c:v>0</c:v>
                </c:pt>
                <c:pt idx="878">
                  <c:v>0</c:v>
                </c:pt>
                <c:pt idx="879">
                  <c:v>0</c:v>
                </c:pt>
                <c:pt idx="880">
                  <c:v>0</c:v>
                </c:pt>
                <c:pt idx="881">
                  <c:v>0</c:v>
                </c:pt>
                <c:pt idx="882">
                  <c:v>0</c:v>
                </c:pt>
                <c:pt idx="883">
                  <c:v>0</c:v>
                </c:pt>
                <c:pt idx="884">
                  <c:v>0</c:v>
                </c:pt>
                <c:pt idx="885">
                  <c:v>0</c:v>
                </c:pt>
                <c:pt idx="886">
                  <c:v>0</c:v>
                </c:pt>
                <c:pt idx="887">
                  <c:v>0</c:v>
                </c:pt>
                <c:pt idx="888">
                  <c:v>0</c:v>
                </c:pt>
                <c:pt idx="889">
                  <c:v>0</c:v>
                </c:pt>
                <c:pt idx="890">
                  <c:v>0</c:v>
                </c:pt>
                <c:pt idx="891">
                  <c:v>0</c:v>
                </c:pt>
                <c:pt idx="892">
                  <c:v>0</c:v>
                </c:pt>
                <c:pt idx="893">
                  <c:v>0</c:v>
                </c:pt>
                <c:pt idx="894">
                  <c:v>0</c:v>
                </c:pt>
                <c:pt idx="895">
                  <c:v>0</c:v>
                </c:pt>
                <c:pt idx="896">
                  <c:v>0</c:v>
                </c:pt>
                <c:pt idx="897">
                  <c:v>0</c:v>
                </c:pt>
                <c:pt idx="898">
                  <c:v>0</c:v>
                </c:pt>
                <c:pt idx="899">
                  <c:v>0</c:v>
                </c:pt>
                <c:pt idx="900">
                  <c:v>0</c:v>
                </c:pt>
                <c:pt idx="901">
                  <c:v>0</c:v>
                </c:pt>
                <c:pt idx="902">
                  <c:v>0</c:v>
                </c:pt>
                <c:pt idx="903">
                  <c:v>0</c:v>
                </c:pt>
                <c:pt idx="904">
                  <c:v>0</c:v>
                </c:pt>
                <c:pt idx="905">
                  <c:v>0</c:v>
                </c:pt>
                <c:pt idx="906">
                  <c:v>0</c:v>
                </c:pt>
                <c:pt idx="907">
                  <c:v>0</c:v>
                </c:pt>
                <c:pt idx="908">
                  <c:v>0</c:v>
                </c:pt>
                <c:pt idx="909">
                  <c:v>0</c:v>
                </c:pt>
                <c:pt idx="910">
                  <c:v>0</c:v>
                </c:pt>
                <c:pt idx="911">
                  <c:v>0</c:v>
                </c:pt>
                <c:pt idx="912">
                  <c:v>0</c:v>
                </c:pt>
                <c:pt idx="913">
                  <c:v>0</c:v>
                </c:pt>
                <c:pt idx="914">
                  <c:v>0</c:v>
                </c:pt>
                <c:pt idx="915">
                  <c:v>0</c:v>
                </c:pt>
                <c:pt idx="916">
                  <c:v>0</c:v>
                </c:pt>
                <c:pt idx="917">
                  <c:v>0</c:v>
                </c:pt>
                <c:pt idx="918">
                  <c:v>0</c:v>
                </c:pt>
                <c:pt idx="919">
                  <c:v>0</c:v>
                </c:pt>
                <c:pt idx="920">
                  <c:v>0</c:v>
                </c:pt>
                <c:pt idx="921">
                  <c:v>0</c:v>
                </c:pt>
                <c:pt idx="922">
                  <c:v>0</c:v>
                </c:pt>
                <c:pt idx="923">
                  <c:v>0</c:v>
                </c:pt>
                <c:pt idx="924">
                  <c:v>0</c:v>
                </c:pt>
                <c:pt idx="925">
                  <c:v>0</c:v>
                </c:pt>
                <c:pt idx="926">
                  <c:v>0</c:v>
                </c:pt>
                <c:pt idx="927">
                  <c:v>0</c:v>
                </c:pt>
                <c:pt idx="928">
                  <c:v>0</c:v>
                </c:pt>
                <c:pt idx="929">
                  <c:v>0</c:v>
                </c:pt>
                <c:pt idx="930">
                  <c:v>0</c:v>
                </c:pt>
                <c:pt idx="931">
                  <c:v>0</c:v>
                </c:pt>
                <c:pt idx="932">
                  <c:v>0</c:v>
                </c:pt>
                <c:pt idx="933">
                  <c:v>0</c:v>
                </c:pt>
                <c:pt idx="934">
                  <c:v>0</c:v>
                </c:pt>
                <c:pt idx="935">
                  <c:v>0</c:v>
                </c:pt>
                <c:pt idx="936">
                  <c:v>0</c:v>
                </c:pt>
                <c:pt idx="937">
                  <c:v>0</c:v>
                </c:pt>
                <c:pt idx="938">
                  <c:v>0</c:v>
                </c:pt>
                <c:pt idx="939">
                  <c:v>0</c:v>
                </c:pt>
                <c:pt idx="940">
                  <c:v>0</c:v>
                </c:pt>
                <c:pt idx="941">
                  <c:v>0</c:v>
                </c:pt>
                <c:pt idx="942">
                  <c:v>0</c:v>
                </c:pt>
                <c:pt idx="943">
                  <c:v>0</c:v>
                </c:pt>
                <c:pt idx="944">
                  <c:v>0</c:v>
                </c:pt>
                <c:pt idx="945">
                  <c:v>0</c:v>
                </c:pt>
                <c:pt idx="946">
                  <c:v>0</c:v>
                </c:pt>
                <c:pt idx="947">
                  <c:v>0</c:v>
                </c:pt>
                <c:pt idx="948">
                  <c:v>0</c:v>
                </c:pt>
                <c:pt idx="949">
                  <c:v>0</c:v>
                </c:pt>
                <c:pt idx="950">
                  <c:v>0</c:v>
                </c:pt>
                <c:pt idx="951">
                  <c:v>0</c:v>
                </c:pt>
                <c:pt idx="952">
                  <c:v>0</c:v>
                </c:pt>
                <c:pt idx="953">
                  <c:v>0</c:v>
                </c:pt>
                <c:pt idx="954">
                  <c:v>0</c:v>
                </c:pt>
                <c:pt idx="955">
                  <c:v>0</c:v>
                </c:pt>
                <c:pt idx="956">
                  <c:v>0</c:v>
                </c:pt>
                <c:pt idx="957">
                  <c:v>0</c:v>
                </c:pt>
                <c:pt idx="958">
                  <c:v>0</c:v>
                </c:pt>
                <c:pt idx="959">
                  <c:v>0</c:v>
                </c:pt>
                <c:pt idx="960">
                  <c:v>0</c:v>
                </c:pt>
                <c:pt idx="961">
                  <c:v>0</c:v>
                </c:pt>
                <c:pt idx="962">
                  <c:v>0</c:v>
                </c:pt>
                <c:pt idx="963">
                  <c:v>0</c:v>
                </c:pt>
                <c:pt idx="964">
                  <c:v>0</c:v>
                </c:pt>
                <c:pt idx="965">
                  <c:v>0</c:v>
                </c:pt>
                <c:pt idx="966">
                  <c:v>0</c:v>
                </c:pt>
                <c:pt idx="967">
                  <c:v>0</c:v>
                </c:pt>
                <c:pt idx="968">
                  <c:v>0</c:v>
                </c:pt>
                <c:pt idx="969">
                  <c:v>0</c:v>
                </c:pt>
                <c:pt idx="970">
                  <c:v>0</c:v>
                </c:pt>
                <c:pt idx="971">
                  <c:v>0</c:v>
                </c:pt>
                <c:pt idx="972">
                  <c:v>0</c:v>
                </c:pt>
                <c:pt idx="973">
                  <c:v>0</c:v>
                </c:pt>
                <c:pt idx="974">
                  <c:v>0</c:v>
                </c:pt>
                <c:pt idx="975">
                  <c:v>0</c:v>
                </c:pt>
                <c:pt idx="976">
                  <c:v>0</c:v>
                </c:pt>
                <c:pt idx="977">
                  <c:v>0</c:v>
                </c:pt>
                <c:pt idx="978">
                  <c:v>0</c:v>
                </c:pt>
                <c:pt idx="979">
                  <c:v>0</c:v>
                </c:pt>
                <c:pt idx="980">
                  <c:v>0</c:v>
                </c:pt>
                <c:pt idx="981">
                  <c:v>0</c:v>
                </c:pt>
                <c:pt idx="982">
                  <c:v>0</c:v>
                </c:pt>
                <c:pt idx="983">
                  <c:v>0</c:v>
                </c:pt>
                <c:pt idx="984">
                  <c:v>0</c:v>
                </c:pt>
                <c:pt idx="985">
                  <c:v>0</c:v>
                </c:pt>
                <c:pt idx="986">
                  <c:v>0</c:v>
                </c:pt>
                <c:pt idx="987">
                  <c:v>0</c:v>
                </c:pt>
                <c:pt idx="988">
                  <c:v>0</c:v>
                </c:pt>
                <c:pt idx="989">
                  <c:v>0</c:v>
                </c:pt>
                <c:pt idx="990">
                  <c:v>0</c:v>
                </c:pt>
                <c:pt idx="991">
                  <c:v>0</c:v>
                </c:pt>
                <c:pt idx="992">
                  <c:v>0</c:v>
                </c:pt>
                <c:pt idx="993">
                  <c:v>0</c:v>
                </c:pt>
                <c:pt idx="994">
                  <c:v>0</c:v>
                </c:pt>
                <c:pt idx="995">
                  <c:v>0</c:v>
                </c:pt>
                <c:pt idx="996">
                  <c:v>0</c:v>
                </c:pt>
                <c:pt idx="997">
                  <c:v>0</c:v>
                </c:pt>
                <c:pt idx="998">
                  <c:v>0</c:v>
                </c:pt>
                <c:pt idx="999">
                  <c:v>0</c:v>
                </c:pt>
                <c:pt idx="1000">
                  <c:v>0</c:v>
                </c:pt>
                <c:pt idx="1001">
                  <c:v>0</c:v>
                </c:pt>
                <c:pt idx="1002">
                  <c:v>0</c:v>
                </c:pt>
                <c:pt idx="1003">
                  <c:v>0</c:v>
                </c:pt>
                <c:pt idx="1004">
                  <c:v>0</c:v>
                </c:pt>
                <c:pt idx="1005">
                  <c:v>0</c:v>
                </c:pt>
                <c:pt idx="1006">
                  <c:v>0</c:v>
                </c:pt>
                <c:pt idx="1007">
                  <c:v>0</c:v>
                </c:pt>
                <c:pt idx="1008">
                  <c:v>0</c:v>
                </c:pt>
                <c:pt idx="1009">
                  <c:v>0</c:v>
                </c:pt>
                <c:pt idx="1010">
                  <c:v>0</c:v>
                </c:pt>
                <c:pt idx="1011">
                  <c:v>0</c:v>
                </c:pt>
                <c:pt idx="1012">
                  <c:v>0</c:v>
                </c:pt>
                <c:pt idx="1013">
                  <c:v>0</c:v>
                </c:pt>
                <c:pt idx="1014">
                  <c:v>0</c:v>
                </c:pt>
                <c:pt idx="1015">
                  <c:v>0</c:v>
                </c:pt>
                <c:pt idx="1016">
                  <c:v>0</c:v>
                </c:pt>
                <c:pt idx="1017">
                  <c:v>0</c:v>
                </c:pt>
                <c:pt idx="1018">
                  <c:v>0</c:v>
                </c:pt>
                <c:pt idx="1019">
                  <c:v>0</c:v>
                </c:pt>
                <c:pt idx="1020">
                  <c:v>0</c:v>
                </c:pt>
                <c:pt idx="1021">
                  <c:v>0</c:v>
                </c:pt>
                <c:pt idx="1022">
                  <c:v>0</c:v>
                </c:pt>
                <c:pt idx="1023">
                  <c:v>0</c:v>
                </c:pt>
                <c:pt idx="1024">
                  <c:v>0</c:v>
                </c:pt>
                <c:pt idx="1025">
                  <c:v>0</c:v>
                </c:pt>
                <c:pt idx="1026">
                  <c:v>0</c:v>
                </c:pt>
                <c:pt idx="1027">
                  <c:v>0</c:v>
                </c:pt>
                <c:pt idx="1028">
                  <c:v>0</c:v>
                </c:pt>
                <c:pt idx="1029">
                  <c:v>0</c:v>
                </c:pt>
                <c:pt idx="1030">
                  <c:v>0</c:v>
                </c:pt>
                <c:pt idx="1031">
                  <c:v>0</c:v>
                </c:pt>
                <c:pt idx="1032">
                  <c:v>0</c:v>
                </c:pt>
                <c:pt idx="1033">
                  <c:v>0</c:v>
                </c:pt>
                <c:pt idx="1034">
                  <c:v>0</c:v>
                </c:pt>
                <c:pt idx="1035">
                  <c:v>0</c:v>
                </c:pt>
                <c:pt idx="1036">
                  <c:v>0</c:v>
                </c:pt>
                <c:pt idx="1037">
                  <c:v>0</c:v>
                </c:pt>
                <c:pt idx="1038">
                  <c:v>0</c:v>
                </c:pt>
                <c:pt idx="1039">
                  <c:v>0</c:v>
                </c:pt>
                <c:pt idx="1040">
                  <c:v>0</c:v>
                </c:pt>
                <c:pt idx="1041">
                  <c:v>0</c:v>
                </c:pt>
                <c:pt idx="1042">
                  <c:v>0</c:v>
                </c:pt>
                <c:pt idx="1043">
                  <c:v>0</c:v>
                </c:pt>
                <c:pt idx="1044">
                  <c:v>0</c:v>
                </c:pt>
                <c:pt idx="1045">
                  <c:v>0</c:v>
                </c:pt>
                <c:pt idx="1046">
                  <c:v>0</c:v>
                </c:pt>
                <c:pt idx="1047">
                  <c:v>0</c:v>
                </c:pt>
                <c:pt idx="1048">
                  <c:v>0</c:v>
                </c:pt>
                <c:pt idx="1049">
                  <c:v>0</c:v>
                </c:pt>
                <c:pt idx="1050">
                  <c:v>0</c:v>
                </c:pt>
                <c:pt idx="1051">
                  <c:v>0</c:v>
                </c:pt>
                <c:pt idx="1052">
                  <c:v>0</c:v>
                </c:pt>
                <c:pt idx="1053">
                  <c:v>0</c:v>
                </c:pt>
                <c:pt idx="1054">
                  <c:v>0</c:v>
                </c:pt>
                <c:pt idx="1055">
                  <c:v>0</c:v>
                </c:pt>
                <c:pt idx="1056">
                  <c:v>0</c:v>
                </c:pt>
                <c:pt idx="1057">
                  <c:v>0</c:v>
                </c:pt>
                <c:pt idx="1058">
                  <c:v>0</c:v>
                </c:pt>
                <c:pt idx="1059">
                  <c:v>0</c:v>
                </c:pt>
                <c:pt idx="1060">
                  <c:v>0</c:v>
                </c:pt>
                <c:pt idx="1061">
                  <c:v>0</c:v>
                </c:pt>
                <c:pt idx="1062">
                  <c:v>0</c:v>
                </c:pt>
                <c:pt idx="1063">
                  <c:v>0</c:v>
                </c:pt>
                <c:pt idx="1064">
                  <c:v>0</c:v>
                </c:pt>
                <c:pt idx="1065">
                  <c:v>0</c:v>
                </c:pt>
                <c:pt idx="1066">
                  <c:v>0</c:v>
                </c:pt>
                <c:pt idx="1067">
                  <c:v>0</c:v>
                </c:pt>
                <c:pt idx="1068">
                  <c:v>0</c:v>
                </c:pt>
                <c:pt idx="1069">
                  <c:v>0</c:v>
                </c:pt>
                <c:pt idx="1070">
                  <c:v>0</c:v>
                </c:pt>
                <c:pt idx="1071">
                  <c:v>0</c:v>
                </c:pt>
                <c:pt idx="1072">
                  <c:v>0</c:v>
                </c:pt>
                <c:pt idx="1073">
                  <c:v>0</c:v>
                </c:pt>
                <c:pt idx="1074">
                  <c:v>0</c:v>
                </c:pt>
                <c:pt idx="1075">
                  <c:v>0</c:v>
                </c:pt>
                <c:pt idx="1076">
                  <c:v>0</c:v>
                </c:pt>
                <c:pt idx="1077">
                  <c:v>0</c:v>
                </c:pt>
                <c:pt idx="1078">
                  <c:v>0</c:v>
                </c:pt>
                <c:pt idx="1079">
                  <c:v>0</c:v>
                </c:pt>
                <c:pt idx="1080">
                  <c:v>0</c:v>
                </c:pt>
                <c:pt idx="1081">
                  <c:v>0</c:v>
                </c:pt>
                <c:pt idx="1082">
                  <c:v>0</c:v>
                </c:pt>
                <c:pt idx="1083">
                  <c:v>0</c:v>
                </c:pt>
                <c:pt idx="1084">
                  <c:v>0</c:v>
                </c:pt>
                <c:pt idx="1085">
                  <c:v>0</c:v>
                </c:pt>
                <c:pt idx="1086">
                  <c:v>0</c:v>
                </c:pt>
                <c:pt idx="1087">
                  <c:v>0</c:v>
                </c:pt>
                <c:pt idx="1088">
                  <c:v>0</c:v>
                </c:pt>
                <c:pt idx="1089">
                  <c:v>0</c:v>
                </c:pt>
                <c:pt idx="1090">
                  <c:v>0</c:v>
                </c:pt>
                <c:pt idx="1091">
                  <c:v>0</c:v>
                </c:pt>
                <c:pt idx="1092">
                  <c:v>0</c:v>
                </c:pt>
                <c:pt idx="1093">
                  <c:v>0</c:v>
                </c:pt>
                <c:pt idx="1094">
                  <c:v>0</c:v>
                </c:pt>
                <c:pt idx="1095">
                  <c:v>0</c:v>
                </c:pt>
                <c:pt idx="1096">
                  <c:v>0</c:v>
                </c:pt>
                <c:pt idx="1097">
                  <c:v>0</c:v>
                </c:pt>
                <c:pt idx="1098">
                  <c:v>0</c:v>
                </c:pt>
                <c:pt idx="1099">
                  <c:v>0</c:v>
                </c:pt>
                <c:pt idx="1100">
                  <c:v>0</c:v>
                </c:pt>
                <c:pt idx="1101">
                  <c:v>0</c:v>
                </c:pt>
                <c:pt idx="1102">
                  <c:v>0</c:v>
                </c:pt>
                <c:pt idx="1103">
                  <c:v>0</c:v>
                </c:pt>
                <c:pt idx="1104">
                  <c:v>0</c:v>
                </c:pt>
                <c:pt idx="1105">
                  <c:v>0</c:v>
                </c:pt>
                <c:pt idx="1106">
                  <c:v>0</c:v>
                </c:pt>
                <c:pt idx="1107">
                  <c:v>0</c:v>
                </c:pt>
                <c:pt idx="1108">
                  <c:v>0</c:v>
                </c:pt>
                <c:pt idx="1109">
                  <c:v>0</c:v>
                </c:pt>
                <c:pt idx="1110">
                  <c:v>0</c:v>
                </c:pt>
                <c:pt idx="1111">
                  <c:v>0</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0</c:v>
                </c:pt>
                <c:pt idx="1128">
                  <c:v>0</c:v>
                </c:pt>
                <c:pt idx="1129">
                  <c:v>0</c:v>
                </c:pt>
                <c:pt idx="1130">
                  <c:v>0</c:v>
                </c:pt>
                <c:pt idx="1131">
                  <c:v>0</c:v>
                </c:pt>
                <c:pt idx="1132">
                  <c:v>0</c:v>
                </c:pt>
                <c:pt idx="1133">
                  <c:v>0</c:v>
                </c:pt>
                <c:pt idx="1134">
                  <c:v>0</c:v>
                </c:pt>
                <c:pt idx="1135">
                  <c:v>0</c:v>
                </c:pt>
                <c:pt idx="1136">
                  <c:v>0</c:v>
                </c:pt>
                <c:pt idx="1137">
                  <c:v>0</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0</c:v>
                </c:pt>
                <c:pt idx="1184">
                  <c:v>0</c:v>
                </c:pt>
                <c:pt idx="1185">
                  <c:v>0</c:v>
                </c:pt>
                <c:pt idx="1186">
                  <c:v>0</c:v>
                </c:pt>
                <c:pt idx="1187">
                  <c:v>0</c:v>
                </c:pt>
                <c:pt idx="1188">
                  <c:v>0</c:v>
                </c:pt>
                <c:pt idx="1189">
                  <c:v>0</c:v>
                </c:pt>
                <c:pt idx="1190">
                  <c:v>0</c:v>
                </c:pt>
                <c:pt idx="1191">
                  <c:v>0</c:v>
                </c:pt>
                <c:pt idx="1192">
                  <c:v>0</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0</c:v>
                </c:pt>
                <c:pt idx="1233">
                  <c:v>0</c:v>
                </c:pt>
                <c:pt idx="1234">
                  <c:v>0</c:v>
                </c:pt>
                <c:pt idx="1235">
                  <c:v>0</c:v>
                </c:pt>
                <c:pt idx="1236">
                  <c:v>0</c:v>
                </c:pt>
                <c:pt idx="1237">
                  <c:v>0</c:v>
                </c:pt>
                <c:pt idx="1238">
                  <c:v>0</c:v>
                </c:pt>
                <c:pt idx="1239">
                  <c:v>0</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0</c:v>
                </c:pt>
                <c:pt idx="1265">
                  <c:v>0</c:v>
                </c:pt>
                <c:pt idx="1266">
                  <c:v>0</c:v>
                </c:pt>
                <c:pt idx="1267">
                  <c:v>0</c:v>
                </c:pt>
                <c:pt idx="1268">
                  <c:v>0</c:v>
                </c:pt>
                <c:pt idx="1269">
                  <c:v>0</c:v>
                </c:pt>
                <c:pt idx="1270">
                  <c:v>0</c:v>
                </c:pt>
                <c:pt idx="1271">
                  <c:v>0</c:v>
                </c:pt>
                <c:pt idx="1272">
                  <c:v>0</c:v>
                </c:pt>
                <c:pt idx="1273">
                  <c:v>0</c:v>
                </c:pt>
                <c:pt idx="1274">
                  <c:v>0</c:v>
                </c:pt>
                <c:pt idx="1275">
                  <c:v>1</c:v>
                </c:pt>
                <c:pt idx="1276">
                  <c:v>0</c:v>
                </c:pt>
                <c:pt idx="1277">
                  <c:v>0</c:v>
                </c:pt>
                <c:pt idx="1278">
                  <c:v>0</c:v>
                </c:pt>
                <c:pt idx="1279">
                  <c:v>0</c:v>
                </c:pt>
                <c:pt idx="1280">
                  <c:v>1</c:v>
                </c:pt>
                <c:pt idx="1281">
                  <c:v>0</c:v>
                </c:pt>
                <c:pt idx="1282">
                  <c:v>2</c:v>
                </c:pt>
                <c:pt idx="1283">
                  <c:v>1</c:v>
                </c:pt>
                <c:pt idx="1284">
                  <c:v>1</c:v>
                </c:pt>
                <c:pt idx="1285">
                  <c:v>1</c:v>
                </c:pt>
                <c:pt idx="1286">
                  <c:v>4</c:v>
                </c:pt>
                <c:pt idx="1287">
                  <c:v>7</c:v>
                </c:pt>
                <c:pt idx="1288">
                  <c:v>7</c:v>
                </c:pt>
                <c:pt idx="1289">
                  <c:v>9</c:v>
                </c:pt>
                <c:pt idx="1290">
                  <c:v>11</c:v>
                </c:pt>
                <c:pt idx="1291">
                  <c:v>32</c:v>
                </c:pt>
                <c:pt idx="1292">
                  <c:v>33</c:v>
                </c:pt>
                <c:pt idx="1293">
                  <c:v>30</c:v>
                </c:pt>
                <c:pt idx="1294">
                  <c:v>48</c:v>
                </c:pt>
                <c:pt idx="1295">
                  <c:v>56</c:v>
                </c:pt>
                <c:pt idx="1296">
                  <c:v>71</c:v>
                </c:pt>
                <c:pt idx="1297">
                  <c:v>83</c:v>
                </c:pt>
                <c:pt idx="1298">
                  <c:v>68</c:v>
                </c:pt>
                <c:pt idx="1299">
                  <c:v>104</c:v>
                </c:pt>
                <c:pt idx="1300">
                  <c:v>126</c:v>
                </c:pt>
                <c:pt idx="1301">
                  <c:v>133</c:v>
                </c:pt>
                <c:pt idx="1302">
                  <c:v>137</c:v>
                </c:pt>
                <c:pt idx="1303">
                  <c:v>132</c:v>
                </c:pt>
                <c:pt idx="1304">
                  <c:v>146</c:v>
                </c:pt>
                <c:pt idx="1305">
                  <c:v>150</c:v>
                </c:pt>
                <c:pt idx="1306">
                  <c:v>159</c:v>
                </c:pt>
                <c:pt idx="1307">
                  <c:v>191</c:v>
                </c:pt>
                <c:pt idx="1308">
                  <c:v>185</c:v>
                </c:pt>
                <c:pt idx="1309">
                  <c:v>162</c:v>
                </c:pt>
                <c:pt idx="1310">
                  <c:v>212</c:v>
                </c:pt>
                <c:pt idx="1311">
                  <c:v>199</c:v>
                </c:pt>
                <c:pt idx="1312">
                  <c:v>195</c:v>
                </c:pt>
                <c:pt idx="1313">
                  <c:v>188</c:v>
                </c:pt>
                <c:pt idx="1314">
                  <c:v>216</c:v>
                </c:pt>
                <c:pt idx="1315">
                  <c:v>171</c:v>
                </c:pt>
                <c:pt idx="1316">
                  <c:v>202</c:v>
                </c:pt>
                <c:pt idx="1317">
                  <c:v>212</c:v>
                </c:pt>
                <c:pt idx="1318">
                  <c:v>203</c:v>
                </c:pt>
                <c:pt idx="1319">
                  <c:v>177</c:v>
                </c:pt>
                <c:pt idx="1320">
                  <c:v>196</c:v>
                </c:pt>
                <c:pt idx="1321">
                  <c:v>191</c:v>
                </c:pt>
                <c:pt idx="1322">
                  <c:v>167</c:v>
                </c:pt>
                <c:pt idx="1323">
                  <c:v>139</c:v>
                </c:pt>
                <c:pt idx="1324">
                  <c:v>104</c:v>
                </c:pt>
                <c:pt idx="1325">
                  <c:v>122</c:v>
                </c:pt>
                <c:pt idx="1326">
                  <c:v>102</c:v>
                </c:pt>
                <c:pt idx="1327">
                  <c:v>90</c:v>
                </c:pt>
                <c:pt idx="1328">
                  <c:v>72</c:v>
                </c:pt>
                <c:pt idx="1329">
                  <c:v>68</c:v>
                </c:pt>
                <c:pt idx="1330">
                  <c:v>36</c:v>
                </c:pt>
                <c:pt idx="1331">
                  <c:v>50</c:v>
                </c:pt>
                <c:pt idx="1332">
                  <c:v>33</c:v>
                </c:pt>
                <c:pt idx="1333">
                  <c:v>38</c:v>
                </c:pt>
                <c:pt idx="1334">
                  <c:v>22</c:v>
                </c:pt>
                <c:pt idx="1335">
                  <c:v>19</c:v>
                </c:pt>
                <c:pt idx="1336">
                  <c:v>15</c:v>
                </c:pt>
                <c:pt idx="1337">
                  <c:v>11</c:v>
                </c:pt>
                <c:pt idx="1338">
                  <c:v>11</c:v>
                </c:pt>
                <c:pt idx="1339">
                  <c:v>4</c:v>
                </c:pt>
                <c:pt idx="1340">
                  <c:v>5</c:v>
                </c:pt>
                <c:pt idx="1341">
                  <c:v>1</c:v>
                </c:pt>
                <c:pt idx="1342">
                  <c:v>1</c:v>
                </c:pt>
                <c:pt idx="1343">
                  <c:v>1</c:v>
                </c:pt>
                <c:pt idx="1344">
                  <c:v>1</c:v>
                </c:pt>
                <c:pt idx="1345">
                  <c:v>0</c:v>
                </c:pt>
                <c:pt idx="1346">
                  <c:v>1</c:v>
                </c:pt>
                <c:pt idx="1347">
                  <c:v>1</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0</c:v>
                </c:pt>
                <c:pt idx="1381">
                  <c:v>0</c:v>
                </c:pt>
                <c:pt idx="1382">
                  <c:v>0</c:v>
                </c:pt>
                <c:pt idx="1383">
                  <c:v>0</c:v>
                </c:pt>
                <c:pt idx="1384">
                  <c:v>0</c:v>
                </c:pt>
                <c:pt idx="1385">
                  <c:v>0</c:v>
                </c:pt>
                <c:pt idx="1386">
                  <c:v>0</c:v>
                </c:pt>
                <c:pt idx="1387">
                  <c:v>0</c:v>
                </c:pt>
                <c:pt idx="1388">
                  <c:v>0</c:v>
                </c:pt>
                <c:pt idx="1389">
                  <c:v>0</c:v>
                </c:pt>
                <c:pt idx="1390">
                  <c:v>0</c:v>
                </c:pt>
                <c:pt idx="1391">
                  <c:v>0</c:v>
                </c:pt>
                <c:pt idx="1392">
                  <c:v>0</c:v>
                </c:pt>
                <c:pt idx="1393">
                  <c:v>0</c:v>
                </c:pt>
                <c:pt idx="1394">
                  <c:v>0</c:v>
                </c:pt>
                <c:pt idx="1395">
                  <c:v>0</c:v>
                </c:pt>
                <c:pt idx="1396">
                  <c:v>0</c:v>
                </c:pt>
                <c:pt idx="1397">
                  <c:v>0</c:v>
                </c:pt>
                <c:pt idx="1398">
                  <c:v>0</c:v>
                </c:pt>
                <c:pt idx="1399">
                  <c:v>0</c:v>
                </c:pt>
                <c:pt idx="1400">
                  <c:v>0</c:v>
                </c:pt>
                <c:pt idx="1401">
                  <c:v>0</c:v>
                </c:pt>
                <c:pt idx="1402">
                  <c:v>0</c:v>
                </c:pt>
                <c:pt idx="1403">
                  <c:v>0</c:v>
                </c:pt>
                <c:pt idx="1404">
                  <c:v>0</c:v>
                </c:pt>
                <c:pt idx="1405">
                  <c:v>0</c:v>
                </c:pt>
                <c:pt idx="1406">
                  <c:v>0</c:v>
                </c:pt>
                <c:pt idx="1407">
                  <c:v>0</c:v>
                </c:pt>
                <c:pt idx="1408">
                  <c:v>0</c:v>
                </c:pt>
                <c:pt idx="1409">
                  <c:v>0</c:v>
                </c:pt>
                <c:pt idx="1410">
                  <c:v>0</c:v>
                </c:pt>
                <c:pt idx="1411">
                  <c:v>0</c:v>
                </c:pt>
                <c:pt idx="1412">
                  <c:v>0</c:v>
                </c:pt>
                <c:pt idx="1413">
                  <c:v>0</c:v>
                </c:pt>
                <c:pt idx="1414">
                  <c:v>0</c:v>
                </c:pt>
                <c:pt idx="1415">
                  <c:v>0</c:v>
                </c:pt>
                <c:pt idx="1416">
                  <c:v>0</c:v>
                </c:pt>
                <c:pt idx="1417">
                  <c:v>0</c:v>
                </c:pt>
                <c:pt idx="1418">
                  <c:v>0</c:v>
                </c:pt>
                <c:pt idx="1419">
                  <c:v>0</c:v>
                </c:pt>
                <c:pt idx="1420">
                  <c:v>0</c:v>
                </c:pt>
                <c:pt idx="1421">
                  <c:v>0</c:v>
                </c:pt>
                <c:pt idx="1422">
                  <c:v>0</c:v>
                </c:pt>
                <c:pt idx="1423">
                  <c:v>0</c:v>
                </c:pt>
                <c:pt idx="1424">
                  <c:v>0</c:v>
                </c:pt>
                <c:pt idx="1425">
                  <c:v>0</c:v>
                </c:pt>
                <c:pt idx="1426">
                  <c:v>0</c:v>
                </c:pt>
                <c:pt idx="1427">
                  <c:v>0</c:v>
                </c:pt>
                <c:pt idx="1428">
                  <c:v>0</c:v>
                </c:pt>
                <c:pt idx="1429">
                  <c:v>0</c:v>
                </c:pt>
                <c:pt idx="1430">
                  <c:v>0</c:v>
                </c:pt>
                <c:pt idx="1431">
                  <c:v>0</c:v>
                </c:pt>
                <c:pt idx="1432">
                  <c:v>0</c:v>
                </c:pt>
                <c:pt idx="1433">
                  <c:v>0</c:v>
                </c:pt>
                <c:pt idx="1434">
                  <c:v>0</c:v>
                </c:pt>
                <c:pt idx="1435">
                  <c:v>0</c:v>
                </c:pt>
                <c:pt idx="1436">
                  <c:v>0</c:v>
                </c:pt>
                <c:pt idx="1437">
                  <c:v>0</c:v>
                </c:pt>
                <c:pt idx="1438">
                  <c:v>0</c:v>
                </c:pt>
                <c:pt idx="1439">
                  <c:v>0</c:v>
                </c:pt>
                <c:pt idx="1440">
                  <c:v>0</c:v>
                </c:pt>
                <c:pt idx="1441">
                  <c:v>0</c:v>
                </c:pt>
                <c:pt idx="1442">
                  <c:v>0</c:v>
                </c:pt>
                <c:pt idx="1443">
                  <c:v>0</c:v>
                </c:pt>
                <c:pt idx="1444">
                  <c:v>0</c:v>
                </c:pt>
                <c:pt idx="1445">
                  <c:v>0</c:v>
                </c:pt>
                <c:pt idx="1446">
                  <c:v>0</c:v>
                </c:pt>
                <c:pt idx="1447">
                  <c:v>0</c:v>
                </c:pt>
                <c:pt idx="1448">
                  <c:v>0</c:v>
                </c:pt>
                <c:pt idx="1449">
                  <c:v>0</c:v>
                </c:pt>
                <c:pt idx="1450">
                  <c:v>0</c:v>
                </c:pt>
                <c:pt idx="1451">
                  <c:v>0</c:v>
                </c:pt>
                <c:pt idx="1452">
                  <c:v>0</c:v>
                </c:pt>
                <c:pt idx="1453">
                  <c:v>0</c:v>
                </c:pt>
                <c:pt idx="1454">
                  <c:v>0</c:v>
                </c:pt>
                <c:pt idx="1455">
                  <c:v>0</c:v>
                </c:pt>
                <c:pt idx="1456">
                  <c:v>0</c:v>
                </c:pt>
                <c:pt idx="1457">
                  <c:v>0</c:v>
                </c:pt>
                <c:pt idx="1458">
                  <c:v>0</c:v>
                </c:pt>
                <c:pt idx="1459">
                  <c:v>0</c:v>
                </c:pt>
                <c:pt idx="1460">
                  <c:v>0</c:v>
                </c:pt>
                <c:pt idx="1461">
                  <c:v>0</c:v>
                </c:pt>
                <c:pt idx="1462">
                  <c:v>0</c:v>
                </c:pt>
                <c:pt idx="1463">
                  <c:v>0</c:v>
                </c:pt>
                <c:pt idx="1464">
                  <c:v>0</c:v>
                </c:pt>
                <c:pt idx="1465">
                  <c:v>0</c:v>
                </c:pt>
                <c:pt idx="1466">
                  <c:v>0</c:v>
                </c:pt>
                <c:pt idx="1467">
                  <c:v>0</c:v>
                </c:pt>
                <c:pt idx="1468">
                  <c:v>0</c:v>
                </c:pt>
                <c:pt idx="1469">
                  <c:v>0</c:v>
                </c:pt>
                <c:pt idx="1470">
                  <c:v>0</c:v>
                </c:pt>
                <c:pt idx="1471">
                  <c:v>0</c:v>
                </c:pt>
                <c:pt idx="1472">
                  <c:v>0</c:v>
                </c:pt>
                <c:pt idx="1473">
                  <c:v>0</c:v>
                </c:pt>
                <c:pt idx="1474">
                  <c:v>0</c:v>
                </c:pt>
                <c:pt idx="1475">
                  <c:v>0</c:v>
                </c:pt>
                <c:pt idx="1476">
                  <c:v>0</c:v>
                </c:pt>
                <c:pt idx="1477">
                  <c:v>0</c:v>
                </c:pt>
                <c:pt idx="1478">
                  <c:v>0</c:v>
                </c:pt>
                <c:pt idx="1479">
                  <c:v>0</c:v>
                </c:pt>
                <c:pt idx="1480">
                  <c:v>0</c:v>
                </c:pt>
                <c:pt idx="1481">
                  <c:v>0</c:v>
                </c:pt>
                <c:pt idx="1482">
                  <c:v>0</c:v>
                </c:pt>
                <c:pt idx="1483">
                  <c:v>0</c:v>
                </c:pt>
                <c:pt idx="1484">
                  <c:v>0</c:v>
                </c:pt>
                <c:pt idx="1485">
                  <c:v>0</c:v>
                </c:pt>
                <c:pt idx="1486">
                  <c:v>0</c:v>
                </c:pt>
                <c:pt idx="1487">
                  <c:v>0</c:v>
                </c:pt>
                <c:pt idx="1488">
                  <c:v>0</c:v>
                </c:pt>
                <c:pt idx="1489">
                  <c:v>0</c:v>
                </c:pt>
                <c:pt idx="1490">
                  <c:v>0</c:v>
                </c:pt>
                <c:pt idx="1491">
                  <c:v>0</c:v>
                </c:pt>
                <c:pt idx="1492">
                  <c:v>0</c:v>
                </c:pt>
                <c:pt idx="1493">
                  <c:v>0</c:v>
                </c:pt>
                <c:pt idx="1494">
                  <c:v>0</c:v>
                </c:pt>
                <c:pt idx="1495">
                  <c:v>0</c:v>
                </c:pt>
                <c:pt idx="1496">
                  <c:v>0</c:v>
                </c:pt>
                <c:pt idx="1497">
                  <c:v>0</c:v>
                </c:pt>
                <c:pt idx="1498">
                  <c:v>0</c:v>
                </c:pt>
                <c:pt idx="1499">
                  <c:v>0</c:v>
                </c:pt>
                <c:pt idx="1500">
                  <c:v>0</c:v>
                </c:pt>
                <c:pt idx="1501">
                  <c:v>0</c:v>
                </c:pt>
                <c:pt idx="1502">
                  <c:v>0</c:v>
                </c:pt>
                <c:pt idx="1503">
                  <c:v>0</c:v>
                </c:pt>
                <c:pt idx="1504">
                  <c:v>0</c:v>
                </c:pt>
                <c:pt idx="1505">
                  <c:v>0</c:v>
                </c:pt>
                <c:pt idx="1506">
                  <c:v>0</c:v>
                </c:pt>
                <c:pt idx="1507">
                  <c:v>0</c:v>
                </c:pt>
                <c:pt idx="1508">
                  <c:v>0</c:v>
                </c:pt>
                <c:pt idx="1509">
                  <c:v>0</c:v>
                </c:pt>
                <c:pt idx="1510">
                  <c:v>0</c:v>
                </c:pt>
                <c:pt idx="1511">
                  <c:v>0</c:v>
                </c:pt>
                <c:pt idx="1512">
                  <c:v>0</c:v>
                </c:pt>
                <c:pt idx="1513">
                  <c:v>0</c:v>
                </c:pt>
                <c:pt idx="1514">
                  <c:v>0</c:v>
                </c:pt>
                <c:pt idx="1515">
                  <c:v>0</c:v>
                </c:pt>
                <c:pt idx="1516">
                  <c:v>0</c:v>
                </c:pt>
                <c:pt idx="1517">
                  <c:v>0</c:v>
                </c:pt>
                <c:pt idx="1518">
                  <c:v>0</c:v>
                </c:pt>
                <c:pt idx="1519">
                  <c:v>0</c:v>
                </c:pt>
                <c:pt idx="1520">
                  <c:v>0</c:v>
                </c:pt>
                <c:pt idx="1521">
                  <c:v>0</c:v>
                </c:pt>
                <c:pt idx="1522">
                  <c:v>0</c:v>
                </c:pt>
                <c:pt idx="1523">
                  <c:v>0</c:v>
                </c:pt>
                <c:pt idx="1524">
                  <c:v>0</c:v>
                </c:pt>
                <c:pt idx="1525">
                  <c:v>0</c:v>
                </c:pt>
                <c:pt idx="1526">
                  <c:v>0</c:v>
                </c:pt>
                <c:pt idx="1527">
                  <c:v>0</c:v>
                </c:pt>
                <c:pt idx="1528">
                  <c:v>0</c:v>
                </c:pt>
                <c:pt idx="1529">
                  <c:v>0</c:v>
                </c:pt>
                <c:pt idx="1530">
                  <c:v>0</c:v>
                </c:pt>
                <c:pt idx="1531">
                  <c:v>0</c:v>
                </c:pt>
                <c:pt idx="1532">
                  <c:v>0</c:v>
                </c:pt>
                <c:pt idx="1533">
                  <c:v>0</c:v>
                </c:pt>
                <c:pt idx="1534">
                  <c:v>0</c:v>
                </c:pt>
                <c:pt idx="1535">
                  <c:v>0</c:v>
                </c:pt>
                <c:pt idx="1536">
                  <c:v>0</c:v>
                </c:pt>
                <c:pt idx="1537">
                  <c:v>0</c:v>
                </c:pt>
                <c:pt idx="1538">
                  <c:v>0</c:v>
                </c:pt>
                <c:pt idx="1539">
                  <c:v>0</c:v>
                </c:pt>
                <c:pt idx="1540">
                  <c:v>0</c:v>
                </c:pt>
                <c:pt idx="1541">
                  <c:v>0</c:v>
                </c:pt>
                <c:pt idx="1542">
                  <c:v>0</c:v>
                </c:pt>
                <c:pt idx="1543">
                  <c:v>0</c:v>
                </c:pt>
                <c:pt idx="1544">
                  <c:v>0</c:v>
                </c:pt>
                <c:pt idx="1545">
                  <c:v>0</c:v>
                </c:pt>
                <c:pt idx="1546">
                  <c:v>0</c:v>
                </c:pt>
                <c:pt idx="1547">
                  <c:v>0</c:v>
                </c:pt>
                <c:pt idx="1548">
                  <c:v>0</c:v>
                </c:pt>
                <c:pt idx="1549">
                  <c:v>0</c:v>
                </c:pt>
                <c:pt idx="1550">
                  <c:v>0</c:v>
                </c:pt>
                <c:pt idx="1551">
                  <c:v>0</c:v>
                </c:pt>
                <c:pt idx="1552">
                  <c:v>0</c:v>
                </c:pt>
                <c:pt idx="1553">
                  <c:v>0</c:v>
                </c:pt>
                <c:pt idx="1554">
                  <c:v>0</c:v>
                </c:pt>
                <c:pt idx="1555">
                  <c:v>0</c:v>
                </c:pt>
                <c:pt idx="1556">
                  <c:v>0</c:v>
                </c:pt>
                <c:pt idx="1557">
                  <c:v>0</c:v>
                </c:pt>
                <c:pt idx="1558">
                  <c:v>0</c:v>
                </c:pt>
                <c:pt idx="1559">
                  <c:v>0</c:v>
                </c:pt>
                <c:pt idx="1560">
                  <c:v>0</c:v>
                </c:pt>
                <c:pt idx="1561">
                  <c:v>0</c:v>
                </c:pt>
                <c:pt idx="1562">
                  <c:v>0</c:v>
                </c:pt>
                <c:pt idx="1563">
                  <c:v>0</c:v>
                </c:pt>
                <c:pt idx="1564">
                  <c:v>0</c:v>
                </c:pt>
                <c:pt idx="1565">
                  <c:v>0</c:v>
                </c:pt>
                <c:pt idx="1566">
                  <c:v>0</c:v>
                </c:pt>
                <c:pt idx="1567">
                  <c:v>0</c:v>
                </c:pt>
                <c:pt idx="1568">
                  <c:v>0</c:v>
                </c:pt>
                <c:pt idx="1569">
                  <c:v>0</c:v>
                </c:pt>
                <c:pt idx="1570">
                  <c:v>0</c:v>
                </c:pt>
                <c:pt idx="1571">
                  <c:v>0</c:v>
                </c:pt>
                <c:pt idx="1572">
                  <c:v>0</c:v>
                </c:pt>
                <c:pt idx="1573">
                  <c:v>0</c:v>
                </c:pt>
                <c:pt idx="1574">
                  <c:v>0</c:v>
                </c:pt>
                <c:pt idx="1575">
                  <c:v>0</c:v>
                </c:pt>
                <c:pt idx="1576">
                  <c:v>0</c:v>
                </c:pt>
                <c:pt idx="1577">
                  <c:v>0</c:v>
                </c:pt>
                <c:pt idx="1578">
                  <c:v>0</c:v>
                </c:pt>
                <c:pt idx="1579">
                  <c:v>0</c:v>
                </c:pt>
                <c:pt idx="1580">
                  <c:v>0</c:v>
                </c:pt>
                <c:pt idx="1581">
                  <c:v>0</c:v>
                </c:pt>
                <c:pt idx="1582">
                  <c:v>0</c:v>
                </c:pt>
                <c:pt idx="1583">
                  <c:v>0</c:v>
                </c:pt>
                <c:pt idx="1584">
                  <c:v>0</c:v>
                </c:pt>
                <c:pt idx="1585">
                  <c:v>0</c:v>
                </c:pt>
                <c:pt idx="1586">
                  <c:v>0</c:v>
                </c:pt>
                <c:pt idx="1587">
                  <c:v>0</c:v>
                </c:pt>
                <c:pt idx="1588">
                  <c:v>0</c:v>
                </c:pt>
                <c:pt idx="1589">
                  <c:v>0</c:v>
                </c:pt>
                <c:pt idx="1590">
                  <c:v>0</c:v>
                </c:pt>
                <c:pt idx="1591">
                  <c:v>0</c:v>
                </c:pt>
                <c:pt idx="1592">
                  <c:v>0</c:v>
                </c:pt>
                <c:pt idx="1593">
                  <c:v>0</c:v>
                </c:pt>
                <c:pt idx="1594">
                  <c:v>0</c:v>
                </c:pt>
                <c:pt idx="1595">
                  <c:v>0</c:v>
                </c:pt>
                <c:pt idx="1596">
                  <c:v>0</c:v>
                </c:pt>
                <c:pt idx="1597">
                  <c:v>0</c:v>
                </c:pt>
                <c:pt idx="1598">
                  <c:v>0</c:v>
                </c:pt>
                <c:pt idx="1599">
                  <c:v>0</c:v>
                </c:pt>
                <c:pt idx="1600">
                  <c:v>0</c:v>
                </c:pt>
                <c:pt idx="1601">
                  <c:v>0</c:v>
                </c:pt>
                <c:pt idx="1602">
                  <c:v>0</c:v>
                </c:pt>
                <c:pt idx="1603">
                  <c:v>0</c:v>
                </c:pt>
                <c:pt idx="1604">
                  <c:v>0</c:v>
                </c:pt>
                <c:pt idx="1605">
                  <c:v>0</c:v>
                </c:pt>
                <c:pt idx="1606">
                  <c:v>0</c:v>
                </c:pt>
                <c:pt idx="1607">
                  <c:v>0</c:v>
                </c:pt>
                <c:pt idx="1608">
                  <c:v>0</c:v>
                </c:pt>
                <c:pt idx="1609">
                  <c:v>0</c:v>
                </c:pt>
                <c:pt idx="1610">
                  <c:v>0</c:v>
                </c:pt>
                <c:pt idx="1611">
                  <c:v>0</c:v>
                </c:pt>
                <c:pt idx="1612">
                  <c:v>0</c:v>
                </c:pt>
                <c:pt idx="1613">
                  <c:v>0</c:v>
                </c:pt>
                <c:pt idx="1614">
                  <c:v>0</c:v>
                </c:pt>
                <c:pt idx="1615">
                  <c:v>0</c:v>
                </c:pt>
                <c:pt idx="1616">
                  <c:v>0</c:v>
                </c:pt>
                <c:pt idx="1617">
                  <c:v>0</c:v>
                </c:pt>
                <c:pt idx="1618">
                  <c:v>0</c:v>
                </c:pt>
                <c:pt idx="1619">
                  <c:v>0</c:v>
                </c:pt>
                <c:pt idx="1620">
                  <c:v>0</c:v>
                </c:pt>
                <c:pt idx="1621">
                  <c:v>0</c:v>
                </c:pt>
                <c:pt idx="1622">
                  <c:v>0</c:v>
                </c:pt>
                <c:pt idx="1623">
                  <c:v>0</c:v>
                </c:pt>
                <c:pt idx="1624">
                  <c:v>0</c:v>
                </c:pt>
                <c:pt idx="1625">
                  <c:v>0</c:v>
                </c:pt>
                <c:pt idx="1626">
                  <c:v>0</c:v>
                </c:pt>
                <c:pt idx="1627">
                  <c:v>0</c:v>
                </c:pt>
                <c:pt idx="1628">
                  <c:v>0</c:v>
                </c:pt>
                <c:pt idx="1629">
                  <c:v>0</c:v>
                </c:pt>
                <c:pt idx="1630">
                  <c:v>0</c:v>
                </c:pt>
                <c:pt idx="1631">
                  <c:v>0</c:v>
                </c:pt>
                <c:pt idx="1632">
                  <c:v>0</c:v>
                </c:pt>
                <c:pt idx="1633">
                  <c:v>0</c:v>
                </c:pt>
                <c:pt idx="1634">
                  <c:v>0</c:v>
                </c:pt>
                <c:pt idx="1635">
                  <c:v>0</c:v>
                </c:pt>
                <c:pt idx="1636">
                  <c:v>0</c:v>
                </c:pt>
                <c:pt idx="1637">
                  <c:v>0</c:v>
                </c:pt>
                <c:pt idx="1638">
                  <c:v>0</c:v>
                </c:pt>
                <c:pt idx="1639">
                  <c:v>0</c:v>
                </c:pt>
                <c:pt idx="1640">
                  <c:v>0</c:v>
                </c:pt>
                <c:pt idx="1641">
                  <c:v>0</c:v>
                </c:pt>
                <c:pt idx="1642">
                  <c:v>0</c:v>
                </c:pt>
                <c:pt idx="1643">
                  <c:v>0</c:v>
                </c:pt>
                <c:pt idx="1644">
                  <c:v>0</c:v>
                </c:pt>
                <c:pt idx="1645">
                  <c:v>0</c:v>
                </c:pt>
                <c:pt idx="1646">
                  <c:v>0</c:v>
                </c:pt>
                <c:pt idx="1647">
                  <c:v>0</c:v>
                </c:pt>
                <c:pt idx="1648">
                  <c:v>0</c:v>
                </c:pt>
                <c:pt idx="1649">
                  <c:v>0</c:v>
                </c:pt>
                <c:pt idx="1650">
                  <c:v>0</c:v>
                </c:pt>
                <c:pt idx="1651">
                  <c:v>0</c:v>
                </c:pt>
                <c:pt idx="1652">
                  <c:v>0</c:v>
                </c:pt>
                <c:pt idx="1653">
                  <c:v>0</c:v>
                </c:pt>
                <c:pt idx="1654">
                  <c:v>0</c:v>
                </c:pt>
                <c:pt idx="1655">
                  <c:v>0</c:v>
                </c:pt>
              </c:numCache>
            </c:numRef>
          </c:yVal>
          <c:smooth val="1"/>
        </c:ser>
        <c:dLbls>
          <c:showLegendKey val="0"/>
          <c:showVal val="0"/>
          <c:showCatName val="0"/>
          <c:showSerName val="0"/>
          <c:showPercent val="0"/>
          <c:showBubbleSize val="0"/>
        </c:dLbls>
        <c:axId val="46244992"/>
        <c:axId val="53008576"/>
      </c:scatterChart>
      <c:valAx>
        <c:axId val="46244992"/>
        <c:scaling>
          <c:orientation val="minMax"/>
        </c:scaling>
        <c:delete val="0"/>
        <c:axPos val="b"/>
        <c:title>
          <c:tx>
            <c:rich>
              <a:bodyPr/>
              <a:lstStyle/>
              <a:p>
                <a:pPr>
                  <a:defRPr/>
                </a:pPr>
                <a:r>
                  <a:rPr lang="en-US"/>
                  <a:t>V(V)</a:t>
                </a:r>
              </a:p>
            </c:rich>
          </c:tx>
          <c:layout/>
          <c:overlay val="0"/>
        </c:title>
        <c:numFmt formatCode="#,##0.00" sourceLinked="0"/>
        <c:majorTickMark val="cross"/>
        <c:minorTickMark val="out"/>
        <c:tickLblPos val="nextTo"/>
        <c:crossAx val="53008576"/>
        <c:crosses val="autoZero"/>
        <c:crossBetween val="midCat"/>
      </c:valAx>
      <c:valAx>
        <c:axId val="53008576"/>
        <c:scaling>
          <c:orientation val="minMax"/>
          <c:min val="0"/>
        </c:scaling>
        <c:delete val="0"/>
        <c:axPos val="l"/>
        <c:majorGridlines/>
        <c:numFmt formatCode="General" sourceLinked="1"/>
        <c:majorTickMark val="out"/>
        <c:minorTickMark val="none"/>
        <c:tickLblPos val="nextTo"/>
        <c:crossAx val="46244992"/>
        <c:crosses val="autoZero"/>
        <c:crossBetween val="midCat"/>
      </c:valAx>
    </c:plotArea>
    <c:plotVisOnly val="1"/>
    <c:dispBlanksAs val="gap"/>
    <c:showDLblsOverMax val="0"/>
  </c:chart>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'V00001'!$K$1</c:f>
              <c:strCache>
                <c:ptCount val="1"/>
                <c:pt idx="0">
                  <c:v>e's</c:v>
                </c:pt>
              </c:strCache>
            </c:strRef>
          </c:tx>
          <c:spPr>
            <a:ln w="28575">
              <a:noFill/>
            </a:ln>
          </c:spPr>
          <c:trendline>
            <c:trendlineType val="linear"/>
            <c:dispRSqr val="0"/>
            <c:dispEq val="1"/>
            <c:trendlineLbl>
              <c:layout>
                <c:manualLayout>
                  <c:x val="-0.10758027121609794"/>
                  <c:y val="8.8137941090696975E-2"/>
                </c:manualLayout>
              </c:layout>
              <c:numFmt formatCode="General" sourceLinked="0"/>
            </c:trendlineLbl>
          </c:trendline>
          <c:xVal>
            <c:numRef>
              <c:f>'V00001'!$G$2:$G$5</c:f>
              <c:numCache>
                <c:formatCode>General</c:formatCode>
                <c:ptCount val="4"/>
                <c:pt idx="0">
                  <c:v>0.98329999999999995</c:v>
                </c:pt>
                <c:pt idx="1">
                  <c:v>0.48370000000000002</c:v>
                </c:pt>
                <c:pt idx="2">
                  <c:v>0.25490000000000002</c:v>
                </c:pt>
                <c:pt idx="3">
                  <c:v>0.1076</c:v>
                </c:pt>
              </c:numCache>
            </c:numRef>
          </c:xVal>
          <c:yVal>
            <c:numRef>
              <c:f>'V00001'!$K$2:$K$5</c:f>
              <c:numCache>
                <c:formatCode>General</c:formatCode>
                <c:ptCount val="4"/>
                <c:pt idx="0">
                  <c:v>812500</c:v>
                </c:pt>
                <c:pt idx="1">
                  <c:v>406250</c:v>
                </c:pt>
                <c:pt idx="2">
                  <c:v>203125</c:v>
                </c:pt>
                <c:pt idx="3">
                  <c:v>81250</c:v>
                </c:pt>
              </c:numCache>
            </c:numRef>
          </c:yVal>
          <c:smooth val="0"/>
        </c:ser>
        <c:dLbls>
          <c:showLegendKey val="0"/>
          <c:showVal val="0"/>
          <c:showCatName val="0"/>
          <c:showSerName val="0"/>
          <c:showPercent val="0"/>
          <c:showBubbleSize val="0"/>
        </c:dLbls>
        <c:axId val="121914496"/>
        <c:axId val="121915072"/>
      </c:scatterChart>
      <c:valAx>
        <c:axId val="121914496"/>
        <c:scaling>
          <c:orientation val="minMax"/>
        </c:scaling>
        <c:delete val="0"/>
        <c:axPos val="b"/>
        <c:title>
          <c:tx>
            <c:rich>
              <a:bodyPr/>
              <a:lstStyle/>
              <a:p>
                <a:pPr>
                  <a:defRPr/>
                </a:pPr>
                <a:r>
                  <a:rPr lang="en-US"/>
                  <a:t>V(V)</a:t>
                </a:r>
              </a:p>
            </c:rich>
          </c:tx>
          <c:layout/>
          <c:overlay val="0"/>
        </c:title>
        <c:numFmt formatCode="General" sourceLinked="1"/>
        <c:majorTickMark val="out"/>
        <c:minorTickMark val="none"/>
        <c:tickLblPos val="nextTo"/>
        <c:crossAx val="121915072"/>
        <c:crosses val="autoZero"/>
        <c:crossBetween val="midCat"/>
      </c:valAx>
      <c:valAx>
        <c:axId val="121915072"/>
        <c:scaling>
          <c:orientation val="minMax"/>
        </c:scaling>
        <c:delete val="0"/>
        <c:axPos val="l"/>
        <c:majorGridlines/>
        <c:title>
          <c:tx>
            <c:rich>
              <a:bodyPr rot="-5400000" vert="horz"/>
              <a:lstStyle/>
              <a:p>
                <a:pPr>
                  <a:defRPr/>
                </a:pPr>
                <a:r>
                  <a:rPr lang="en-US"/>
                  <a:t>e's</a:t>
                </a:r>
              </a:p>
            </c:rich>
          </c:tx>
          <c:layout/>
          <c:overlay val="0"/>
        </c:title>
        <c:numFmt formatCode="General" sourceLinked="1"/>
        <c:majorTickMark val="out"/>
        <c:minorTickMark val="none"/>
        <c:tickLblPos val="nextTo"/>
        <c:crossAx val="121914496"/>
        <c:crosses val="autoZero"/>
        <c:crossBetween val="midCat"/>
      </c:valAx>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0.33958</cdr:x>
      <cdr:y>0.07813</cdr:y>
    </cdr:from>
    <cdr:to>
      <cdr:x>0.84792</cdr:x>
      <cdr:y>0.27257</cdr:y>
    </cdr:to>
    <cdr:sp macro="" textlink="">
      <cdr:nvSpPr>
        <cdr:cNvPr id="2" name="TextBox 1"/>
        <cdr:cNvSpPr txBox="1"/>
      </cdr:nvSpPr>
      <cdr:spPr>
        <a:xfrm xmlns:a="http://schemas.openxmlformats.org/drawingml/2006/main">
          <a:off x="1552569" y="214313"/>
          <a:ext cx="2324100"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t>Fe55 source, -1725V</a:t>
          </a:r>
        </a:p>
      </cdr:txBody>
    </cdr:sp>
  </cdr:relSizeAnchor>
</c:userShapes>
</file>

<file path=ppt/drawings/drawing10.xml><?xml version="1.0" encoding="utf-8"?>
<c:userShapes xmlns:c="http://schemas.openxmlformats.org/drawingml/2006/chart">
  <cdr:relSizeAnchor xmlns:cdr="http://schemas.openxmlformats.org/drawingml/2006/chartDrawing">
    <cdr:from>
      <cdr:x>0.09896</cdr:x>
      <cdr:y>0.0816</cdr:y>
    </cdr:from>
    <cdr:to>
      <cdr:x>0.58854</cdr:x>
      <cdr:y>0.25868</cdr:y>
    </cdr:to>
    <cdr:sp macro="" textlink="">
      <cdr:nvSpPr>
        <cdr:cNvPr id="2" name="TextBox 1"/>
        <cdr:cNvSpPr txBox="1"/>
      </cdr:nvSpPr>
      <cdr:spPr>
        <a:xfrm xmlns:a="http://schemas.openxmlformats.org/drawingml/2006/main">
          <a:off x="452438" y="223838"/>
          <a:ext cx="2238375" cy="4857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-1775V, Fe-55</a:t>
          </a:r>
        </a:p>
      </cdr:txBody>
    </cdr:sp>
  </cdr:relSizeAnchor>
</c:userShapes>
</file>

<file path=ppt/drawings/drawing11.xml><?xml version="1.0" encoding="utf-8"?>
<c:userShapes xmlns:c="http://schemas.openxmlformats.org/drawingml/2006/chart">
  <cdr:relSizeAnchor xmlns:cdr="http://schemas.openxmlformats.org/drawingml/2006/chartDrawing">
    <cdr:from>
      <cdr:x>0.06354</cdr:x>
      <cdr:y>0.10764</cdr:y>
    </cdr:from>
    <cdr:to>
      <cdr:x>0.51968</cdr:x>
      <cdr:y>0.29616</cdr:y>
    </cdr:to>
    <cdr:sp macro="" textlink="">
      <cdr:nvSpPr>
        <cdr:cNvPr id="2" name="TextBox 1"/>
        <cdr:cNvSpPr txBox="1"/>
      </cdr:nvSpPr>
      <cdr:spPr>
        <a:xfrm xmlns:a="http://schemas.openxmlformats.org/drawingml/2006/main">
          <a:off x="173987" y="190587"/>
          <a:ext cx="1249004" cy="33378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t>-1800V, Fe-55</a:t>
          </a:r>
        </a:p>
      </cdr:txBody>
    </cdr:sp>
  </cdr:relSizeAnchor>
</c:userShapes>
</file>

<file path=ppt/drawings/drawing12.xml><?xml version="1.0" encoding="utf-8"?>
<c:userShapes xmlns:c="http://schemas.openxmlformats.org/drawingml/2006/chart">
  <cdr:relSizeAnchor xmlns:cdr="http://schemas.openxmlformats.org/drawingml/2006/chartDrawing">
    <cdr:from>
      <cdr:x>0.07188</cdr:x>
      <cdr:y>0.09722</cdr:y>
    </cdr:from>
    <cdr:to>
      <cdr:x>0.46354</cdr:x>
      <cdr:y>0.25694</cdr:y>
    </cdr:to>
    <cdr:sp macro="" textlink="">
      <cdr:nvSpPr>
        <cdr:cNvPr id="2" name="TextBox 1"/>
        <cdr:cNvSpPr txBox="1"/>
      </cdr:nvSpPr>
      <cdr:spPr>
        <a:xfrm xmlns:a="http://schemas.openxmlformats.org/drawingml/2006/main">
          <a:off x="328613" y="266700"/>
          <a:ext cx="1790700" cy="4381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-1825V,</a:t>
          </a:r>
          <a:r>
            <a:rPr lang="en-US" sz="1100" baseline="0"/>
            <a:t> Fe-55 source</a:t>
          </a:r>
          <a:endParaRPr lang="en-US" sz="1100"/>
        </a:p>
      </cdr:txBody>
    </cdr:sp>
  </cdr:relSizeAnchor>
</c:userShapes>
</file>

<file path=ppt/drawings/drawing13.xml><?xml version="1.0" encoding="utf-8"?>
<c:userShapes xmlns:c="http://schemas.openxmlformats.org/drawingml/2006/chart">
  <cdr:relSizeAnchor xmlns:cdr="http://schemas.openxmlformats.org/drawingml/2006/chartDrawing">
    <cdr:from>
      <cdr:x>0.08438</cdr:x>
      <cdr:y>0.08507</cdr:y>
    </cdr:from>
    <cdr:to>
      <cdr:x>0.58438</cdr:x>
      <cdr:y>0.25868</cdr:y>
    </cdr:to>
    <cdr:sp macro="" textlink="">
      <cdr:nvSpPr>
        <cdr:cNvPr id="2" name="TextBox 1"/>
        <cdr:cNvSpPr txBox="1"/>
      </cdr:nvSpPr>
      <cdr:spPr>
        <a:xfrm xmlns:a="http://schemas.openxmlformats.org/drawingml/2006/main">
          <a:off x="385763" y="233363"/>
          <a:ext cx="2286000" cy="4762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t>-1850V, </a:t>
          </a:r>
          <a:r>
            <a:rPr lang="en-US" sz="1100" dirty="0" smtClean="0"/>
            <a:t> </a:t>
          </a:r>
          <a:r>
            <a:rPr lang="en-US" sz="1100" dirty="0"/>
            <a:t>Fe-55 </a:t>
          </a:r>
        </a:p>
      </cdr:txBody>
    </cdr:sp>
  </cdr:relSizeAnchor>
</c:userShapes>
</file>

<file path=ppt/drawings/drawing2.xml><?xml version="1.0" encoding="utf-8"?>
<c:userShapes xmlns:c="http://schemas.openxmlformats.org/drawingml/2006/chart">
  <cdr:relSizeAnchor xmlns:cdr="http://schemas.openxmlformats.org/drawingml/2006/chartDrawing">
    <cdr:from>
      <cdr:x>0.4439</cdr:x>
      <cdr:y>0.12621</cdr:y>
    </cdr:from>
    <cdr:to>
      <cdr:x>0.90244</cdr:x>
      <cdr:y>0.27184</cdr:y>
    </cdr:to>
    <cdr:sp macro="" textlink="">
      <cdr:nvSpPr>
        <cdr:cNvPr id="2" name="TextBox 1"/>
        <cdr:cNvSpPr txBox="1"/>
      </cdr:nvSpPr>
      <cdr:spPr>
        <a:xfrm xmlns:a="http://schemas.openxmlformats.org/drawingml/2006/main">
          <a:off x="1300163" y="247649"/>
          <a:ext cx="1343025" cy="2857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Fe55 source, -1750V</a:t>
          </a:r>
        </a:p>
      </cdr:txBody>
    </cdr:sp>
  </cdr:relSizeAnchor>
</c:userShapes>
</file>

<file path=ppt/drawings/drawing3.xml><?xml version="1.0" encoding="utf-8"?>
<c:userShapes xmlns:c="http://schemas.openxmlformats.org/drawingml/2006/chart">
  <cdr:relSizeAnchor xmlns:cdr="http://schemas.openxmlformats.org/drawingml/2006/chartDrawing">
    <cdr:from>
      <cdr:x>0.11354</cdr:x>
      <cdr:y>0.07986</cdr:y>
    </cdr:from>
    <cdr:to>
      <cdr:x>0.66412</cdr:x>
      <cdr:y>0.22569</cdr:y>
    </cdr:to>
    <cdr:sp macro="" textlink="">
      <cdr:nvSpPr>
        <cdr:cNvPr id="2" name="TextBox 1"/>
        <cdr:cNvSpPr txBox="1"/>
      </cdr:nvSpPr>
      <cdr:spPr>
        <a:xfrm xmlns:a="http://schemas.openxmlformats.org/drawingml/2006/main">
          <a:off x="333826" y="155635"/>
          <a:ext cx="1618799" cy="284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Fe55 source, -1775V</a:t>
          </a:r>
        </a:p>
      </cdr:txBody>
    </cdr:sp>
  </cdr:relSizeAnchor>
</c:userShapes>
</file>

<file path=ppt/drawings/drawing4.xml><?xml version="1.0" encoding="utf-8"?>
<c:userShapes xmlns:c="http://schemas.openxmlformats.org/drawingml/2006/chart">
  <cdr:relSizeAnchor xmlns:cdr="http://schemas.openxmlformats.org/drawingml/2006/chartDrawing">
    <cdr:from>
      <cdr:x>0.49896</cdr:x>
      <cdr:y>0.08681</cdr:y>
    </cdr:from>
    <cdr:to>
      <cdr:x>0.99352</cdr:x>
      <cdr:y>0.26393</cdr:y>
    </cdr:to>
    <cdr:sp macro="" textlink="">
      <cdr:nvSpPr>
        <cdr:cNvPr id="2" name="TextBox 1"/>
        <cdr:cNvSpPr txBox="1"/>
      </cdr:nvSpPr>
      <cdr:spPr>
        <a:xfrm xmlns:a="http://schemas.openxmlformats.org/drawingml/2006/main">
          <a:off x="1467023" y="169178"/>
          <a:ext cx="1454089" cy="34517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Fe55 source, -1800V</a:t>
          </a:r>
        </a:p>
      </cdr:txBody>
    </cdr:sp>
  </cdr:relSizeAnchor>
</c:userShapes>
</file>

<file path=ppt/drawings/drawing5.xml><?xml version="1.0" encoding="utf-8"?>
<c:userShapes xmlns:c="http://schemas.openxmlformats.org/drawingml/2006/chart">
  <cdr:relSizeAnchor xmlns:cdr="http://schemas.openxmlformats.org/drawingml/2006/chartDrawing">
    <cdr:from>
      <cdr:x>0.44271</cdr:x>
      <cdr:y>0.10069</cdr:y>
    </cdr:from>
    <cdr:to>
      <cdr:x>0.97331</cdr:x>
      <cdr:y>0.3551</cdr:y>
    </cdr:to>
    <cdr:sp macro="" textlink="">
      <cdr:nvSpPr>
        <cdr:cNvPr id="2" name="TextBox 1"/>
        <cdr:cNvSpPr txBox="1"/>
      </cdr:nvSpPr>
      <cdr:spPr>
        <a:xfrm xmlns:a="http://schemas.openxmlformats.org/drawingml/2006/main">
          <a:off x="1298040" y="196754"/>
          <a:ext cx="1555729" cy="49713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Fe55 source, -1825V</a:t>
          </a:r>
        </a:p>
      </cdr:txBody>
    </cdr:sp>
  </cdr:relSizeAnchor>
</c:userShapes>
</file>

<file path=ppt/drawings/drawing6.xml><?xml version="1.0" encoding="utf-8"?>
<c:userShapes xmlns:c="http://schemas.openxmlformats.org/drawingml/2006/chart">
  <cdr:relSizeAnchor xmlns:cdr="http://schemas.openxmlformats.org/drawingml/2006/chartDrawing">
    <cdr:from>
      <cdr:x>0.15104</cdr:x>
      <cdr:y>0.07813</cdr:y>
    </cdr:from>
    <cdr:to>
      <cdr:x>0.67188</cdr:x>
      <cdr:y>0.18924</cdr:y>
    </cdr:to>
    <cdr:sp macro="" textlink="">
      <cdr:nvSpPr>
        <cdr:cNvPr id="2" name="TextBox 1"/>
        <cdr:cNvSpPr txBox="1"/>
      </cdr:nvSpPr>
      <cdr:spPr>
        <a:xfrm xmlns:a="http://schemas.openxmlformats.org/drawingml/2006/main">
          <a:off x="690563" y="214313"/>
          <a:ext cx="238125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Fe55 source, -1850V</a:t>
          </a:r>
        </a:p>
      </cdr:txBody>
    </cdr:sp>
  </cdr:relSizeAnchor>
</c:userShapes>
</file>

<file path=ppt/drawings/drawing7.xml><?xml version="1.0" encoding="utf-8"?>
<c:userShapes xmlns:c="http://schemas.openxmlformats.org/drawingml/2006/chart">
  <cdr:relSizeAnchor xmlns:cdr="http://schemas.openxmlformats.org/drawingml/2006/chartDrawing">
    <cdr:from>
      <cdr:x>0.10313</cdr:x>
      <cdr:y>0.07986</cdr:y>
    </cdr:from>
    <cdr:to>
      <cdr:x>0.61979</cdr:x>
      <cdr:y>0.25347</cdr:y>
    </cdr:to>
    <cdr:sp macro="" textlink="">
      <cdr:nvSpPr>
        <cdr:cNvPr id="2" name="TextBox 1"/>
        <cdr:cNvSpPr txBox="1"/>
      </cdr:nvSpPr>
      <cdr:spPr>
        <a:xfrm xmlns:a="http://schemas.openxmlformats.org/drawingml/2006/main">
          <a:off x="471488" y="219075"/>
          <a:ext cx="2362200" cy="4762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Fe55 source, -1875V</a:t>
          </a:r>
        </a:p>
      </cdr:txBody>
    </cdr:sp>
  </cdr:relSizeAnchor>
</c:userShapes>
</file>

<file path=ppt/drawings/drawing8.xml><?xml version="1.0" encoding="utf-8"?>
<c:userShapes xmlns:c="http://schemas.openxmlformats.org/drawingml/2006/chart">
  <cdr:relSizeAnchor xmlns:cdr="http://schemas.openxmlformats.org/drawingml/2006/chartDrawing">
    <cdr:from>
      <cdr:x>0.70939</cdr:x>
      <cdr:y>0.07986</cdr:y>
    </cdr:from>
    <cdr:to>
      <cdr:x>0.93958</cdr:x>
      <cdr:y>0.50528</cdr:y>
    </cdr:to>
    <cdr:sp macro="" textlink="">
      <cdr:nvSpPr>
        <cdr:cNvPr id="2" name="TextBox 1"/>
        <cdr:cNvSpPr txBox="1"/>
      </cdr:nvSpPr>
      <cdr:spPr>
        <a:xfrm xmlns:a="http://schemas.openxmlformats.org/drawingml/2006/main">
          <a:off x="2962269" y="216797"/>
          <a:ext cx="961207" cy="115490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Peak info: </a:t>
          </a:r>
        </a:p>
        <a:p xmlns:a="http://schemas.openxmlformats.org/drawingml/2006/main">
          <a:r>
            <a:rPr lang="en-US" sz="1100"/>
            <a:t>P1 = 0.983</a:t>
          </a:r>
        </a:p>
        <a:p xmlns:a="http://schemas.openxmlformats.org/drawingml/2006/main">
          <a:r>
            <a:rPr lang="en-US" sz="1100"/>
            <a:t>P2</a:t>
          </a:r>
          <a:r>
            <a:rPr lang="en-US" sz="1100" baseline="0"/>
            <a:t> = 0.484</a:t>
          </a:r>
        </a:p>
        <a:p xmlns:a="http://schemas.openxmlformats.org/drawingml/2006/main">
          <a:r>
            <a:rPr lang="en-US" sz="1100" baseline="0"/>
            <a:t>P3 = 0.255</a:t>
          </a:r>
        </a:p>
        <a:p xmlns:a="http://schemas.openxmlformats.org/drawingml/2006/main">
          <a:r>
            <a:rPr lang="en-US" sz="1100" baseline="0"/>
            <a:t>P4 = 0.108</a:t>
          </a:r>
          <a:endParaRPr lang="en-US" sz="1100"/>
        </a:p>
      </cdr:txBody>
    </cdr:sp>
  </cdr:relSizeAnchor>
</c:userShapes>
</file>

<file path=ppt/drawings/drawing9.xml><?xml version="1.0" encoding="utf-8"?>
<c:userShapes xmlns:c="http://schemas.openxmlformats.org/drawingml/2006/chart">
  <cdr:relSizeAnchor xmlns:cdr="http://schemas.openxmlformats.org/drawingml/2006/chartDrawing">
    <cdr:from>
      <cdr:x>0.06146</cdr:x>
      <cdr:y>0.06771</cdr:y>
    </cdr:from>
    <cdr:to>
      <cdr:x>0.45313</cdr:x>
      <cdr:y>0.22396</cdr:y>
    </cdr:to>
    <cdr:sp macro="" textlink="">
      <cdr:nvSpPr>
        <cdr:cNvPr id="2" name="TextBox 1"/>
        <cdr:cNvSpPr txBox="1"/>
      </cdr:nvSpPr>
      <cdr:spPr>
        <a:xfrm xmlns:a="http://schemas.openxmlformats.org/drawingml/2006/main">
          <a:off x="280988" y="185738"/>
          <a:ext cx="1790700" cy="428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-1750V, Fe-55</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8073EA-6C70-4EAA-8E7E-ADAAD3AE682C}" type="datetimeFigureOut">
              <a:rPr lang="en-US" smtClean="0"/>
              <a:t>4/11/2012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064EED-3EC1-4DDD-81CC-9D4F16BA2002}" type="slidenum">
              <a:rPr lang="en-US" smtClean="0"/>
              <a:t>‹#›</a:t>
            </a:fld>
            <a:endParaRPr lang="en-US"/>
          </a:p>
        </p:txBody>
      </p:sp>
    </p:spTree>
    <p:extLst>
      <p:ext uri="{BB962C8B-B14F-4D97-AF65-F5344CB8AC3E}">
        <p14:creationId xmlns:p14="http://schemas.microsoft.com/office/powerpoint/2010/main" val="1111851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0B688B-9757-4F55-BEBE-9EBC9D3B5442}" type="datetime1">
              <a:rPr lang="en-US" smtClean="0"/>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3251849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89970E-1C4A-4772-A241-9207E7F02D28}" type="datetime1">
              <a:rPr lang="en-US" smtClean="0"/>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1389899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0EC23E-2993-4BD5-ACA7-177C2009BEA8}" type="datetime1">
              <a:rPr lang="en-US" smtClean="0"/>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2362036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39554D-CE92-49A0-A123-AB015862DCB9}" type="datetime1">
              <a:rPr lang="en-US" smtClean="0"/>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2764340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F04E0-1356-440E-912A-A9136F507EE1}" type="datetime1">
              <a:rPr lang="en-US" smtClean="0"/>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106028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60002E-DE12-4468-B283-A885A2027593}" type="datetime1">
              <a:rPr lang="en-US" smtClean="0"/>
              <a:t>4/11/2012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2534456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6CE050-F26C-4030-9AE7-30F6C3EE714B}" type="datetime1">
              <a:rPr lang="en-US" smtClean="0"/>
              <a:t>4/11/2012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150794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E28E15-977D-476D-9337-1BEEA6A166E3}" type="datetime1">
              <a:rPr lang="en-US" smtClean="0"/>
              <a:t>4/11/2012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2309389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BAA64-BBE7-49D4-BA0B-E2A05E6A2248}" type="datetime1">
              <a:rPr lang="en-US" smtClean="0"/>
              <a:t>4/11/2012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3832157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ABC904-DE92-4A69-9216-3AC6093FCC68}" type="datetime1">
              <a:rPr lang="en-US" smtClean="0"/>
              <a:t>4/11/2012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297540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5B47AA-2ACA-4B3A-8DC6-3DB387E7D72A}" type="datetime1">
              <a:rPr lang="en-US" smtClean="0"/>
              <a:t>4/11/2012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3584816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463AC9-BC85-41CC-B06A-992A904F327C}" type="datetime1">
              <a:rPr lang="en-US" smtClean="0"/>
              <a:t>4/11/2012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2F825B-3D2B-4FB7-970B-0A73A0E61A35}" type="slidenum">
              <a:rPr lang="en-US" smtClean="0"/>
              <a:t>‹#›</a:t>
            </a:fld>
            <a:endParaRPr lang="en-US"/>
          </a:p>
        </p:txBody>
      </p:sp>
    </p:spTree>
    <p:extLst>
      <p:ext uri="{BB962C8B-B14F-4D97-AF65-F5344CB8AC3E}">
        <p14:creationId xmlns:p14="http://schemas.microsoft.com/office/powerpoint/2010/main" val="43203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7" Type="http://schemas.openxmlformats.org/officeDocument/2006/relationships/chart" Target="../charts/chart15.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chart" Target="../charts/chart14.xml"/><Relationship Id="rId5" Type="http://schemas.openxmlformats.org/officeDocument/2006/relationships/chart" Target="../charts/chart13.xml"/><Relationship Id="rId4" Type="http://schemas.openxmlformats.org/officeDocument/2006/relationships/chart" Target="../charts/char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 Id="rId9" Type="http://schemas.openxmlformats.org/officeDocument/2006/relationships/chart" Target="../charts/char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447800"/>
            <a:ext cx="8229600" cy="1249362"/>
          </a:xfrm>
        </p:spPr>
        <p:txBody>
          <a:bodyPr>
            <a:normAutofit fontScale="90000"/>
          </a:bodyPr>
          <a:lstStyle/>
          <a:p>
            <a:r>
              <a:rPr lang="en-US" sz="3600" dirty="0" smtClean="0">
                <a:latin typeface="Comic Sans MS" pitchFamily="66" charset="0"/>
              </a:rPr>
              <a:t>APD gain calibration with Fe-55 source</a:t>
            </a:r>
            <a:r>
              <a:rPr lang="en-US" sz="2400" dirty="0" smtClean="0">
                <a:latin typeface="Comic Sans MS" pitchFamily="66" charset="0"/>
              </a:rPr>
              <a:t/>
            </a:r>
            <a:br>
              <a:rPr lang="en-US" sz="2400" dirty="0" smtClean="0">
                <a:latin typeface="Comic Sans MS" pitchFamily="66" charset="0"/>
              </a:rPr>
            </a:br>
            <a:r>
              <a:rPr lang="en-US" sz="2400" dirty="0">
                <a:latin typeface="Comic Sans MS" pitchFamily="66" charset="0"/>
              </a:rPr>
              <a:t/>
            </a:r>
            <a:br>
              <a:rPr lang="en-US" sz="2400" dirty="0">
                <a:latin typeface="Comic Sans MS" pitchFamily="66" charset="0"/>
              </a:rPr>
            </a:br>
            <a:endParaRPr lang="en-US" sz="2400" dirty="0">
              <a:latin typeface="Comic Sans MS" pitchFamily="66" charset="0"/>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5791200"/>
            <a:ext cx="666750" cy="800100"/>
          </a:xfrm>
        </p:spPr>
      </p:pic>
      <p:cxnSp>
        <p:nvCxnSpPr>
          <p:cNvPr id="8" name="Straight Connector 7"/>
          <p:cNvCxnSpPr/>
          <p:nvPr/>
        </p:nvCxnSpPr>
        <p:spPr>
          <a:xfrm>
            <a:off x="1066800" y="63246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5800" y="9906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2514600" y="2743200"/>
            <a:ext cx="3810000" cy="923330"/>
          </a:xfrm>
          <a:prstGeom prst="rect">
            <a:avLst/>
          </a:prstGeom>
          <a:noFill/>
        </p:spPr>
        <p:txBody>
          <a:bodyPr wrap="square" rtlCol="0">
            <a:spAutoFit/>
          </a:bodyPr>
          <a:lstStyle/>
          <a:p>
            <a:pPr algn="ctr"/>
            <a:r>
              <a:rPr lang="en-US" dirty="0" smtClean="0">
                <a:latin typeface="Comic Sans MS" pitchFamily="66" charset="0"/>
              </a:rPr>
              <a:t>C. Lu</a:t>
            </a:r>
          </a:p>
          <a:p>
            <a:pPr algn="ctr"/>
            <a:r>
              <a:rPr lang="en-US" dirty="0" smtClean="0">
                <a:latin typeface="Comic Sans MS" pitchFamily="66" charset="0"/>
              </a:rPr>
              <a:t>Princeton University</a:t>
            </a:r>
          </a:p>
          <a:p>
            <a:pPr algn="ctr"/>
            <a:r>
              <a:rPr lang="en-US" dirty="0" smtClean="0">
                <a:latin typeface="Comic Sans MS" pitchFamily="66" charset="0"/>
              </a:rPr>
              <a:t>(</a:t>
            </a:r>
            <a:r>
              <a:rPr lang="en-US" dirty="0" smtClean="0">
                <a:latin typeface="Comic Sans MS" pitchFamily="66" charset="0"/>
              </a:rPr>
              <a:t>4/11/2012</a:t>
            </a:r>
            <a:r>
              <a:rPr lang="en-US" dirty="0" smtClean="0">
                <a:latin typeface="Comic Sans MS" pitchFamily="66" charset="0"/>
              </a:rPr>
              <a:t>)</a:t>
            </a:r>
            <a:endParaRPr lang="en-US" dirty="0">
              <a:latin typeface="Comic Sans MS" pitchFamily="66" charset="0"/>
            </a:endParaRPr>
          </a:p>
        </p:txBody>
      </p:sp>
      <p:sp>
        <p:nvSpPr>
          <p:cNvPr id="2" name="Slide Number Placeholder 1"/>
          <p:cNvSpPr>
            <a:spLocks noGrp="1"/>
          </p:cNvSpPr>
          <p:nvPr>
            <p:ph type="sldNum" sz="quarter" idx="12"/>
          </p:nvPr>
        </p:nvSpPr>
        <p:spPr/>
        <p:txBody>
          <a:bodyPr/>
          <a:lstStyle/>
          <a:p>
            <a:fld id="{C92F825B-3D2B-4FB7-970B-0A73A0E61A35}" type="slidenum">
              <a:rPr lang="en-US" smtClean="0"/>
              <a:t>1</a:t>
            </a:fld>
            <a:endParaRPr lang="en-US"/>
          </a:p>
        </p:txBody>
      </p:sp>
    </p:spTree>
    <p:extLst>
      <p:ext uri="{BB962C8B-B14F-4D97-AF65-F5344CB8AC3E}">
        <p14:creationId xmlns:p14="http://schemas.microsoft.com/office/powerpoint/2010/main" val="19687071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5791200"/>
            <a:ext cx="666750" cy="800100"/>
          </a:xfrm>
          <a:prstGeom prst="rect">
            <a:avLst/>
          </a:prstGeom>
        </p:spPr>
      </p:pic>
      <p:cxnSp>
        <p:nvCxnSpPr>
          <p:cNvPr id="5" name="Straight Connector 4"/>
          <p:cNvCxnSpPr/>
          <p:nvPr/>
        </p:nvCxnSpPr>
        <p:spPr>
          <a:xfrm>
            <a:off x="1066800" y="63246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85800" y="9906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295400" y="381000"/>
            <a:ext cx="6553200" cy="461665"/>
          </a:xfrm>
          <a:prstGeom prst="rect">
            <a:avLst/>
          </a:prstGeom>
          <a:noFill/>
        </p:spPr>
        <p:txBody>
          <a:bodyPr wrap="square" rtlCol="0">
            <a:spAutoFit/>
          </a:bodyPr>
          <a:lstStyle/>
          <a:p>
            <a:pPr algn="ctr"/>
            <a:r>
              <a:rPr lang="en-US" sz="2400" dirty="0" smtClean="0">
                <a:latin typeface="Comic Sans MS" pitchFamily="66" charset="0"/>
              </a:rPr>
              <a:t>Fast amplifier with Fe-55 source </a:t>
            </a:r>
            <a:endParaRPr lang="en-US" sz="2400" dirty="0">
              <a:latin typeface="Comic Sans MS" pitchFamily="66" charset="0"/>
            </a:endParaRPr>
          </a:p>
        </p:txBody>
      </p:sp>
      <p:sp>
        <p:nvSpPr>
          <p:cNvPr id="3" name="TextBox 2"/>
          <p:cNvSpPr txBox="1"/>
          <p:nvPr/>
        </p:nvSpPr>
        <p:spPr>
          <a:xfrm>
            <a:off x="838200" y="1219200"/>
            <a:ext cx="7543800" cy="1200329"/>
          </a:xfrm>
          <a:prstGeom prst="rect">
            <a:avLst/>
          </a:prstGeom>
          <a:noFill/>
        </p:spPr>
        <p:txBody>
          <a:bodyPr wrap="square" rtlCol="0">
            <a:spAutoFit/>
          </a:bodyPr>
          <a:lstStyle/>
          <a:p>
            <a:r>
              <a:rPr lang="en-US" dirty="0" smtClean="0">
                <a:latin typeface="Comic Sans MS" pitchFamily="66" charset="0"/>
              </a:rPr>
              <a:t>Use fast amplifiers (ZVA-213) we also saw the Fe-55 X-ray full peak, although they are not as good as the peak obtained with the charge sensitive amplifier. (Be aware the signal from fast amplifier is negative pulse, larger signal is towards left)</a:t>
            </a:r>
            <a:endParaRPr lang="en-US" dirty="0">
              <a:latin typeface="Comic Sans MS" pitchFamily="66" charset="0"/>
            </a:endParaRPr>
          </a:p>
        </p:txBody>
      </p:sp>
      <p:grpSp>
        <p:nvGrpSpPr>
          <p:cNvPr id="13" name="Group 12"/>
          <p:cNvGrpSpPr/>
          <p:nvPr/>
        </p:nvGrpSpPr>
        <p:grpSpPr>
          <a:xfrm>
            <a:off x="262150" y="2649714"/>
            <a:ext cx="8196050" cy="3674886"/>
            <a:chOff x="662763" y="1913006"/>
            <a:chExt cx="8196050" cy="3674886"/>
          </a:xfrm>
        </p:grpSpPr>
        <p:graphicFrame>
          <p:nvGraphicFramePr>
            <p:cNvPr id="7" name="Chart 6"/>
            <p:cNvGraphicFramePr>
              <a:graphicFrameLocks/>
            </p:cNvGraphicFramePr>
            <p:nvPr>
              <p:extLst>
                <p:ext uri="{D42A27DB-BD31-4B8C-83A1-F6EECF244321}">
                  <p14:modId xmlns:p14="http://schemas.microsoft.com/office/powerpoint/2010/main" val="3351795697"/>
                </p:ext>
              </p:extLst>
            </p:nvPr>
          </p:nvGraphicFramePr>
          <p:xfrm>
            <a:off x="772118" y="1913006"/>
            <a:ext cx="2738225" cy="177059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2184495281"/>
                </p:ext>
              </p:extLst>
            </p:nvPr>
          </p:nvGraphicFramePr>
          <p:xfrm>
            <a:off x="3341775" y="1939595"/>
            <a:ext cx="2738225" cy="177059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a:graphicFrameLocks/>
            </p:cNvGraphicFramePr>
            <p:nvPr>
              <p:extLst>
                <p:ext uri="{D42A27DB-BD31-4B8C-83A1-F6EECF244321}">
                  <p14:modId xmlns:p14="http://schemas.microsoft.com/office/powerpoint/2010/main" val="916232955"/>
                </p:ext>
              </p:extLst>
            </p:nvPr>
          </p:nvGraphicFramePr>
          <p:xfrm>
            <a:off x="6120588" y="1939595"/>
            <a:ext cx="2738225" cy="177059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Chart 9"/>
            <p:cNvGraphicFramePr>
              <a:graphicFrameLocks/>
            </p:cNvGraphicFramePr>
            <p:nvPr>
              <p:extLst>
                <p:ext uri="{D42A27DB-BD31-4B8C-83A1-F6EECF244321}">
                  <p14:modId xmlns:p14="http://schemas.microsoft.com/office/powerpoint/2010/main" val="1518390701"/>
                </p:ext>
              </p:extLst>
            </p:nvPr>
          </p:nvGraphicFramePr>
          <p:xfrm>
            <a:off x="662763" y="3759092"/>
            <a:ext cx="2738225" cy="177059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2" name="Chart 11"/>
            <p:cNvGraphicFramePr>
              <a:graphicFrameLocks/>
            </p:cNvGraphicFramePr>
            <p:nvPr>
              <p:extLst>
                <p:ext uri="{D42A27DB-BD31-4B8C-83A1-F6EECF244321}">
                  <p14:modId xmlns:p14="http://schemas.microsoft.com/office/powerpoint/2010/main" val="4101016999"/>
                </p:ext>
              </p:extLst>
            </p:nvPr>
          </p:nvGraphicFramePr>
          <p:xfrm>
            <a:off x="3402419" y="3759092"/>
            <a:ext cx="2667000" cy="1828800"/>
          </p:xfrm>
          <a:graphic>
            <a:graphicData uri="http://schemas.openxmlformats.org/drawingml/2006/chart">
              <c:chart xmlns:c="http://schemas.openxmlformats.org/drawingml/2006/chart" xmlns:r="http://schemas.openxmlformats.org/officeDocument/2006/relationships" r:id="rId7"/>
            </a:graphicData>
          </a:graphic>
        </p:graphicFrame>
      </p:grpSp>
      <p:sp>
        <p:nvSpPr>
          <p:cNvPr id="14" name="Oval 13"/>
          <p:cNvSpPr/>
          <p:nvPr/>
        </p:nvSpPr>
        <p:spPr>
          <a:xfrm>
            <a:off x="1288312" y="3347484"/>
            <a:ext cx="3810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4401879" y="2971800"/>
            <a:ext cx="3810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725979" y="2814084"/>
            <a:ext cx="3810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435395" y="4914900"/>
            <a:ext cx="3810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4181253" y="5257800"/>
            <a:ext cx="3810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Arrow Connector 19"/>
          <p:cNvCxnSpPr/>
          <p:nvPr/>
        </p:nvCxnSpPr>
        <p:spPr>
          <a:xfrm flipH="1" flipV="1">
            <a:off x="1543037" y="3653242"/>
            <a:ext cx="5010163" cy="126165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4782880" y="3347484"/>
            <a:ext cx="1770320" cy="1567416"/>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17" idx="0"/>
          </p:cNvCxnSpPr>
          <p:nvPr/>
        </p:nvCxnSpPr>
        <p:spPr>
          <a:xfrm flipH="1">
            <a:off x="1625895" y="4914900"/>
            <a:ext cx="4927305"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18" idx="7"/>
          </p:cNvCxnSpPr>
          <p:nvPr/>
        </p:nvCxnSpPr>
        <p:spPr>
          <a:xfrm flipH="1">
            <a:off x="4506457" y="4914900"/>
            <a:ext cx="2046743" cy="421015"/>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6553200" y="3347484"/>
            <a:ext cx="363279" cy="1567416"/>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400800" y="4934634"/>
            <a:ext cx="2590800" cy="646331"/>
          </a:xfrm>
          <a:prstGeom prst="rect">
            <a:avLst/>
          </a:prstGeom>
          <a:noFill/>
        </p:spPr>
        <p:txBody>
          <a:bodyPr wrap="square" rtlCol="0">
            <a:spAutoFit/>
          </a:bodyPr>
          <a:lstStyle/>
          <a:p>
            <a:r>
              <a:rPr lang="en-US" dirty="0" smtClean="0">
                <a:latin typeface="Comic Sans MS" pitchFamily="66" charset="0"/>
              </a:rPr>
              <a:t>Fe-55 5.9 </a:t>
            </a:r>
            <a:r>
              <a:rPr lang="en-US" dirty="0" err="1">
                <a:latin typeface="Comic Sans MS" pitchFamily="66" charset="0"/>
              </a:rPr>
              <a:t>k</a:t>
            </a:r>
            <a:r>
              <a:rPr lang="en-US" dirty="0" err="1" smtClean="0">
                <a:latin typeface="Comic Sans MS" pitchFamily="66" charset="0"/>
              </a:rPr>
              <a:t>eV</a:t>
            </a:r>
            <a:r>
              <a:rPr lang="en-US" dirty="0" smtClean="0">
                <a:latin typeface="Comic Sans MS" pitchFamily="66" charset="0"/>
              </a:rPr>
              <a:t> full energy peaks</a:t>
            </a:r>
            <a:endParaRPr lang="en-US" dirty="0">
              <a:latin typeface="Comic Sans MS" pitchFamily="66" charset="0"/>
            </a:endParaRPr>
          </a:p>
        </p:txBody>
      </p:sp>
      <p:sp>
        <p:nvSpPr>
          <p:cNvPr id="11" name="Slide Number Placeholder 10"/>
          <p:cNvSpPr>
            <a:spLocks noGrp="1"/>
          </p:cNvSpPr>
          <p:nvPr>
            <p:ph type="sldNum" sz="quarter" idx="12"/>
          </p:nvPr>
        </p:nvSpPr>
        <p:spPr/>
        <p:txBody>
          <a:bodyPr/>
          <a:lstStyle/>
          <a:p>
            <a:fld id="{C92F825B-3D2B-4FB7-970B-0A73A0E61A35}" type="slidenum">
              <a:rPr lang="en-US" smtClean="0"/>
              <a:t>10</a:t>
            </a:fld>
            <a:endParaRPr lang="en-US"/>
          </a:p>
        </p:txBody>
      </p:sp>
    </p:spTree>
    <p:extLst>
      <p:ext uri="{BB962C8B-B14F-4D97-AF65-F5344CB8AC3E}">
        <p14:creationId xmlns:p14="http://schemas.microsoft.com/office/powerpoint/2010/main" val="229365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487362"/>
          </a:xfrm>
        </p:spPr>
        <p:txBody>
          <a:bodyPr>
            <a:normAutofit/>
          </a:bodyPr>
          <a:lstStyle/>
          <a:p>
            <a:r>
              <a:rPr lang="en-US" sz="2400" dirty="0" smtClean="0">
                <a:latin typeface="Comic Sans MS" pitchFamily="66" charset="0"/>
              </a:rPr>
              <a:t>APD gain calibration with Fe-55 source</a:t>
            </a:r>
            <a:endParaRPr lang="en-US" sz="2400" dirty="0">
              <a:latin typeface="Comic Sans MS" pitchFamily="66" charset="0"/>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5791200"/>
            <a:ext cx="666750" cy="800100"/>
          </a:xfrm>
        </p:spPr>
      </p:pic>
      <p:cxnSp>
        <p:nvCxnSpPr>
          <p:cNvPr id="8" name="Straight Connector 7"/>
          <p:cNvCxnSpPr/>
          <p:nvPr/>
        </p:nvCxnSpPr>
        <p:spPr>
          <a:xfrm>
            <a:off x="1066800" y="63246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5800" y="9906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28600" y="1143000"/>
            <a:ext cx="8610600" cy="646331"/>
          </a:xfrm>
          <a:prstGeom prst="rect">
            <a:avLst/>
          </a:prstGeom>
          <a:noFill/>
        </p:spPr>
        <p:txBody>
          <a:bodyPr wrap="square" rtlCol="0">
            <a:spAutoFit/>
          </a:bodyPr>
          <a:lstStyle/>
          <a:p>
            <a:r>
              <a:rPr lang="en-US" dirty="0" smtClean="0">
                <a:latin typeface="Comic Sans MS" pitchFamily="66" charset="0"/>
              </a:rPr>
              <a:t>Fe-55 is a 5.9 </a:t>
            </a:r>
            <a:r>
              <a:rPr lang="en-US" dirty="0" err="1">
                <a:latin typeface="Comic Sans MS" pitchFamily="66" charset="0"/>
              </a:rPr>
              <a:t>k</a:t>
            </a:r>
            <a:r>
              <a:rPr lang="en-US" dirty="0" err="1" smtClean="0">
                <a:latin typeface="Comic Sans MS" pitchFamily="66" charset="0"/>
              </a:rPr>
              <a:t>eV</a:t>
            </a:r>
            <a:r>
              <a:rPr lang="en-US" dirty="0" smtClean="0">
                <a:latin typeface="Comic Sans MS" pitchFamily="66" charset="0"/>
              </a:rPr>
              <a:t> X-ray source. The photon absorption length in several materials: </a:t>
            </a:r>
            <a:endParaRPr lang="en-US" dirty="0">
              <a:latin typeface="Comic Sans MS" pitchFamily="66" charset="0"/>
            </a:endParaRP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690577"/>
            <a:ext cx="6873226" cy="4872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7225872" y="1905000"/>
            <a:ext cx="1918127" cy="2585323"/>
          </a:xfrm>
          <a:prstGeom prst="rect">
            <a:avLst/>
          </a:prstGeom>
          <a:noFill/>
        </p:spPr>
        <p:txBody>
          <a:bodyPr wrap="square" rtlCol="0">
            <a:spAutoFit/>
          </a:bodyPr>
          <a:lstStyle/>
          <a:p>
            <a:r>
              <a:rPr lang="en-US" dirty="0" smtClean="0"/>
              <a:t>5.9 </a:t>
            </a:r>
            <a:r>
              <a:rPr lang="en-US" dirty="0" err="1"/>
              <a:t>k</a:t>
            </a:r>
            <a:r>
              <a:rPr lang="en-US" dirty="0" err="1" smtClean="0"/>
              <a:t>eV</a:t>
            </a:r>
            <a:r>
              <a:rPr lang="en-US" dirty="0" smtClean="0"/>
              <a:t> X-ray absorption length in silicon is ~ 0.006 g/cm</a:t>
            </a:r>
            <a:r>
              <a:rPr lang="en-US" baseline="30000" dirty="0" smtClean="0"/>
              <a:t>2</a:t>
            </a:r>
            <a:r>
              <a:rPr lang="en-US" dirty="0" smtClean="0"/>
              <a:t>.</a:t>
            </a:r>
          </a:p>
          <a:p>
            <a:r>
              <a:rPr lang="en-US" dirty="0" smtClean="0"/>
              <a:t>Silicon density = 2.33 g/cm</a:t>
            </a:r>
            <a:r>
              <a:rPr lang="en-US" baseline="30000" dirty="0" smtClean="0"/>
              <a:t>3</a:t>
            </a:r>
            <a:r>
              <a:rPr lang="en-US" dirty="0" smtClean="0"/>
              <a:t>. </a:t>
            </a:r>
          </a:p>
          <a:p>
            <a:r>
              <a:rPr lang="en-US" dirty="0" smtClean="0">
                <a:sym typeface="Symbol"/>
              </a:rPr>
              <a:t> = </a:t>
            </a:r>
            <a:r>
              <a:rPr lang="en-US" dirty="0" smtClean="0"/>
              <a:t>0.006*2.33</a:t>
            </a:r>
          </a:p>
          <a:p>
            <a:r>
              <a:rPr lang="en-US" dirty="0" smtClean="0"/>
              <a:t>= 0.014 cm</a:t>
            </a:r>
            <a:br>
              <a:rPr lang="en-US" dirty="0" smtClean="0"/>
            </a:br>
            <a:r>
              <a:rPr lang="en-US" dirty="0" smtClean="0"/>
              <a:t>= 140 </a:t>
            </a:r>
            <a:r>
              <a:rPr lang="en-US" dirty="0" smtClean="0">
                <a:sym typeface="Symbol"/>
              </a:rPr>
              <a:t>m. </a:t>
            </a:r>
            <a:endParaRPr lang="en-US" dirty="0"/>
          </a:p>
        </p:txBody>
      </p:sp>
      <p:sp>
        <p:nvSpPr>
          <p:cNvPr id="3" name="Slide Number Placeholder 2"/>
          <p:cNvSpPr>
            <a:spLocks noGrp="1"/>
          </p:cNvSpPr>
          <p:nvPr>
            <p:ph type="sldNum" sz="quarter" idx="12"/>
          </p:nvPr>
        </p:nvSpPr>
        <p:spPr/>
        <p:txBody>
          <a:bodyPr/>
          <a:lstStyle/>
          <a:p>
            <a:fld id="{C92F825B-3D2B-4FB7-970B-0A73A0E61A35}" type="slidenum">
              <a:rPr lang="en-US" smtClean="0"/>
              <a:t>2</a:t>
            </a:fld>
            <a:endParaRPr lang="en-US"/>
          </a:p>
        </p:txBody>
      </p:sp>
    </p:spTree>
    <p:extLst>
      <p:ext uri="{BB962C8B-B14F-4D97-AF65-F5344CB8AC3E}">
        <p14:creationId xmlns:p14="http://schemas.microsoft.com/office/powerpoint/2010/main" val="864277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dirty="0" smtClean="0">
                <a:latin typeface="Comic Sans MS" pitchFamily="66" charset="0"/>
              </a:rPr>
              <a:t>Electron CSDA range in silicon</a:t>
            </a:r>
            <a:endParaRPr lang="en-US" sz="2400" dirty="0">
              <a:latin typeface="Comic Sans MS" pitchFamily="66" charset="0"/>
            </a:endParaRPr>
          </a:p>
        </p:txBody>
      </p:sp>
      <p:sp>
        <p:nvSpPr>
          <p:cNvPr id="3" name="Content Placeholder 2"/>
          <p:cNvSpPr>
            <a:spLocks noGrp="1"/>
          </p:cNvSpPr>
          <p:nvPr>
            <p:ph idx="1"/>
          </p:nvPr>
        </p:nvSpPr>
        <p:spPr>
          <a:xfrm>
            <a:off x="457200" y="1143000"/>
            <a:ext cx="8229600" cy="4525963"/>
          </a:xfrm>
        </p:spPr>
        <p:txBody>
          <a:bodyPr>
            <a:normAutofit/>
          </a:bodyPr>
          <a:lstStyle/>
          <a:p>
            <a:pPr marL="0" indent="0">
              <a:buNone/>
            </a:pPr>
            <a:r>
              <a:rPr lang="en-US" sz="2000" dirty="0" smtClean="0">
                <a:latin typeface="Comic Sans MS" pitchFamily="66" charset="0"/>
              </a:rPr>
              <a:t>Electron CSDA range, the </a:t>
            </a:r>
            <a:r>
              <a:rPr lang="en-US" sz="2000" dirty="0">
                <a:latin typeface="Comic Sans MS" pitchFamily="66" charset="0"/>
              </a:rPr>
              <a:t>continuous slowing down approximation range, </a:t>
            </a:r>
            <a:r>
              <a:rPr lang="en-US" sz="2000" dirty="0" smtClean="0">
                <a:latin typeface="Comic Sans MS" pitchFamily="66" charset="0"/>
              </a:rPr>
              <a:t>is shown below. A 5.9 </a:t>
            </a:r>
            <a:r>
              <a:rPr lang="en-US" sz="2000" dirty="0" err="1">
                <a:latin typeface="Comic Sans MS" pitchFamily="66" charset="0"/>
              </a:rPr>
              <a:t>k</a:t>
            </a:r>
            <a:r>
              <a:rPr lang="en-US" sz="2000" dirty="0" err="1" smtClean="0">
                <a:latin typeface="Comic Sans MS" pitchFamily="66" charset="0"/>
              </a:rPr>
              <a:t>eV</a:t>
            </a:r>
            <a:r>
              <a:rPr lang="en-US" sz="2000" dirty="0" smtClean="0">
                <a:latin typeface="Comic Sans MS" pitchFamily="66" charset="0"/>
              </a:rPr>
              <a:t> photoelectron can travel in silicon only ~ 1 </a:t>
            </a:r>
            <a:r>
              <a:rPr lang="en-US" sz="2000" dirty="0" smtClean="0">
                <a:latin typeface="Comic Sans MS" pitchFamily="66" charset="0"/>
                <a:sym typeface="Symbol"/>
              </a:rPr>
              <a:t>m:</a:t>
            </a:r>
            <a:endParaRPr lang="en-US" sz="2000" dirty="0">
              <a:latin typeface="Comic Sans MS" pitchFamily="66" charset="0"/>
            </a:endParaRPr>
          </a:p>
        </p:txBody>
      </p:sp>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5791200"/>
            <a:ext cx="666750" cy="800100"/>
          </a:xfrm>
          <a:prstGeom prst="rect">
            <a:avLst/>
          </a:prstGeom>
        </p:spPr>
      </p:pic>
      <p:cxnSp>
        <p:nvCxnSpPr>
          <p:cNvPr id="5" name="Straight Connector 4"/>
          <p:cNvCxnSpPr/>
          <p:nvPr/>
        </p:nvCxnSpPr>
        <p:spPr>
          <a:xfrm>
            <a:off x="1066800" y="63246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85800" y="9906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2362200"/>
            <a:ext cx="4359324"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Slide Number Placeholder 7"/>
          <p:cNvSpPr>
            <a:spLocks noGrp="1"/>
          </p:cNvSpPr>
          <p:nvPr>
            <p:ph type="sldNum" sz="quarter" idx="12"/>
          </p:nvPr>
        </p:nvSpPr>
        <p:spPr/>
        <p:txBody>
          <a:bodyPr/>
          <a:lstStyle/>
          <a:p>
            <a:fld id="{C92F825B-3D2B-4FB7-970B-0A73A0E61A35}" type="slidenum">
              <a:rPr lang="en-US" smtClean="0"/>
              <a:t>3</a:t>
            </a:fld>
            <a:endParaRPr lang="en-US"/>
          </a:p>
        </p:txBody>
      </p:sp>
    </p:spTree>
    <p:extLst>
      <p:ext uri="{BB962C8B-B14F-4D97-AF65-F5344CB8AC3E}">
        <p14:creationId xmlns:p14="http://schemas.microsoft.com/office/powerpoint/2010/main" val="12663983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5791200"/>
            <a:ext cx="666750" cy="800100"/>
          </a:xfrm>
          <a:prstGeom prst="rect">
            <a:avLst/>
          </a:prstGeom>
        </p:spPr>
      </p:pic>
      <p:cxnSp>
        <p:nvCxnSpPr>
          <p:cNvPr id="5" name="Straight Connector 4"/>
          <p:cNvCxnSpPr/>
          <p:nvPr/>
        </p:nvCxnSpPr>
        <p:spPr>
          <a:xfrm>
            <a:off x="1066800" y="63246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85800" y="9906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4210" y="1023938"/>
            <a:ext cx="5924502" cy="5167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857065" y="4267200"/>
            <a:ext cx="2239088" cy="1815882"/>
          </a:xfrm>
          <a:prstGeom prst="rect">
            <a:avLst/>
          </a:prstGeom>
          <a:noFill/>
        </p:spPr>
        <p:txBody>
          <a:bodyPr wrap="square" rtlCol="0">
            <a:spAutoFit/>
          </a:bodyPr>
          <a:lstStyle/>
          <a:p>
            <a:r>
              <a:rPr lang="en-US" sz="1400" dirty="0" smtClean="0"/>
              <a:t>Reexamination  of deep defused silicon avalanche photodiode gain and quantum efficiency</a:t>
            </a:r>
          </a:p>
          <a:p>
            <a:r>
              <a:rPr lang="en-US" sz="1400" dirty="0" err="1" smtClean="0"/>
              <a:t>Mickel</a:t>
            </a:r>
            <a:r>
              <a:rPr lang="en-US" sz="1400" dirty="0" smtClean="0"/>
              <a:t> </a:t>
            </a:r>
            <a:r>
              <a:rPr lang="en-US" sz="1400" dirty="0" err="1" smtClean="0"/>
              <a:t>McClish</a:t>
            </a:r>
            <a:r>
              <a:rPr lang="en-US" sz="1400" dirty="0" smtClean="0"/>
              <a:t>, et al. </a:t>
            </a:r>
          </a:p>
          <a:p>
            <a:r>
              <a:rPr lang="en-US" sz="1400" dirty="0" smtClean="0"/>
              <a:t>IEEE Transaction on nuclear science, Vol. 53, No. 5, Oct. 2006</a:t>
            </a:r>
            <a:endParaRPr lang="en-US" sz="1400" dirty="0"/>
          </a:p>
        </p:txBody>
      </p:sp>
      <p:sp>
        <p:nvSpPr>
          <p:cNvPr id="8" name="TextBox 7"/>
          <p:cNvSpPr txBox="1"/>
          <p:nvPr/>
        </p:nvSpPr>
        <p:spPr>
          <a:xfrm>
            <a:off x="6857065" y="1219200"/>
            <a:ext cx="2058335" cy="923330"/>
          </a:xfrm>
          <a:prstGeom prst="rect">
            <a:avLst/>
          </a:prstGeom>
          <a:noFill/>
        </p:spPr>
        <p:txBody>
          <a:bodyPr wrap="square" rtlCol="0">
            <a:spAutoFit/>
          </a:bodyPr>
          <a:lstStyle/>
          <a:p>
            <a:r>
              <a:rPr lang="en-US" dirty="0" smtClean="0"/>
              <a:t> </a:t>
            </a:r>
            <a:r>
              <a:rPr lang="en-US" dirty="0" err="1" smtClean="0">
                <a:latin typeface="Comic Sans MS" pitchFamily="66" charset="0"/>
              </a:rPr>
              <a:t>Crossectional</a:t>
            </a:r>
            <a:r>
              <a:rPr lang="en-US" dirty="0" smtClean="0">
                <a:latin typeface="Comic Sans MS" pitchFamily="66" charset="0"/>
              </a:rPr>
              <a:t> view of a deep diffused APD. </a:t>
            </a:r>
            <a:endParaRPr lang="en-US" dirty="0">
              <a:latin typeface="Comic Sans MS" pitchFamily="66" charset="0"/>
            </a:endParaRPr>
          </a:p>
        </p:txBody>
      </p:sp>
      <p:sp>
        <p:nvSpPr>
          <p:cNvPr id="2" name="Slide Number Placeholder 1"/>
          <p:cNvSpPr>
            <a:spLocks noGrp="1"/>
          </p:cNvSpPr>
          <p:nvPr>
            <p:ph type="sldNum" sz="quarter" idx="12"/>
          </p:nvPr>
        </p:nvSpPr>
        <p:spPr/>
        <p:txBody>
          <a:bodyPr/>
          <a:lstStyle/>
          <a:p>
            <a:fld id="{C92F825B-3D2B-4FB7-970B-0A73A0E61A35}" type="slidenum">
              <a:rPr lang="en-US" smtClean="0"/>
              <a:t>4</a:t>
            </a:fld>
            <a:endParaRPr lang="en-US"/>
          </a:p>
        </p:txBody>
      </p:sp>
    </p:spTree>
    <p:extLst>
      <p:ext uri="{BB962C8B-B14F-4D97-AF65-F5344CB8AC3E}">
        <p14:creationId xmlns:p14="http://schemas.microsoft.com/office/powerpoint/2010/main" val="532562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5791200"/>
            <a:ext cx="666750" cy="800100"/>
          </a:xfrm>
          <a:prstGeom prst="rect">
            <a:avLst/>
          </a:prstGeom>
        </p:spPr>
      </p:pic>
      <p:cxnSp>
        <p:nvCxnSpPr>
          <p:cNvPr id="5" name="Straight Connector 4"/>
          <p:cNvCxnSpPr/>
          <p:nvPr/>
        </p:nvCxnSpPr>
        <p:spPr>
          <a:xfrm>
            <a:off x="1066800" y="63246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85800" y="9906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28600" y="381000"/>
            <a:ext cx="8915400" cy="461665"/>
          </a:xfrm>
          <a:prstGeom prst="rect">
            <a:avLst/>
          </a:prstGeom>
          <a:noFill/>
        </p:spPr>
        <p:txBody>
          <a:bodyPr wrap="square" rtlCol="0">
            <a:spAutoFit/>
          </a:bodyPr>
          <a:lstStyle/>
          <a:p>
            <a:r>
              <a:rPr lang="en-US" sz="2400" dirty="0" smtClean="0">
                <a:latin typeface="Comic Sans MS" pitchFamily="66" charset="0"/>
              </a:rPr>
              <a:t>Test APD gain with ORTEC 142PC charge sensitive amplifier</a:t>
            </a:r>
            <a:endParaRPr lang="en-US" sz="2400" dirty="0">
              <a:latin typeface="Comic Sans MS" pitchFamily="66" charset="0"/>
            </a:endParaRPr>
          </a:p>
        </p:txBody>
      </p:sp>
      <p:sp>
        <p:nvSpPr>
          <p:cNvPr id="3" name="Slide Number Placeholder 2"/>
          <p:cNvSpPr>
            <a:spLocks noGrp="1"/>
          </p:cNvSpPr>
          <p:nvPr>
            <p:ph type="sldNum" sz="quarter" idx="12"/>
          </p:nvPr>
        </p:nvSpPr>
        <p:spPr/>
        <p:txBody>
          <a:bodyPr/>
          <a:lstStyle/>
          <a:p>
            <a:fld id="{C92F825B-3D2B-4FB7-970B-0A73A0E61A35}" type="slidenum">
              <a:rPr lang="en-US" smtClean="0"/>
              <a:t>5</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2177561" y="663153"/>
            <a:ext cx="5169879" cy="5867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0545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5791200"/>
            <a:ext cx="666750" cy="800100"/>
          </a:xfrm>
          <a:prstGeom prst="rect">
            <a:avLst/>
          </a:prstGeom>
        </p:spPr>
      </p:pic>
      <p:cxnSp>
        <p:nvCxnSpPr>
          <p:cNvPr id="6" name="Straight Connector 5"/>
          <p:cNvCxnSpPr/>
          <p:nvPr/>
        </p:nvCxnSpPr>
        <p:spPr>
          <a:xfrm>
            <a:off x="685800" y="9906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295400" y="381000"/>
            <a:ext cx="6553200" cy="461665"/>
          </a:xfrm>
          <a:prstGeom prst="rect">
            <a:avLst/>
          </a:prstGeom>
          <a:noFill/>
        </p:spPr>
        <p:txBody>
          <a:bodyPr wrap="square" rtlCol="0">
            <a:spAutoFit/>
          </a:bodyPr>
          <a:lstStyle/>
          <a:p>
            <a:pPr algn="ctr"/>
            <a:r>
              <a:rPr lang="en-US" sz="2400" dirty="0" smtClean="0">
                <a:latin typeface="Comic Sans MS" pitchFamily="66" charset="0"/>
              </a:rPr>
              <a:t>Charge spectrum of Fe-55 source</a:t>
            </a:r>
            <a:endParaRPr lang="en-US" sz="2400" dirty="0">
              <a:latin typeface="Comic Sans MS" pitchFamily="66" charset="0"/>
            </a:endParaRPr>
          </a:p>
        </p:txBody>
      </p:sp>
      <p:graphicFrame>
        <p:nvGraphicFramePr>
          <p:cNvPr id="7" name="Chart 6"/>
          <p:cNvGraphicFramePr>
            <a:graphicFrameLocks/>
          </p:cNvGraphicFramePr>
          <p:nvPr>
            <p:extLst>
              <p:ext uri="{D42A27DB-BD31-4B8C-83A1-F6EECF244321}">
                <p14:modId xmlns:p14="http://schemas.microsoft.com/office/powerpoint/2010/main" val="4165961982"/>
              </p:ext>
            </p:extLst>
          </p:nvPr>
        </p:nvGraphicFramePr>
        <p:xfrm>
          <a:off x="304800" y="1066800"/>
          <a:ext cx="2743200" cy="1828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1975210887"/>
              </p:ext>
            </p:extLst>
          </p:nvPr>
        </p:nvGraphicFramePr>
        <p:xfrm>
          <a:off x="3200400" y="1017181"/>
          <a:ext cx="2743200" cy="1828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a:graphicFrameLocks/>
          </p:cNvGraphicFramePr>
          <p:nvPr>
            <p:extLst>
              <p:ext uri="{D42A27DB-BD31-4B8C-83A1-F6EECF244321}">
                <p14:modId xmlns:p14="http://schemas.microsoft.com/office/powerpoint/2010/main" val="2932281786"/>
              </p:ext>
            </p:extLst>
          </p:nvPr>
        </p:nvGraphicFramePr>
        <p:xfrm>
          <a:off x="6200294" y="1010093"/>
          <a:ext cx="2743200" cy="18288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Chart 9"/>
          <p:cNvGraphicFramePr>
            <a:graphicFrameLocks/>
          </p:cNvGraphicFramePr>
          <p:nvPr>
            <p:extLst>
              <p:ext uri="{D42A27DB-BD31-4B8C-83A1-F6EECF244321}">
                <p14:modId xmlns:p14="http://schemas.microsoft.com/office/powerpoint/2010/main" val="448634033"/>
              </p:ext>
            </p:extLst>
          </p:nvPr>
        </p:nvGraphicFramePr>
        <p:xfrm>
          <a:off x="246321" y="2895600"/>
          <a:ext cx="2743200" cy="18288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1" name="Chart 10"/>
          <p:cNvGraphicFramePr>
            <a:graphicFrameLocks/>
          </p:cNvGraphicFramePr>
          <p:nvPr>
            <p:extLst>
              <p:ext uri="{D42A27DB-BD31-4B8C-83A1-F6EECF244321}">
                <p14:modId xmlns:p14="http://schemas.microsoft.com/office/powerpoint/2010/main" val="226337905"/>
              </p:ext>
            </p:extLst>
          </p:nvPr>
        </p:nvGraphicFramePr>
        <p:xfrm>
          <a:off x="3200400" y="2895600"/>
          <a:ext cx="2743200" cy="18288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2" name="Chart 11"/>
          <p:cNvGraphicFramePr>
            <a:graphicFrameLocks/>
          </p:cNvGraphicFramePr>
          <p:nvPr>
            <p:extLst>
              <p:ext uri="{D42A27DB-BD31-4B8C-83A1-F6EECF244321}">
                <p14:modId xmlns:p14="http://schemas.microsoft.com/office/powerpoint/2010/main" val="268469586"/>
              </p:ext>
            </p:extLst>
          </p:nvPr>
        </p:nvGraphicFramePr>
        <p:xfrm>
          <a:off x="6096000" y="2895600"/>
          <a:ext cx="2743200" cy="182880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3" name="Chart 12"/>
          <p:cNvGraphicFramePr>
            <a:graphicFrameLocks/>
          </p:cNvGraphicFramePr>
          <p:nvPr>
            <p:extLst>
              <p:ext uri="{D42A27DB-BD31-4B8C-83A1-F6EECF244321}">
                <p14:modId xmlns:p14="http://schemas.microsoft.com/office/powerpoint/2010/main" val="2061644792"/>
              </p:ext>
            </p:extLst>
          </p:nvPr>
        </p:nvGraphicFramePr>
        <p:xfrm>
          <a:off x="3200400" y="4725286"/>
          <a:ext cx="2743200" cy="1828800"/>
        </p:xfrm>
        <a:graphic>
          <a:graphicData uri="http://schemas.openxmlformats.org/drawingml/2006/chart">
            <c:chart xmlns:c="http://schemas.openxmlformats.org/drawingml/2006/chart" xmlns:r="http://schemas.openxmlformats.org/officeDocument/2006/relationships" r:id="rId9"/>
          </a:graphicData>
        </a:graphic>
      </p:graphicFrame>
      <p:sp>
        <p:nvSpPr>
          <p:cNvPr id="3" name="Oval 2"/>
          <p:cNvSpPr/>
          <p:nvPr/>
        </p:nvSpPr>
        <p:spPr>
          <a:xfrm>
            <a:off x="7162800" y="3276600"/>
            <a:ext cx="1295400" cy="990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267200" y="4953000"/>
            <a:ext cx="1447800" cy="12382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924300" y="3124200"/>
            <a:ext cx="571500" cy="990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6096000" y="4876800"/>
            <a:ext cx="2667000" cy="646331"/>
          </a:xfrm>
          <a:prstGeom prst="rect">
            <a:avLst/>
          </a:prstGeom>
          <a:noFill/>
        </p:spPr>
        <p:txBody>
          <a:bodyPr wrap="square" rtlCol="0">
            <a:spAutoFit/>
          </a:bodyPr>
          <a:lstStyle/>
          <a:p>
            <a:r>
              <a:rPr lang="en-US" dirty="0" smtClean="0"/>
              <a:t>Double peak in Fe-55 full energy charge spectrum</a:t>
            </a:r>
            <a:endParaRPr lang="en-US" dirty="0"/>
          </a:p>
        </p:txBody>
      </p:sp>
      <p:cxnSp>
        <p:nvCxnSpPr>
          <p:cNvPr id="18" name="Straight Arrow Connector 17"/>
          <p:cNvCxnSpPr>
            <a:endCxn id="15" idx="5"/>
          </p:cNvCxnSpPr>
          <p:nvPr/>
        </p:nvCxnSpPr>
        <p:spPr>
          <a:xfrm flipH="1" flipV="1">
            <a:off x="4412106" y="3969730"/>
            <a:ext cx="2598294" cy="98327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7010400" y="4267200"/>
            <a:ext cx="800100" cy="6858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5715000" y="4953000"/>
            <a:ext cx="1295400" cy="619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C92F825B-3D2B-4FB7-970B-0A73A0E61A35}" type="slidenum">
              <a:rPr lang="en-US" smtClean="0"/>
              <a:t>6</a:t>
            </a:fld>
            <a:endParaRPr lang="en-US"/>
          </a:p>
        </p:txBody>
      </p:sp>
    </p:spTree>
    <p:extLst>
      <p:ext uri="{BB962C8B-B14F-4D97-AF65-F5344CB8AC3E}">
        <p14:creationId xmlns:p14="http://schemas.microsoft.com/office/powerpoint/2010/main" val="1065207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5791200"/>
            <a:ext cx="666750" cy="800100"/>
          </a:xfrm>
          <a:prstGeom prst="rect">
            <a:avLst/>
          </a:prstGeom>
        </p:spPr>
      </p:pic>
      <p:cxnSp>
        <p:nvCxnSpPr>
          <p:cNvPr id="6" name="Straight Connector 5"/>
          <p:cNvCxnSpPr/>
          <p:nvPr/>
        </p:nvCxnSpPr>
        <p:spPr>
          <a:xfrm>
            <a:off x="685800" y="9906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295400" y="381000"/>
            <a:ext cx="6553200" cy="461665"/>
          </a:xfrm>
          <a:prstGeom prst="rect">
            <a:avLst/>
          </a:prstGeom>
          <a:noFill/>
        </p:spPr>
        <p:txBody>
          <a:bodyPr wrap="square" rtlCol="0">
            <a:spAutoFit/>
          </a:bodyPr>
          <a:lstStyle/>
          <a:p>
            <a:pPr algn="ctr"/>
            <a:r>
              <a:rPr lang="en-US" sz="2400" dirty="0" smtClean="0">
                <a:latin typeface="Comic Sans MS" pitchFamily="66" charset="0"/>
              </a:rPr>
              <a:t>Double peak in charge spectrum</a:t>
            </a:r>
            <a:endParaRPr lang="en-US" sz="2400" dirty="0">
              <a:latin typeface="Comic Sans MS" pitchFamily="66" charset="0"/>
            </a:endParaRPr>
          </a:p>
        </p:txBody>
      </p:sp>
      <p:sp>
        <p:nvSpPr>
          <p:cNvPr id="3" name="Rectangle 2"/>
          <p:cNvSpPr/>
          <p:nvPr/>
        </p:nvSpPr>
        <p:spPr>
          <a:xfrm>
            <a:off x="561975" y="1143000"/>
            <a:ext cx="7820025" cy="2308324"/>
          </a:xfrm>
          <a:prstGeom prst="rect">
            <a:avLst/>
          </a:prstGeom>
        </p:spPr>
        <p:txBody>
          <a:bodyPr wrap="square">
            <a:spAutoFit/>
          </a:bodyPr>
          <a:lstStyle/>
          <a:p>
            <a:r>
              <a:rPr lang="en-US" dirty="0" smtClean="0">
                <a:latin typeface="Comic Sans MS" pitchFamily="66" charset="0"/>
              </a:rPr>
              <a:t>We saw the double peak structure for the Fe-55 5.9 </a:t>
            </a:r>
            <a:r>
              <a:rPr lang="en-US" dirty="0" err="1" smtClean="0">
                <a:latin typeface="Comic Sans MS" pitchFamily="66" charset="0"/>
              </a:rPr>
              <a:t>keV</a:t>
            </a:r>
            <a:r>
              <a:rPr lang="en-US" dirty="0" smtClean="0">
                <a:latin typeface="Comic Sans MS" pitchFamily="66" charset="0"/>
              </a:rPr>
              <a:t> peak. One of the explanation for  this peculiar behavior  might have same origin as the double peak time structure as Dick Farrell pointed out in his email: The </a:t>
            </a:r>
            <a:r>
              <a:rPr lang="en-US" dirty="0">
                <a:latin typeface="Comic Sans MS" pitchFamily="66" charset="0"/>
              </a:rPr>
              <a:t>APD p-type layer of 60 micron thickness </a:t>
            </a:r>
            <a:r>
              <a:rPr lang="en-US" dirty="0" smtClean="0">
                <a:latin typeface="Comic Sans MS" pitchFamily="66" charset="0"/>
              </a:rPr>
              <a:t> consists </a:t>
            </a:r>
            <a:r>
              <a:rPr lang="en-US" dirty="0">
                <a:latin typeface="Comic Sans MS" pitchFamily="66" charset="0"/>
              </a:rPr>
              <a:t>of a 20 micron 'drift' region (low electric field) plus a 40 micron depletion region (high electric field).  </a:t>
            </a:r>
            <a:r>
              <a:rPr lang="en-US" dirty="0" smtClean="0">
                <a:latin typeface="Comic Sans MS" pitchFamily="66" charset="0"/>
              </a:rPr>
              <a:t>Some of the X-rays are captured  in the “drift” region, where additional low gain might contribute in addition to the main “avalanche” gain, that forms the higher full energy peak. </a:t>
            </a:r>
            <a:endParaRPr lang="en-US" dirty="0">
              <a:latin typeface="Comic Sans MS" pitchFamily="66" charset="0"/>
            </a:endParaRPr>
          </a:p>
        </p:txBody>
      </p:sp>
      <p:pic>
        <p:nvPicPr>
          <p:cNvPr id="1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34835"/>
          <a:stretch/>
        </p:blipFill>
        <p:spPr bwMode="auto">
          <a:xfrm>
            <a:off x="939652" y="3352800"/>
            <a:ext cx="5924502" cy="3367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934200" y="3657600"/>
            <a:ext cx="2057400" cy="1200329"/>
          </a:xfrm>
          <a:prstGeom prst="rect">
            <a:avLst/>
          </a:prstGeom>
          <a:solidFill>
            <a:srgbClr val="F7FDAD"/>
          </a:solidFill>
        </p:spPr>
        <p:txBody>
          <a:bodyPr wrap="square" rtlCol="0">
            <a:spAutoFit/>
          </a:bodyPr>
          <a:lstStyle/>
          <a:p>
            <a:r>
              <a:rPr lang="en-US" dirty="0" smtClean="0"/>
              <a:t>If X-ray captured in this region, the total APD gain might be larger . </a:t>
            </a:r>
            <a:endParaRPr lang="en-US" dirty="0"/>
          </a:p>
        </p:txBody>
      </p:sp>
      <p:sp>
        <p:nvSpPr>
          <p:cNvPr id="15" name="TextBox 14"/>
          <p:cNvSpPr txBox="1"/>
          <p:nvPr/>
        </p:nvSpPr>
        <p:spPr>
          <a:xfrm>
            <a:off x="6934201" y="5191035"/>
            <a:ext cx="2057400" cy="1477328"/>
          </a:xfrm>
          <a:prstGeom prst="rect">
            <a:avLst/>
          </a:prstGeom>
          <a:solidFill>
            <a:srgbClr val="F7FDAD"/>
          </a:solidFill>
        </p:spPr>
        <p:txBody>
          <a:bodyPr wrap="square" rtlCol="0">
            <a:spAutoFit/>
          </a:bodyPr>
          <a:lstStyle/>
          <a:p>
            <a:r>
              <a:rPr lang="en-US" dirty="0" smtClean="0"/>
              <a:t>If X-ray captured in this region, the total APD gain is the gain in the avalanche region. </a:t>
            </a:r>
            <a:endParaRPr lang="en-US" dirty="0"/>
          </a:p>
        </p:txBody>
      </p:sp>
      <p:cxnSp>
        <p:nvCxnSpPr>
          <p:cNvPr id="18" name="Straight Arrow Connector 17"/>
          <p:cNvCxnSpPr>
            <a:stCxn id="5" idx="1"/>
          </p:cNvCxnSpPr>
          <p:nvPr/>
        </p:nvCxnSpPr>
        <p:spPr>
          <a:xfrm flipH="1">
            <a:off x="5257800" y="4257765"/>
            <a:ext cx="1676400" cy="46663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4953000" y="5557882"/>
            <a:ext cx="1981201" cy="8091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C92F825B-3D2B-4FB7-970B-0A73A0E61A35}" type="slidenum">
              <a:rPr lang="en-US" smtClean="0"/>
              <a:t>7</a:t>
            </a:fld>
            <a:endParaRPr lang="en-US"/>
          </a:p>
        </p:txBody>
      </p:sp>
    </p:spTree>
    <p:extLst>
      <p:ext uri="{BB962C8B-B14F-4D97-AF65-F5344CB8AC3E}">
        <p14:creationId xmlns:p14="http://schemas.microsoft.com/office/powerpoint/2010/main" val="3969688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5791200"/>
            <a:ext cx="666750" cy="800100"/>
          </a:xfrm>
          <a:prstGeom prst="rect">
            <a:avLst/>
          </a:prstGeom>
        </p:spPr>
      </p:pic>
      <p:cxnSp>
        <p:nvCxnSpPr>
          <p:cNvPr id="5" name="Straight Connector 4"/>
          <p:cNvCxnSpPr/>
          <p:nvPr/>
        </p:nvCxnSpPr>
        <p:spPr>
          <a:xfrm>
            <a:off x="1066800" y="63246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85800" y="9906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685800" y="380999"/>
            <a:ext cx="7467600" cy="461665"/>
          </a:xfrm>
          <a:prstGeom prst="rect">
            <a:avLst/>
          </a:prstGeom>
          <a:noFill/>
        </p:spPr>
        <p:txBody>
          <a:bodyPr wrap="square" rtlCol="0">
            <a:spAutoFit/>
          </a:bodyPr>
          <a:lstStyle/>
          <a:p>
            <a:pPr algn="ctr"/>
            <a:r>
              <a:rPr lang="en-US" sz="2400" dirty="0" smtClean="0">
                <a:latin typeface="Comic Sans MS" pitchFamily="66" charset="0"/>
              </a:rPr>
              <a:t>Calibrate charge sensitive amplifier with capacitor</a:t>
            </a:r>
            <a:endParaRPr lang="en-US" sz="2400" dirty="0">
              <a:latin typeface="Comic Sans MS" pitchFamily="66" charset="0"/>
            </a:endParaRPr>
          </a:p>
        </p:txBody>
      </p:sp>
      <p:sp>
        <p:nvSpPr>
          <p:cNvPr id="3" name="TextBox 2"/>
          <p:cNvSpPr txBox="1"/>
          <p:nvPr/>
        </p:nvSpPr>
        <p:spPr>
          <a:xfrm>
            <a:off x="838200" y="1143000"/>
            <a:ext cx="7620000" cy="923330"/>
          </a:xfrm>
          <a:prstGeom prst="rect">
            <a:avLst/>
          </a:prstGeom>
          <a:noFill/>
        </p:spPr>
        <p:txBody>
          <a:bodyPr wrap="square" rtlCol="0">
            <a:spAutoFit/>
          </a:bodyPr>
          <a:lstStyle/>
          <a:p>
            <a:r>
              <a:rPr lang="en-US" dirty="0" smtClean="0">
                <a:latin typeface="Comic Sans MS" pitchFamily="66" charset="0"/>
              </a:rPr>
              <a:t>The internal charge calibration capacitor in 142PC is C ~ 1 </a:t>
            </a:r>
            <a:r>
              <a:rPr lang="en-US" dirty="0" err="1" smtClean="0">
                <a:latin typeface="Comic Sans MS" pitchFamily="66" charset="0"/>
              </a:rPr>
              <a:t>pf</a:t>
            </a:r>
            <a:r>
              <a:rPr lang="en-US" dirty="0" smtClean="0">
                <a:latin typeface="Comic Sans MS" pitchFamily="66" charset="0"/>
              </a:rPr>
              <a:t>, inject a known amplitude step pulse V through this capacitor, we’ll know the total charge Q = C*V: </a:t>
            </a:r>
            <a:endParaRPr lang="en-US" dirty="0">
              <a:latin typeface="Comic Sans MS" pitchFamily="66" charset="0"/>
            </a:endParaRPr>
          </a:p>
        </p:txBody>
      </p:sp>
      <p:sp>
        <p:nvSpPr>
          <p:cNvPr id="10" name="Slide Number Placeholder 9"/>
          <p:cNvSpPr>
            <a:spLocks noGrp="1"/>
          </p:cNvSpPr>
          <p:nvPr>
            <p:ph type="sldNum" sz="quarter" idx="12"/>
          </p:nvPr>
        </p:nvSpPr>
        <p:spPr/>
        <p:txBody>
          <a:bodyPr/>
          <a:lstStyle/>
          <a:p>
            <a:fld id="{C92F825B-3D2B-4FB7-970B-0A73A0E61A35}" type="slidenum">
              <a:rPr lang="en-US" smtClean="0"/>
              <a:t>8</a:t>
            </a:fld>
            <a:endParaRPr lang="en-US"/>
          </a:p>
        </p:txBody>
      </p:sp>
      <p:grpSp>
        <p:nvGrpSpPr>
          <p:cNvPr id="11" name="Group 10"/>
          <p:cNvGrpSpPr/>
          <p:nvPr/>
        </p:nvGrpSpPr>
        <p:grpSpPr>
          <a:xfrm>
            <a:off x="381003" y="2514600"/>
            <a:ext cx="8381994" cy="2724150"/>
            <a:chOff x="0" y="0"/>
            <a:chExt cx="9177331" cy="2752725"/>
          </a:xfrm>
        </p:grpSpPr>
        <p:graphicFrame>
          <p:nvGraphicFramePr>
            <p:cNvPr id="12" name="Chart 11"/>
            <p:cNvGraphicFramePr/>
            <p:nvPr/>
          </p:nvGraphicFramePr>
          <p:xfrm>
            <a:off x="0" y="9525"/>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p:nvPr/>
          </p:nvGraphicFramePr>
          <p:xfrm>
            <a:off x="4605331" y="0"/>
            <a:ext cx="4572000" cy="2743200"/>
          </p:xfrm>
          <a:graphic>
            <a:graphicData uri="http://schemas.openxmlformats.org/drawingml/2006/chart">
              <c:chart xmlns:c="http://schemas.openxmlformats.org/drawingml/2006/chart" xmlns:r="http://schemas.openxmlformats.org/officeDocument/2006/relationships" r:id="rId4"/>
            </a:graphicData>
          </a:graphic>
        </p:graphicFrame>
      </p:grpSp>
    </p:spTree>
    <p:extLst>
      <p:ext uri="{BB962C8B-B14F-4D97-AF65-F5344CB8AC3E}">
        <p14:creationId xmlns:p14="http://schemas.microsoft.com/office/powerpoint/2010/main" val="3711006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5791200"/>
            <a:ext cx="666750" cy="800100"/>
          </a:xfrm>
          <a:prstGeom prst="rect">
            <a:avLst/>
          </a:prstGeom>
        </p:spPr>
      </p:pic>
      <p:cxnSp>
        <p:nvCxnSpPr>
          <p:cNvPr id="5" name="Straight Connector 4"/>
          <p:cNvCxnSpPr/>
          <p:nvPr/>
        </p:nvCxnSpPr>
        <p:spPr>
          <a:xfrm>
            <a:off x="1066800" y="63246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85800" y="9906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295400" y="381000"/>
            <a:ext cx="6553200" cy="461665"/>
          </a:xfrm>
          <a:prstGeom prst="rect">
            <a:avLst/>
          </a:prstGeom>
          <a:noFill/>
        </p:spPr>
        <p:txBody>
          <a:bodyPr wrap="square" rtlCol="0">
            <a:spAutoFit/>
          </a:bodyPr>
          <a:lstStyle/>
          <a:p>
            <a:pPr algn="ctr"/>
            <a:r>
              <a:rPr lang="en-US" sz="2400" dirty="0" smtClean="0">
                <a:latin typeface="Comic Sans MS" pitchFamily="66" charset="0"/>
              </a:rPr>
              <a:t>APD gain </a:t>
            </a:r>
            <a:r>
              <a:rPr lang="en-US" sz="2400" i="1" dirty="0" smtClean="0">
                <a:latin typeface="Comic Sans MS" pitchFamily="66" charset="0"/>
              </a:rPr>
              <a:t>vs</a:t>
            </a:r>
            <a:r>
              <a:rPr lang="en-US" sz="2400" dirty="0" smtClean="0">
                <a:latin typeface="Comic Sans MS" pitchFamily="66" charset="0"/>
              </a:rPr>
              <a:t>. bias HV</a:t>
            </a:r>
            <a:endParaRPr lang="en-US" sz="2400" dirty="0">
              <a:latin typeface="Comic Sans MS" pitchFamily="66" charset="0"/>
            </a:endParaRPr>
          </a:p>
        </p:txBody>
      </p:sp>
      <p:sp>
        <p:nvSpPr>
          <p:cNvPr id="3" name="TextBox 2"/>
          <p:cNvSpPr txBox="1"/>
          <p:nvPr/>
        </p:nvSpPr>
        <p:spPr>
          <a:xfrm>
            <a:off x="838200" y="1143000"/>
            <a:ext cx="7620000" cy="1200329"/>
          </a:xfrm>
          <a:prstGeom prst="rect">
            <a:avLst/>
          </a:prstGeom>
          <a:noFill/>
        </p:spPr>
        <p:txBody>
          <a:bodyPr wrap="square" rtlCol="0">
            <a:spAutoFit/>
          </a:bodyPr>
          <a:lstStyle/>
          <a:p>
            <a:r>
              <a:rPr lang="en-US" dirty="0" smtClean="0">
                <a:latin typeface="Comic Sans MS" pitchFamily="66" charset="0"/>
              </a:rPr>
              <a:t>Get the peak value from the charge spectrum, convert it to total number of electrons, and assume the primary e-hole pairs created by a 5.9 </a:t>
            </a:r>
            <a:r>
              <a:rPr lang="en-US" dirty="0" err="1">
                <a:latin typeface="Comic Sans MS" pitchFamily="66" charset="0"/>
              </a:rPr>
              <a:t>k</a:t>
            </a:r>
            <a:r>
              <a:rPr lang="en-US" dirty="0" err="1" smtClean="0">
                <a:latin typeface="Comic Sans MS" pitchFamily="66" charset="0"/>
              </a:rPr>
              <a:t>eV</a:t>
            </a:r>
            <a:r>
              <a:rPr lang="en-US" dirty="0" smtClean="0">
                <a:latin typeface="Comic Sans MS" pitchFamily="66" charset="0"/>
              </a:rPr>
              <a:t> photoelectron is  ~ 5900/3.6 = 1640, we can calibrate the APD gain: </a:t>
            </a:r>
            <a:endParaRPr lang="en-US" dirty="0">
              <a:latin typeface="Comic Sans MS" pitchFamily="66" charset="0"/>
            </a:endParaRPr>
          </a:p>
        </p:txBody>
      </p:sp>
      <p:graphicFrame>
        <p:nvGraphicFramePr>
          <p:cNvPr id="9" name="Chart 8"/>
          <p:cNvGraphicFramePr>
            <a:graphicFrameLocks/>
          </p:cNvGraphicFramePr>
          <p:nvPr>
            <p:extLst>
              <p:ext uri="{D42A27DB-BD31-4B8C-83A1-F6EECF244321}">
                <p14:modId xmlns:p14="http://schemas.microsoft.com/office/powerpoint/2010/main" val="1179624406"/>
              </p:ext>
            </p:extLst>
          </p:nvPr>
        </p:nvGraphicFramePr>
        <p:xfrm>
          <a:off x="1543050" y="2343329"/>
          <a:ext cx="6057900" cy="3847921"/>
        </p:xfrm>
        <a:graphic>
          <a:graphicData uri="http://schemas.openxmlformats.org/drawingml/2006/chart">
            <c:chart xmlns:c="http://schemas.openxmlformats.org/drawingml/2006/chart" xmlns:r="http://schemas.openxmlformats.org/officeDocument/2006/relationships" r:id="rId3"/>
          </a:graphicData>
        </a:graphic>
      </p:graphicFrame>
      <p:sp>
        <p:nvSpPr>
          <p:cNvPr id="7" name="Slide Number Placeholder 6"/>
          <p:cNvSpPr>
            <a:spLocks noGrp="1"/>
          </p:cNvSpPr>
          <p:nvPr>
            <p:ph type="sldNum" sz="quarter" idx="12"/>
          </p:nvPr>
        </p:nvSpPr>
        <p:spPr/>
        <p:txBody>
          <a:bodyPr/>
          <a:lstStyle/>
          <a:p>
            <a:fld id="{C92F825B-3D2B-4FB7-970B-0A73A0E61A35}" type="slidenum">
              <a:rPr lang="en-US" smtClean="0"/>
              <a:t>9</a:t>
            </a:fld>
            <a:endParaRPr lang="en-US"/>
          </a:p>
        </p:txBody>
      </p:sp>
    </p:spTree>
    <p:extLst>
      <p:ext uri="{BB962C8B-B14F-4D97-AF65-F5344CB8AC3E}">
        <p14:creationId xmlns:p14="http://schemas.microsoft.com/office/powerpoint/2010/main" val="41006727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4441</TotalTime>
  <Words>512</Words>
  <Application>Microsoft Office PowerPoint</Application>
  <PresentationFormat>On-screen Show (4:3)</PresentationFormat>
  <Paragraphs>63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APD gain calibration with Fe-55 source  </vt:lpstr>
      <vt:lpstr>APD gain calibration with Fe-55 source</vt:lpstr>
      <vt:lpstr>Electron CSDA range in silicon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Princeton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timing test setup</dc:title>
  <dc:creator>Princeton Affiliate</dc:creator>
  <cp:lastModifiedBy>Princeton Affiliate</cp:lastModifiedBy>
  <cp:revision>37</cp:revision>
  <dcterms:created xsi:type="dcterms:W3CDTF">2012-01-12T18:16:11Z</dcterms:created>
  <dcterms:modified xsi:type="dcterms:W3CDTF">2012-04-11T14:26:42Z</dcterms:modified>
</cp:coreProperties>
</file>