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6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8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Front</a:t>
            </a:r>
            <a:r>
              <a:rPr lang="en-US" baseline="0" dirty="0" smtClean="0"/>
              <a:t> </a:t>
            </a:r>
            <a:r>
              <a:rPr lang="en-US" baseline="0" dirty="0"/>
              <a:t>APD (ch#1)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strRef>
              <c:f>Sheet6!$A$2:$A$123</c:f>
              <c:strCache>
                <c:ptCount val="122"/>
                <c:pt idx="0">
                  <c:v>-0.05</c:v>
                </c:pt>
                <c:pt idx="1">
                  <c:v>-0.0475</c:v>
                </c:pt>
                <c:pt idx="2">
                  <c:v>-0.045</c:v>
                </c:pt>
                <c:pt idx="3">
                  <c:v>-0.0425</c:v>
                </c:pt>
                <c:pt idx="4">
                  <c:v>-0.04</c:v>
                </c:pt>
                <c:pt idx="5">
                  <c:v>-0.0375</c:v>
                </c:pt>
                <c:pt idx="6">
                  <c:v>-0.035</c:v>
                </c:pt>
                <c:pt idx="7">
                  <c:v>-0.0325</c:v>
                </c:pt>
                <c:pt idx="8">
                  <c:v>-0.03</c:v>
                </c:pt>
                <c:pt idx="9">
                  <c:v>-0.0275</c:v>
                </c:pt>
                <c:pt idx="10">
                  <c:v>-0.025</c:v>
                </c:pt>
                <c:pt idx="11">
                  <c:v>-0.0225</c:v>
                </c:pt>
                <c:pt idx="12">
                  <c:v>-0.02</c:v>
                </c:pt>
                <c:pt idx="13">
                  <c:v>-0.0175</c:v>
                </c:pt>
                <c:pt idx="14">
                  <c:v>-0.015</c:v>
                </c:pt>
                <c:pt idx="15">
                  <c:v>-0.0125</c:v>
                </c:pt>
                <c:pt idx="16">
                  <c:v>-0.01</c:v>
                </c:pt>
                <c:pt idx="17">
                  <c:v>-0.0075</c:v>
                </c:pt>
                <c:pt idx="18">
                  <c:v>-0.005</c:v>
                </c:pt>
                <c:pt idx="19">
                  <c:v>-0.0025</c:v>
                </c:pt>
                <c:pt idx="20">
                  <c:v>0</c:v>
                </c:pt>
                <c:pt idx="21">
                  <c:v>0.0025</c:v>
                </c:pt>
                <c:pt idx="22">
                  <c:v>0.005</c:v>
                </c:pt>
                <c:pt idx="23">
                  <c:v>0.0075</c:v>
                </c:pt>
                <c:pt idx="24">
                  <c:v>0.01</c:v>
                </c:pt>
                <c:pt idx="25">
                  <c:v>0.0125</c:v>
                </c:pt>
                <c:pt idx="26">
                  <c:v>0.015</c:v>
                </c:pt>
                <c:pt idx="27">
                  <c:v>0.0175</c:v>
                </c:pt>
                <c:pt idx="28">
                  <c:v>0.02</c:v>
                </c:pt>
                <c:pt idx="29">
                  <c:v>0.0225</c:v>
                </c:pt>
                <c:pt idx="30">
                  <c:v>0.025</c:v>
                </c:pt>
                <c:pt idx="31">
                  <c:v>0.0275</c:v>
                </c:pt>
                <c:pt idx="32">
                  <c:v>0.03</c:v>
                </c:pt>
                <c:pt idx="33">
                  <c:v>0.0325</c:v>
                </c:pt>
                <c:pt idx="34">
                  <c:v>0.035</c:v>
                </c:pt>
                <c:pt idx="35">
                  <c:v>0.0375</c:v>
                </c:pt>
                <c:pt idx="36">
                  <c:v>0.04</c:v>
                </c:pt>
                <c:pt idx="37">
                  <c:v>0.0425</c:v>
                </c:pt>
                <c:pt idx="38">
                  <c:v>0.045</c:v>
                </c:pt>
                <c:pt idx="39">
                  <c:v>0.0475</c:v>
                </c:pt>
                <c:pt idx="40">
                  <c:v>0.05</c:v>
                </c:pt>
                <c:pt idx="41">
                  <c:v>0.0525</c:v>
                </c:pt>
                <c:pt idx="42">
                  <c:v>0.055</c:v>
                </c:pt>
                <c:pt idx="43">
                  <c:v>0.0575</c:v>
                </c:pt>
                <c:pt idx="44">
                  <c:v>0.06</c:v>
                </c:pt>
                <c:pt idx="45">
                  <c:v>0.0625</c:v>
                </c:pt>
                <c:pt idx="46">
                  <c:v>0.065</c:v>
                </c:pt>
                <c:pt idx="47">
                  <c:v>0.0675</c:v>
                </c:pt>
                <c:pt idx="48">
                  <c:v>0.07</c:v>
                </c:pt>
                <c:pt idx="49">
                  <c:v>0.0725</c:v>
                </c:pt>
                <c:pt idx="50">
                  <c:v>0.075</c:v>
                </c:pt>
                <c:pt idx="51">
                  <c:v>0.0775</c:v>
                </c:pt>
                <c:pt idx="52">
                  <c:v>0.08</c:v>
                </c:pt>
                <c:pt idx="53">
                  <c:v>0.0825</c:v>
                </c:pt>
                <c:pt idx="54">
                  <c:v>0.085</c:v>
                </c:pt>
                <c:pt idx="55">
                  <c:v>0.0875</c:v>
                </c:pt>
                <c:pt idx="56">
                  <c:v>0.09</c:v>
                </c:pt>
                <c:pt idx="57">
                  <c:v>0.0925</c:v>
                </c:pt>
                <c:pt idx="58">
                  <c:v>0.095</c:v>
                </c:pt>
                <c:pt idx="59">
                  <c:v>0.0975</c:v>
                </c:pt>
                <c:pt idx="60">
                  <c:v>0.1</c:v>
                </c:pt>
                <c:pt idx="61">
                  <c:v>0.1025</c:v>
                </c:pt>
                <c:pt idx="62">
                  <c:v>0.105</c:v>
                </c:pt>
                <c:pt idx="63">
                  <c:v>0.1075</c:v>
                </c:pt>
                <c:pt idx="64">
                  <c:v>0.11</c:v>
                </c:pt>
                <c:pt idx="65">
                  <c:v>0.1125</c:v>
                </c:pt>
                <c:pt idx="66">
                  <c:v>0.115</c:v>
                </c:pt>
                <c:pt idx="67">
                  <c:v>0.1175</c:v>
                </c:pt>
                <c:pt idx="68">
                  <c:v>0.12</c:v>
                </c:pt>
                <c:pt idx="69">
                  <c:v>0.1225</c:v>
                </c:pt>
                <c:pt idx="70">
                  <c:v>0.125</c:v>
                </c:pt>
                <c:pt idx="71">
                  <c:v>0.1275</c:v>
                </c:pt>
                <c:pt idx="72">
                  <c:v>0.13</c:v>
                </c:pt>
                <c:pt idx="73">
                  <c:v>0.1325</c:v>
                </c:pt>
                <c:pt idx="74">
                  <c:v>0.135</c:v>
                </c:pt>
                <c:pt idx="75">
                  <c:v>0.1375</c:v>
                </c:pt>
                <c:pt idx="76">
                  <c:v>0.14</c:v>
                </c:pt>
                <c:pt idx="77">
                  <c:v>0.1425</c:v>
                </c:pt>
                <c:pt idx="78">
                  <c:v>0.145</c:v>
                </c:pt>
                <c:pt idx="79">
                  <c:v>0.1475</c:v>
                </c:pt>
                <c:pt idx="80">
                  <c:v>0.15</c:v>
                </c:pt>
                <c:pt idx="81">
                  <c:v>0.1525</c:v>
                </c:pt>
                <c:pt idx="82">
                  <c:v>0.155</c:v>
                </c:pt>
                <c:pt idx="83">
                  <c:v>0.1575</c:v>
                </c:pt>
                <c:pt idx="84">
                  <c:v>0.16</c:v>
                </c:pt>
                <c:pt idx="85">
                  <c:v>0.1625</c:v>
                </c:pt>
                <c:pt idx="86">
                  <c:v>0.165</c:v>
                </c:pt>
                <c:pt idx="87">
                  <c:v>0.1675</c:v>
                </c:pt>
                <c:pt idx="88">
                  <c:v>0.17</c:v>
                </c:pt>
                <c:pt idx="89">
                  <c:v>0.1725</c:v>
                </c:pt>
                <c:pt idx="90">
                  <c:v>0.175</c:v>
                </c:pt>
                <c:pt idx="91">
                  <c:v>0.1775</c:v>
                </c:pt>
                <c:pt idx="92">
                  <c:v>0.18</c:v>
                </c:pt>
                <c:pt idx="93">
                  <c:v>0.1825</c:v>
                </c:pt>
                <c:pt idx="94">
                  <c:v>0.185</c:v>
                </c:pt>
                <c:pt idx="95">
                  <c:v>0.1875</c:v>
                </c:pt>
                <c:pt idx="96">
                  <c:v>0.19</c:v>
                </c:pt>
                <c:pt idx="97">
                  <c:v>0.1925</c:v>
                </c:pt>
                <c:pt idx="98">
                  <c:v>0.195</c:v>
                </c:pt>
                <c:pt idx="99">
                  <c:v>0.1975</c:v>
                </c:pt>
                <c:pt idx="100">
                  <c:v>0.2</c:v>
                </c:pt>
                <c:pt idx="101">
                  <c:v>0.2025</c:v>
                </c:pt>
                <c:pt idx="102">
                  <c:v>0.205</c:v>
                </c:pt>
                <c:pt idx="103">
                  <c:v>0.2075</c:v>
                </c:pt>
                <c:pt idx="104">
                  <c:v>0.21</c:v>
                </c:pt>
                <c:pt idx="105">
                  <c:v>0.2125</c:v>
                </c:pt>
                <c:pt idx="106">
                  <c:v>0.215</c:v>
                </c:pt>
                <c:pt idx="107">
                  <c:v>0.2175</c:v>
                </c:pt>
                <c:pt idx="108">
                  <c:v>0.22</c:v>
                </c:pt>
                <c:pt idx="109">
                  <c:v>0.2225</c:v>
                </c:pt>
                <c:pt idx="110">
                  <c:v>0.225</c:v>
                </c:pt>
                <c:pt idx="111">
                  <c:v>0.2275</c:v>
                </c:pt>
                <c:pt idx="112">
                  <c:v>0.23</c:v>
                </c:pt>
                <c:pt idx="113">
                  <c:v>0.2325</c:v>
                </c:pt>
                <c:pt idx="114">
                  <c:v>0.235</c:v>
                </c:pt>
                <c:pt idx="115">
                  <c:v>0.2375</c:v>
                </c:pt>
                <c:pt idx="116">
                  <c:v>0.24</c:v>
                </c:pt>
                <c:pt idx="117">
                  <c:v>0.2425</c:v>
                </c:pt>
                <c:pt idx="118">
                  <c:v>0.245</c:v>
                </c:pt>
                <c:pt idx="119">
                  <c:v>0.2475</c:v>
                </c:pt>
                <c:pt idx="120">
                  <c:v>0.25</c:v>
                </c:pt>
                <c:pt idx="121">
                  <c:v>More</c:v>
                </c:pt>
              </c:strCache>
            </c:strRef>
          </c:cat>
          <c:val>
            <c:numRef>
              <c:f>Sheet6!$B$2:$B$123</c:f>
              <c:numCache>
                <c:formatCode>General</c:formatCode>
                <c:ptCount val="1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3</c:v>
                </c:pt>
                <c:pt idx="17">
                  <c:v>3</c:v>
                </c:pt>
                <c:pt idx="18">
                  <c:v>45</c:v>
                </c:pt>
                <c:pt idx="19">
                  <c:v>97</c:v>
                </c:pt>
                <c:pt idx="20">
                  <c:v>205</c:v>
                </c:pt>
                <c:pt idx="21">
                  <c:v>237</c:v>
                </c:pt>
                <c:pt idx="22">
                  <c:v>179</c:v>
                </c:pt>
                <c:pt idx="23">
                  <c:v>147</c:v>
                </c:pt>
                <c:pt idx="24">
                  <c:v>143</c:v>
                </c:pt>
                <c:pt idx="25">
                  <c:v>170</c:v>
                </c:pt>
                <c:pt idx="26">
                  <c:v>147</c:v>
                </c:pt>
                <c:pt idx="27">
                  <c:v>150</c:v>
                </c:pt>
                <c:pt idx="28">
                  <c:v>97</c:v>
                </c:pt>
                <c:pt idx="29">
                  <c:v>92</c:v>
                </c:pt>
                <c:pt idx="30">
                  <c:v>71</c:v>
                </c:pt>
                <c:pt idx="31">
                  <c:v>57</c:v>
                </c:pt>
                <c:pt idx="32">
                  <c:v>56</c:v>
                </c:pt>
                <c:pt idx="33">
                  <c:v>32</c:v>
                </c:pt>
                <c:pt idx="34">
                  <c:v>46</c:v>
                </c:pt>
                <c:pt idx="35">
                  <c:v>39</c:v>
                </c:pt>
                <c:pt idx="36">
                  <c:v>42</c:v>
                </c:pt>
                <c:pt idx="37">
                  <c:v>38</c:v>
                </c:pt>
                <c:pt idx="38">
                  <c:v>31</c:v>
                </c:pt>
                <c:pt idx="39">
                  <c:v>30</c:v>
                </c:pt>
                <c:pt idx="40">
                  <c:v>24</c:v>
                </c:pt>
                <c:pt idx="41">
                  <c:v>22</c:v>
                </c:pt>
                <c:pt idx="42">
                  <c:v>19</c:v>
                </c:pt>
                <c:pt idx="43">
                  <c:v>18</c:v>
                </c:pt>
                <c:pt idx="44">
                  <c:v>11</c:v>
                </c:pt>
                <c:pt idx="45">
                  <c:v>18</c:v>
                </c:pt>
                <c:pt idx="46">
                  <c:v>17</c:v>
                </c:pt>
                <c:pt idx="47">
                  <c:v>13</c:v>
                </c:pt>
                <c:pt idx="48">
                  <c:v>7</c:v>
                </c:pt>
                <c:pt idx="49">
                  <c:v>11</c:v>
                </c:pt>
                <c:pt idx="50">
                  <c:v>11</c:v>
                </c:pt>
                <c:pt idx="51">
                  <c:v>7</c:v>
                </c:pt>
                <c:pt idx="52">
                  <c:v>4</c:v>
                </c:pt>
                <c:pt idx="53">
                  <c:v>9</c:v>
                </c:pt>
                <c:pt idx="54">
                  <c:v>8</c:v>
                </c:pt>
                <c:pt idx="55">
                  <c:v>8</c:v>
                </c:pt>
                <c:pt idx="56">
                  <c:v>12</c:v>
                </c:pt>
                <c:pt idx="57">
                  <c:v>3</c:v>
                </c:pt>
                <c:pt idx="58">
                  <c:v>5</c:v>
                </c:pt>
                <c:pt idx="59">
                  <c:v>12</c:v>
                </c:pt>
                <c:pt idx="60">
                  <c:v>4</c:v>
                </c:pt>
                <c:pt idx="61">
                  <c:v>2</c:v>
                </c:pt>
                <c:pt idx="62">
                  <c:v>3</c:v>
                </c:pt>
                <c:pt idx="63">
                  <c:v>3</c:v>
                </c:pt>
                <c:pt idx="64">
                  <c:v>2</c:v>
                </c:pt>
                <c:pt idx="65">
                  <c:v>6</c:v>
                </c:pt>
                <c:pt idx="66">
                  <c:v>3</c:v>
                </c:pt>
                <c:pt idx="67">
                  <c:v>6</c:v>
                </c:pt>
                <c:pt idx="68">
                  <c:v>3</c:v>
                </c:pt>
                <c:pt idx="69">
                  <c:v>0</c:v>
                </c:pt>
                <c:pt idx="70">
                  <c:v>3</c:v>
                </c:pt>
                <c:pt idx="71">
                  <c:v>5</c:v>
                </c:pt>
                <c:pt idx="72">
                  <c:v>1</c:v>
                </c:pt>
                <c:pt idx="73">
                  <c:v>6</c:v>
                </c:pt>
                <c:pt idx="74">
                  <c:v>1</c:v>
                </c:pt>
                <c:pt idx="75">
                  <c:v>0</c:v>
                </c:pt>
                <c:pt idx="76">
                  <c:v>1</c:v>
                </c:pt>
                <c:pt idx="77">
                  <c:v>3</c:v>
                </c:pt>
                <c:pt idx="78">
                  <c:v>2</c:v>
                </c:pt>
                <c:pt idx="79">
                  <c:v>1</c:v>
                </c:pt>
                <c:pt idx="80">
                  <c:v>2</c:v>
                </c:pt>
                <c:pt idx="81">
                  <c:v>3</c:v>
                </c:pt>
                <c:pt idx="82">
                  <c:v>1</c:v>
                </c:pt>
                <c:pt idx="83">
                  <c:v>2</c:v>
                </c:pt>
                <c:pt idx="84">
                  <c:v>0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5</c:v>
                </c:pt>
                <c:pt idx="91">
                  <c:v>2</c:v>
                </c:pt>
                <c:pt idx="92">
                  <c:v>1</c:v>
                </c:pt>
                <c:pt idx="93">
                  <c:v>2</c:v>
                </c:pt>
                <c:pt idx="94">
                  <c:v>1</c:v>
                </c:pt>
                <c:pt idx="95">
                  <c:v>0</c:v>
                </c:pt>
                <c:pt idx="96">
                  <c:v>1</c:v>
                </c:pt>
                <c:pt idx="97">
                  <c:v>0</c:v>
                </c:pt>
                <c:pt idx="98">
                  <c:v>0</c:v>
                </c:pt>
                <c:pt idx="99">
                  <c:v>1</c:v>
                </c:pt>
                <c:pt idx="100">
                  <c:v>0</c:v>
                </c:pt>
                <c:pt idx="101">
                  <c:v>2</c:v>
                </c:pt>
                <c:pt idx="102">
                  <c:v>1</c:v>
                </c:pt>
                <c:pt idx="103">
                  <c:v>0</c:v>
                </c:pt>
                <c:pt idx="104">
                  <c:v>1</c:v>
                </c:pt>
                <c:pt idx="105">
                  <c:v>0</c:v>
                </c:pt>
                <c:pt idx="106">
                  <c:v>1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1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1</c:v>
                </c:pt>
                <c:pt idx="119">
                  <c:v>0</c:v>
                </c:pt>
                <c:pt idx="120">
                  <c:v>1</c:v>
                </c:pt>
                <c:pt idx="12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88279536"/>
        <c:axId val="188923552"/>
      </c:barChart>
      <c:catAx>
        <c:axId val="188279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8923552"/>
        <c:crosses val="autoZero"/>
        <c:auto val="1"/>
        <c:lblAlgn val="ctr"/>
        <c:lblOffset val="100"/>
        <c:noMultiLvlLbl val="0"/>
      </c:catAx>
      <c:valAx>
        <c:axId val="1889235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8279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Back</a:t>
            </a:r>
            <a:r>
              <a:rPr lang="en-US" baseline="0"/>
              <a:t> APD (ch#2)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strRef>
              <c:f>Sheet7!$A$2:$A$123</c:f>
              <c:strCache>
                <c:ptCount val="122"/>
                <c:pt idx="0">
                  <c:v>-0.05</c:v>
                </c:pt>
                <c:pt idx="1">
                  <c:v>-0.0475</c:v>
                </c:pt>
                <c:pt idx="2">
                  <c:v>-0.045</c:v>
                </c:pt>
                <c:pt idx="3">
                  <c:v>-0.0425</c:v>
                </c:pt>
                <c:pt idx="4">
                  <c:v>-0.04</c:v>
                </c:pt>
                <c:pt idx="5">
                  <c:v>-0.0375</c:v>
                </c:pt>
                <c:pt idx="6">
                  <c:v>-0.035</c:v>
                </c:pt>
                <c:pt idx="7">
                  <c:v>-0.0325</c:v>
                </c:pt>
                <c:pt idx="8">
                  <c:v>-0.03</c:v>
                </c:pt>
                <c:pt idx="9">
                  <c:v>-0.0275</c:v>
                </c:pt>
                <c:pt idx="10">
                  <c:v>-0.025</c:v>
                </c:pt>
                <c:pt idx="11">
                  <c:v>-0.0225</c:v>
                </c:pt>
                <c:pt idx="12">
                  <c:v>-0.02</c:v>
                </c:pt>
                <c:pt idx="13">
                  <c:v>-0.0175</c:v>
                </c:pt>
                <c:pt idx="14">
                  <c:v>-0.015</c:v>
                </c:pt>
                <c:pt idx="15">
                  <c:v>-0.0125</c:v>
                </c:pt>
                <c:pt idx="16">
                  <c:v>-0.01</c:v>
                </c:pt>
                <c:pt idx="17">
                  <c:v>-0.0075</c:v>
                </c:pt>
                <c:pt idx="18">
                  <c:v>-0.005</c:v>
                </c:pt>
                <c:pt idx="19">
                  <c:v>-0.0025</c:v>
                </c:pt>
                <c:pt idx="20">
                  <c:v>0</c:v>
                </c:pt>
                <c:pt idx="21">
                  <c:v>0.0025</c:v>
                </c:pt>
                <c:pt idx="22">
                  <c:v>0.005</c:v>
                </c:pt>
                <c:pt idx="23">
                  <c:v>0.0075</c:v>
                </c:pt>
                <c:pt idx="24">
                  <c:v>0.01</c:v>
                </c:pt>
                <c:pt idx="25">
                  <c:v>0.0125</c:v>
                </c:pt>
                <c:pt idx="26">
                  <c:v>0.015</c:v>
                </c:pt>
                <c:pt idx="27">
                  <c:v>0.0175</c:v>
                </c:pt>
                <c:pt idx="28">
                  <c:v>0.02</c:v>
                </c:pt>
                <c:pt idx="29">
                  <c:v>0.0225</c:v>
                </c:pt>
                <c:pt idx="30">
                  <c:v>0.025</c:v>
                </c:pt>
                <c:pt idx="31">
                  <c:v>0.0275</c:v>
                </c:pt>
                <c:pt idx="32">
                  <c:v>0.03</c:v>
                </c:pt>
                <c:pt idx="33">
                  <c:v>0.0325</c:v>
                </c:pt>
                <c:pt idx="34">
                  <c:v>0.035</c:v>
                </c:pt>
                <c:pt idx="35">
                  <c:v>0.0375</c:v>
                </c:pt>
                <c:pt idx="36">
                  <c:v>0.04</c:v>
                </c:pt>
                <c:pt idx="37">
                  <c:v>0.0425</c:v>
                </c:pt>
                <c:pt idx="38">
                  <c:v>0.045</c:v>
                </c:pt>
                <c:pt idx="39">
                  <c:v>0.0475</c:v>
                </c:pt>
                <c:pt idx="40">
                  <c:v>0.05</c:v>
                </c:pt>
                <c:pt idx="41">
                  <c:v>0.0525</c:v>
                </c:pt>
                <c:pt idx="42">
                  <c:v>0.055</c:v>
                </c:pt>
                <c:pt idx="43">
                  <c:v>0.0575</c:v>
                </c:pt>
                <c:pt idx="44">
                  <c:v>0.06</c:v>
                </c:pt>
                <c:pt idx="45">
                  <c:v>0.0625</c:v>
                </c:pt>
                <c:pt idx="46">
                  <c:v>0.065</c:v>
                </c:pt>
                <c:pt idx="47">
                  <c:v>0.0675</c:v>
                </c:pt>
                <c:pt idx="48">
                  <c:v>0.07</c:v>
                </c:pt>
                <c:pt idx="49">
                  <c:v>0.0725</c:v>
                </c:pt>
                <c:pt idx="50">
                  <c:v>0.075</c:v>
                </c:pt>
                <c:pt idx="51">
                  <c:v>0.0775</c:v>
                </c:pt>
                <c:pt idx="52">
                  <c:v>0.08</c:v>
                </c:pt>
                <c:pt idx="53">
                  <c:v>0.0825</c:v>
                </c:pt>
                <c:pt idx="54">
                  <c:v>0.085</c:v>
                </c:pt>
                <c:pt idx="55">
                  <c:v>0.0875</c:v>
                </c:pt>
                <c:pt idx="56">
                  <c:v>0.09</c:v>
                </c:pt>
                <c:pt idx="57">
                  <c:v>0.0925</c:v>
                </c:pt>
                <c:pt idx="58">
                  <c:v>0.095</c:v>
                </c:pt>
                <c:pt idx="59">
                  <c:v>0.0975</c:v>
                </c:pt>
                <c:pt idx="60">
                  <c:v>0.1</c:v>
                </c:pt>
                <c:pt idx="61">
                  <c:v>0.1025</c:v>
                </c:pt>
                <c:pt idx="62">
                  <c:v>0.105</c:v>
                </c:pt>
                <c:pt idx="63">
                  <c:v>0.1075</c:v>
                </c:pt>
                <c:pt idx="64">
                  <c:v>0.11</c:v>
                </c:pt>
                <c:pt idx="65">
                  <c:v>0.1125</c:v>
                </c:pt>
                <c:pt idx="66">
                  <c:v>0.115</c:v>
                </c:pt>
                <c:pt idx="67">
                  <c:v>0.1175</c:v>
                </c:pt>
                <c:pt idx="68">
                  <c:v>0.12</c:v>
                </c:pt>
                <c:pt idx="69">
                  <c:v>0.1225</c:v>
                </c:pt>
                <c:pt idx="70">
                  <c:v>0.125</c:v>
                </c:pt>
                <c:pt idx="71">
                  <c:v>0.1275</c:v>
                </c:pt>
                <c:pt idx="72">
                  <c:v>0.13</c:v>
                </c:pt>
                <c:pt idx="73">
                  <c:v>0.1325</c:v>
                </c:pt>
                <c:pt idx="74">
                  <c:v>0.135</c:v>
                </c:pt>
                <c:pt idx="75">
                  <c:v>0.1375</c:v>
                </c:pt>
                <c:pt idx="76">
                  <c:v>0.14</c:v>
                </c:pt>
                <c:pt idx="77">
                  <c:v>0.1425</c:v>
                </c:pt>
                <c:pt idx="78">
                  <c:v>0.145</c:v>
                </c:pt>
                <c:pt idx="79">
                  <c:v>0.1475</c:v>
                </c:pt>
                <c:pt idx="80">
                  <c:v>0.15</c:v>
                </c:pt>
                <c:pt idx="81">
                  <c:v>0.1525</c:v>
                </c:pt>
                <c:pt idx="82">
                  <c:v>0.155</c:v>
                </c:pt>
                <c:pt idx="83">
                  <c:v>0.1575</c:v>
                </c:pt>
                <c:pt idx="84">
                  <c:v>0.16</c:v>
                </c:pt>
                <c:pt idx="85">
                  <c:v>0.1625</c:v>
                </c:pt>
                <c:pt idx="86">
                  <c:v>0.165</c:v>
                </c:pt>
                <c:pt idx="87">
                  <c:v>0.1675</c:v>
                </c:pt>
                <c:pt idx="88">
                  <c:v>0.17</c:v>
                </c:pt>
                <c:pt idx="89">
                  <c:v>0.1725</c:v>
                </c:pt>
                <c:pt idx="90">
                  <c:v>0.175</c:v>
                </c:pt>
                <c:pt idx="91">
                  <c:v>0.1775</c:v>
                </c:pt>
                <c:pt idx="92">
                  <c:v>0.18</c:v>
                </c:pt>
                <c:pt idx="93">
                  <c:v>0.1825</c:v>
                </c:pt>
                <c:pt idx="94">
                  <c:v>0.185</c:v>
                </c:pt>
                <c:pt idx="95">
                  <c:v>0.1875</c:v>
                </c:pt>
                <c:pt idx="96">
                  <c:v>0.19</c:v>
                </c:pt>
                <c:pt idx="97">
                  <c:v>0.1925</c:v>
                </c:pt>
                <c:pt idx="98">
                  <c:v>0.195</c:v>
                </c:pt>
                <c:pt idx="99">
                  <c:v>0.1975</c:v>
                </c:pt>
                <c:pt idx="100">
                  <c:v>0.2</c:v>
                </c:pt>
                <c:pt idx="101">
                  <c:v>0.2025</c:v>
                </c:pt>
                <c:pt idx="102">
                  <c:v>0.205</c:v>
                </c:pt>
                <c:pt idx="103">
                  <c:v>0.2075</c:v>
                </c:pt>
                <c:pt idx="104">
                  <c:v>0.21</c:v>
                </c:pt>
                <c:pt idx="105">
                  <c:v>0.2125</c:v>
                </c:pt>
                <c:pt idx="106">
                  <c:v>0.215</c:v>
                </c:pt>
                <c:pt idx="107">
                  <c:v>0.2175</c:v>
                </c:pt>
                <c:pt idx="108">
                  <c:v>0.22</c:v>
                </c:pt>
                <c:pt idx="109">
                  <c:v>0.2225</c:v>
                </c:pt>
                <c:pt idx="110">
                  <c:v>0.225</c:v>
                </c:pt>
                <c:pt idx="111">
                  <c:v>0.2275</c:v>
                </c:pt>
                <c:pt idx="112">
                  <c:v>0.23</c:v>
                </c:pt>
                <c:pt idx="113">
                  <c:v>0.2325</c:v>
                </c:pt>
                <c:pt idx="114">
                  <c:v>0.235</c:v>
                </c:pt>
                <c:pt idx="115">
                  <c:v>0.2375</c:v>
                </c:pt>
                <c:pt idx="116">
                  <c:v>0.24</c:v>
                </c:pt>
                <c:pt idx="117">
                  <c:v>0.2425</c:v>
                </c:pt>
                <c:pt idx="118">
                  <c:v>0.245</c:v>
                </c:pt>
                <c:pt idx="119">
                  <c:v>0.2475</c:v>
                </c:pt>
                <c:pt idx="120">
                  <c:v>0.25</c:v>
                </c:pt>
                <c:pt idx="121">
                  <c:v>More</c:v>
                </c:pt>
              </c:strCache>
            </c:strRef>
          </c:cat>
          <c:val>
            <c:numRef>
              <c:f>Sheet7!$B$2:$B$123</c:f>
              <c:numCache>
                <c:formatCode>General</c:formatCode>
                <c:ptCount val="1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47</c:v>
                </c:pt>
                <c:pt idx="22">
                  <c:v>320</c:v>
                </c:pt>
                <c:pt idx="23">
                  <c:v>521</c:v>
                </c:pt>
                <c:pt idx="24">
                  <c:v>494</c:v>
                </c:pt>
                <c:pt idx="25">
                  <c:v>280</c:v>
                </c:pt>
                <c:pt idx="26">
                  <c:v>161</c:v>
                </c:pt>
                <c:pt idx="27">
                  <c:v>108</c:v>
                </c:pt>
                <c:pt idx="28">
                  <c:v>80</c:v>
                </c:pt>
                <c:pt idx="29">
                  <c:v>69</c:v>
                </c:pt>
                <c:pt idx="30">
                  <c:v>50</c:v>
                </c:pt>
                <c:pt idx="31">
                  <c:v>28</c:v>
                </c:pt>
                <c:pt idx="32">
                  <c:v>42</c:v>
                </c:pt>
                <c:pt idx="33">
                  <c:v>36</c:v>
                </c:pt>
                <c:pt idx="34">
                  <c:v>31</c:v>
                </c:pt>
                <c:pt idx="35">
                  <c:v>23</c:v>
                </c:pt>
                <c:pt idx="36">
                  <c:v>27</c:v>
                </c:pt>
                <c:pt idx="37">
                  <c:v>17</c:v>
                </c:pt>
                <c:pt idx="38">
                  <c:v>22</c:v>
                </c:pt>
                <c:pt idx="39">
                  <c:v>12</c:v>
                </c:pt>
                <c:pt idx="40">
                  <c:v>9</c:v>
                </c:pt>
                <c:pt idx="41">
                  <c:v>5</c:v>
                </c:pt>
                <c:pt idx="42">
                  <c:v>10</c:v>
                </c:pt>
                <c:pt idx="43">
                  <c:v>7</c:v>
                </c:pt>
                <c:pt idx="44">
                  <c:v>9</c:v>
                </c:pt>
                <c:pt idx="45">
                  <c:v>7</c:v>
                </c:pt>
                <c:pt idx="46">
                  <c:v>3</c:v>
                </c:pt>
                <c:pt idx="47">
                  <c:v>5</c:v>
                </c:pt>
                <c:pt idx="48">
                  <c:v>5</c:v>
                </c:pt>
                <c:pt idx="49">
                  <c:v>4</c:v>
                </c:pt>
                <c:pt idx="50">
                  <c:v>3</c:v>
                </c:pt>
                <c:pt idx="51">
                  <c:v>3</c:v>
                </c:pt>
                <c:pt idx="52">
                  <c:v>5</c:v>
                </c:pt>
                <c:pt idx="53">
                  <c:v>5</c:v>
                </c:pt>
                <c:pt idx="54">
                  <c:v>3</c:v>
                </c:pt>
                <c:pt idx="55">
                  <c:v>2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4</c:v>
                </c:pt>
                <c:pt idx="60">
                  <c:v>3</c:v>
                </c:pt>
                <c:pt idx="61">
                  <c:v>0</c:v>
                </c:pt>
                <c:pt idx="62">
                  <c:v>1</c:v>
                </c:pt>
                <c:pt idx="63">
                  <c:v>2</c:v>
                </c:pt>
                <c:pt idx="64">
                  <c:v>1</c:v>
                </c:pt>
                <c:pt idx="65">
                  <c:v>0</c:v>
                </c:pt>
                <c:pt idx="66">
                  <c:v>0</c:v>
                </c:pt>
                <c:pt idx="67">
                  <c:v>2</c:v>
                </c:pt>
                <c:pt idx="68">
                  <c:v>1</c:v>
                </c:pt>
                <c:pt idx="69">
                  <c:v>2</c:v>
                </c:pt>
                <c:pt idx="70">
                  <c:v>1</c:v>
                </c:pt>
                <c:pt idx="71">
                  <c:v>1</c:v>
                </c:pt>
                <c:pt idx="72">
                  <c:v>0</c:v>
                </c:pt>
                <c:pt idx="73">
                  <c:v>0</c:v>
                </c:pt>
                <c:pt idx="74">
                  <c:v>2</c:v>
                </c:pt>
                <c:pt idx="75">
                  <c:v>1</c:v>
                </c:pt>
                <c:pt idx="76">
                  <c:v>0</c:v>
                </c:pt>
                <c:pt idx="77">
                  <c:v>1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3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1</c:v>
                </c:pt>
                <c:pt idx="86">
                  <c:v>0</c:v>
                </c:pt>
                <c:pt idx="87">
                  <c:v>0</c:v>
                </c:pt>
                <c:pt idx="88">
                  <c:v>1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1</c:v>
                </c:pt>
                <c:pt idx="96">
                  <c:v>0</c:v>
                </c:pt>
                <c:pt idx="97">
                  <c:v>1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1</c:v>
                </c:pt>
                <c:pt idx="115">
                  <c:v>0</c:v>
                </c:pt>
                <c:pt idx="116">
                  <c:v>2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88925792"/>
        <c:axId val="188926352"/>
      </c:barChart>
      <c:catAx>
        <c:axId val="188925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8926352"/>
        <c:crosses val="autoZero"/>
        <c:auto val="1"/>
        <c:lblAlgn val="ctr"/>
        <c:lblOffset val="100"/>
        <c:noMultiLvlLbl val="0"/>
      </c:catAx>
      <c:valAx>
        <c:axId val="1889263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8925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Front APD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strRef>
              <c:f>Sheet4!$A$2:$A$253</c:f>
              <c:strCache>
                <c:ptCount val="252"/>
                <c:pt idx="0">
                  <c:v>-0.05</c:v>
                </c:pt>
                <c:pt idx="1">
                  <c:v>-0.049</c:v>
                </c:pt>
                <c:pt idx="2">
                  <c:v>-0.048</c:v>
                </c:pt>
                <c:pt idx="3">
                  <c:v>-0.047</c:v>
                </c:pt>
                <c:pt idx="4">
                  <c:v>-0.046</c:v>
                </c:pt>
                <c:pt idx="5">
                  <c:v>-0.045</c:v>
                </c:pt>
                <c:pt idx="6">
                  <c:v>-0.044</c:v>
                </c:pt>
                <c:pt idx="7">
                  <c:v>-0.043</c:v>
                </c:pt>
                <c:pt idx="8">
                  <c:v>-0.042</c:v>
                </c:pt>
                <c:pt idx="9">
                  <c:v>-0.041</c:v>
                </c:pt>
                <c:pt idx="10">
                  <c:v>-0.04</c:v>
                </c:pt>
                <c:pt idx="11">
                  <c:v>-0.039</c:v>
                </c:pt>
                <c:pt idx="12">
                  <c:v>-0.038</c:v>
                </c:pt>
                <c:pt idx="13">
                  <c:v>-0.037</c:v>
                </c:pt>
                <c:pt idx="14">
                  <c:v>-0.036</c:v>
                </c:pt>
                <c:pt idx="15">
                  <c:v>-0.035</c:v>
                </c:pt>
                <c:pt idx="16">
                  <c:v>-0.034</c:v>
                </c:pt>
                <c:pt idx="17">
                  <c:v>-0.033</c:v>
                </c:pt>
                <c:pt idx="18">
                  <c:v>-0.032</c:v>
                </c:pt>
                <c:pt idx="19">
                  <c:v>-0.031</c:v>
                </c:pt>
                <c:pt idx="20">
                  <c:v>-0.03</c:v>
                </c:pt>
                <c:pt idx="21">
                  <c:v>-0.029</c:v>
                </c:pt>
                <c:pt idx="22">
                  <c:v>-0.028</c:v>
                </c:pt>
                <c:pt idx="23">
                  <c:v>-0.027</c:v>
                </c:pt>
                <c:pt idx="24">
                  <c:v>-0.026</c:v>
                </c:pt>
                <c:pt idx="25">
                  <c:v>-0.025</c:v>
                </c:pt>
                <c:pt idx="26">
                  <c:v>-0.024</c:v>
                </c:pt>
                <c:pt idx="27">
                  <c:v>-0.023</c:v>
                </c:pt>
                <c:pt idx="28">
                  <c:v>-0.022</c:v>
                </c:pt>
                <c:pt idx="29">
                  <c:v>-0.021</c:v>
                </c:pt>
                <c:pt idx="30">
                  <c:v>-0.02</c:v>
                </c:pt>
                <c:pt idx="31">
                  <c:v>-0.019</c:v>
                </c:pt>
                <c:pt idx="32">
                  <c:v>-0.018</c:v>
                </c:pt>
                <c:pt idx="33">
                  <c:v>-0.017</c:v>
                </c:pt>
                <c:pt idx="34">
                  <c:v>-0.016</c:v>
                </c:pt>
                <c:pt idx="35">
                  <c:v>-0.015</c:v>
                </c:pt>
                <c:pt idx="36">
                  <c:v>-0.014</c:v>
                </c:pt>
                <c:pt idx="37">
                  <c:v>-0.013</c:v>
                </c:pt>
                <c:pt idx="38">
                  <c:v>-0.012</c:v>
                </c:pt>
                <c:pt idx="39">
                  <c:v>-0.011</c:v>
                </c:pt>
                <c:pt idx="40">
                  <c:v>-0.01</c:v>
                </c:pt>
                <c:pt idx="41">
                  <c:v>-0.009</c:v>
                </c:pt>
                <c:pt idx="42">
                  <c:v>-0.008</c:v>
                </c:pt>
                <c:pt idx="43">
                  <c:v>-0.007</c:v>
                </c:pt>
                <c:pt idx="44">
                  <c:v>-0.006</c:v>
                </c:pt>
                <c:pt idx="45">
                  <c:v>-0.005</c:v>
                </c:pt>
                <c:pt idx="46">
                  <c:v>-0.004</c:v>
                </c:pt>
                <c:pt idx="47">
                  <c:v>-0.003</c:v>
                </c:pt>
                <c:pt idx="48">
                  <c:v>-0.002</c:v>
                </c:pt>
                <c:pt idx="49">
                  <c:v>-0.001</c:v>
                </c:pt>
                <c:pt idx="50">
                  <c:v>0</c:v>
                </c:pt>
                <c:pt idx="51">
                  <c:v>0.001</c:v>
                </c:pt>
                <c:pt idx="52">
                  <c:v>0.002</c:v>
                </c:pt>
                <c:pt idx="53">
                  <c:v>0.003</c:v>
                </c:pt>
                <c:pt idx="54">
                  <c:v>0.004</c:v>
                </c:pt>
                <c:pt idx="55">
                  <c:v>0.005</c:v>
                </c:pt>
                <c:pt idx="56">
                  <c:v>0.006</c:v>
                </c:pt>
                <c:pt idx="57">
                  <c:v>0.007</c:v>
                </c:pt>
                <c:pt idx="58">
                  <c:v>0.008</c:v>
                </c:pt>
                <c:pt idx="59">
                  <c:v>0.009</c:v>
                </c:pt>
                <c:pt idx="60">
                  <c:v>0.01</c:v>
                </c:pt>
                <c:pt idx="61">
                  <c:v>0.011</c:v>
                </c:pt>
                <c:pt idx="62">
                  <c:v>0.012</c:v>
                </c:pt>
                <c:pt idx="63">
                  <c:v>0.013</c:v>
                </c:pt>
                <c:pt idx="64">
                  <c:v>0.014</c:v>
                </c:pt>
                <c:pt idx="65">
                  <c:v>0.015</c:v>
                </c:pt>
                <c:pt idx="66">
                  <c:v>0.016</c:v>
                </c:pt>
                <c:pt idx="67">
                  <c:v>0.017</c:v>
                </c:pt>
                <c:pt idx="68">
                  <c:v>0.018</c:v>
                </c:pt>
                <c:pt idx="69">
                  <c:v>0.019</c:v>
                </c:pt>
                <c:pt idx="70">
                  <c:v>0.02</c:v>
                </c:pt>
                <c:pt idx="71">
                  <c:v>0.021</c:v>
                </c:pt>
                <c:pt idx="72">
                  <c:v>0.022</c:v>
                </c:pt>
                <c:pt idx="73">
                  <c:v>0.023</c:v>
                </c:pt>
                <c:pt idx="74">
                  <c:v>0.024</c:v>
                </c:pt>
                <c:pt idx="75">
                  <c:v>0.025</c:v>
                </c:pt>
                <c:pt idx="76">
                  <c:v>0.026</c:v>
                </c:pt>
                <c:pt idx="77">
                  <c:v>0.027</c:v>
                </c:pt>
                <c:pt idx="78">
                  <c:v>0.028</c:v>
                </c:pt>
                <c:pt idx="79">
                  <c:v>0.029</c:v>
                </c:pt>
                <c:pt idx="80">
                  <c:v>0.03</c:v>
                </c:pt>
                <c:pt idx="81">
                  <c:v>0.031</c:v>
                </c:pt>
                <c:pt idx="82">
                  <c:v>0.032</c:v>
                </c:pt>
                <c:pt idx="83">
                  <c:v>0.033</c:v>
                </c:pt>
                <c:pt idx="84">
                  <c:v>0.034</c:v>
                </c:pt>
                <c:pt idx="85">
                  <c:v>0.035</c:v>
                </c:pt>
                <c:pt idx="86">
                  <c:v>0.036</c:v>
                </c:pt>
                <c:pt idx="87">
                  <c:v>0.037</c:v>
                </c:pt>
                <c:pt idx="88">
                  <c:v>0.038</c:v>
                </c:pt>
                <c:pt idx="89">
                  <c:v>0.039</c:v>
                </c:pt>
                <c:pt idx="90">
                  <c:v>0.04</c:v>
                </c:pt>
                <c:pt idx="91">
                  <c:v>0.041</c:v>
                </c:pt>
                <c:pt idx="92">
                  <c:v>0.042</c:v>
                </c:pt>
                <c:pt idx="93">
                  <c:v>0.043</c:v>
                </c:pt>
                <c:pt idx="94">
                  <c:v>0.044</c:v>
                </c:pt>
                <c:pt idx="95">
                  <c:v>0.045</c:v>
                </c:pt>
                <c:pt idx="96">
                  <c:v>0.046</c:v>
                </c:pt>
                <c:pt idx="97">
                  <c:v>0.047</c:v>
                </c:pt>
                <c:pt idx="98">
                  <c:v>0.048</c:v>
                </c:pt>
                <c:pt idx="99">
                  <c:v>0.049</c:v>
                </c:pt>
                <c:pt idx="100">
                  <c:v>0.05</c:v>
                </c:pt>
                <c:pt idx="101">
                  <c:v>0.051</c:v>
                </c:pt>
                <c:pt idx="102">
                  <c:v>0.052</c:v>
                </c:pt>
                <c:pt idx="103">
                  <c:v>0.053</c:v>
                </c:pt>
                <c:pt idx="104">
                  <c:v>0.054</c:v>
                </c:pt>
                <c:pt idx="105">
                  <c:v>0.055</c:v>
                </c:pt>
                <c:pt idx="106">
                  <c:v>0.056</c:v>
                </c:pt>
                <c:pt idx="107">
                  <c:v>0.057</c:v>
                </c:pt>
                <c:pt idx="108">
                  <c:v>0.058</c:v>
                </c:pt>
                <c:pt idx="109">
                  <c:v>0.059</c:v>
                </c:pt>
                <c:pt idx="110">
                  <c:v>0.06</c:v>
                </c:pt>
                <c:pt idx="111">
                  <c:v>0.061</c:v>
                </c:pt>
                <c:pt idx="112">
                  <c:v>0.062</c:v>
                </c:pt>
                <c:pt idx="113">
                  <c:v>0.063</c:v>
                </c:pt>
                <c:pt idx="114">
                  <c:v>0.064</c:v>
                </c:pt>
                <c:pt idx="115">
                  <c:v>0.065</c:v>
                </c:pt>
                <c:pt idx="116">
                  <c:v>0.066</c:v>
                </c:pt>
                <c:pt idx="117">
                  <c:v>0.067</c:v>
                </c:pt>
                <c:pt idx="118">
                  <c:v>0.068</c:v>
                </c:pt>
                <c:pt idx="119">
                  <c:v>0.069</c:v>
                </c:pt>
                <c:pt idx="120">
                  <c:v>0.07</c:v>
                </c:pt>
                <c:pt idx="121">
                  <c:v>0.071</c:v>
                </c:pt>
                <c:pt idx="122">
                  <c:v>0.072</c:v>
                </c:pt>
                <c:pt idx="123">
                  <c:v>0.073</c:v>
                </c:pt>
                <c:pt idx="124">
                  <c:v>0.074</c:v>
                </c:pt>
                <c:pt idx="125">
                  <c:v>0.075</c:v>
                </c:pt>
                <c:pt idx="126">
                  <c:v>0.076</c:v>
                </c:pt>
                <c:pt idx="127">
                  <c:v>0.077</c:v>
                </c:pt>
                <c:pt idx="128">
                  <c:v>0.078</c:v>
                </c:pt>
                <c:pt idx="129">
                  <c:v>0.079</c:v>
                </c:pt>
                <c:pt idx="130">
                  <c:v>0.08</c:v>
                </c:pt>
                <c:pt idx="131">
                  <c:v>0.081</c:v>
                </c:pt>
                <c:pt idx="132">
                  <c:v>0.082</c:v>
                </c:pt>
                <c:pt idx="133">
                  <c:v>0.083</c:v>
                </c:pt>
                <c:pt idx="134">
                  <c:v>0.084</c:v>
                </c:pt>
                <c:pt idx="135">
                  <c:v>0.085</c:v>
                </c:pt>
                <c:pt idx="136">
                  <c:v>0.086</c:v>
                </c:pt>
                <c:pt idx="137">
                  <c:v>0.087</c:v>
                </c:pt>
                <c:pt idx="138">
                  <c:v>0.088</c:v>
                </c:pt>
                <c:pt idx="139">
                  <c:v>0.089</c:v>
                </c:pt>
                <c:pt idx="140">
                  <c:v>0.09</c:v>
                </c:pt>
                <c:pt idx="141">
                  <c:v>0.091</c:v>
                </c:pt>
                <c:pt idx="142">
                  <c:v>0.092</c:v>
                </c:pt>
                <c:pt idx="143">
                  <c:v>0.093</c:v>
                </c:pt>
                <c:pt idx="144">
                  <c:v>0.094</c:v>
                </c:pt>
                <c:pt idx="145">
                  <c:v>0.095</c:v>
                </c:pt>
                <c:pt idx="146">
                  <c:v>0.096</c:v>
                </c:pt>
                <c:pt idx="147">
                  <c:v>0.097</c:v>
                </c:pt>
                <c:pt idx="148">
                  <c:v>0.098</c:v>
                </c:pt>
                <c:pt idx="149">
                  <c:v>0.099</c:v>
                </c:pt>
                <c:pt idx="150">
                  <c:v>0.1</c:v>
                </c:pt>
                <c:pt idx="151">
                  <c:v>0.101</c:v>
                </c:pt>
                <c:pt idx="152">
                  <c:v>0.102</c:v>
                </c:pt>
                <c:pt idx="153">
                  <c:v>0.103</c:v>
                </c:pt>
                <c:pt idx="154">
                  <c:v>0.104</c:v>
                </c:pt>
                <c:pt idx="155">
                  <c:v>0.105</c:v>
                </c:pt>
                <c:pt idx="156">
                  <c:v>0.106</c:v>
                </c:pt>
                <c:pt idx="157">
                  <c:v>0.107</c:v>
                </c:pt>
                <c:pt idx="158">
                  <c:v>0.108</c:v>
                </c:pt>
                <c:pt idx="159">
                  <c:v>0.109</c:v>
                </c:pt>
                <c:pt idx="160">
                  <c:v>0.11</c:v>
                </c:pt>
                <c:pt idx="161">
                  <c:v>0.111</c:v>
                </c:pt>
                <c:pt idx="162">
                  <c:v>0.112</c:v>
                </c:pt>
                <c:pt idx="163">
                  <c:v>0.113</c:v>
                </c:pt>
                <c:pt idx="164">
                  <c:v>0.114</c:v>
                </c:pt>
                <c:pt idx="165">
                  <c:v>0.115</c:v>
                </c:pt>
                <c:pt idx="166">
                  <c:v>0.116</c:v>
                </c:pt>
                <c:pt idx="167">
                  <c:v>0.117</c:v>
                </c:pt>
                <c:pt idx="168">
                  <c:v>0.118</c:v>
                </c:pt>
                <c:pt idx="169">
                  <c:v>0.119</c:v>
                </c:pt>
                <c:pt idx="170">
                  <c:v>0.12</c:v>
                </c:pt>
                <c:pt idx="171">
                  <c:v>0.121</c:v>
                </c:pt>
                <c:pt idx="172">
                  <c:v>0.122</c:v>
                </c:pt>
                <c:pt idx="173">
                  <c:v>0.123</c:v>
                </c:pt>
                <c:pt idx="174">
                  <c:v>0.124</c:v>
                </c:pt>
                <c:pt idx="175">
                  <c:v>0.125</c:v>
                </c:pt>
                <c:pt idx="176">
                  <c:v>0.126</c:v>
                </c:pt>
                <c:pt idx="177">
                  <c:v>0.127</c:v>
                </c:pt>
                <c:pt idx="178">
                  <c:v>0.128</c:v>
                </c:pt>
                <c:pt idx="179">
                  <c:v>0.129</c:v>
                </c:pt>
                <c:pt idx="180">
                  <c:v>0.13</c:v>
                </c:pt>
                <c:pt idx="181">
                  <c:v>0.131</c:v>
                </c:pt>
                <c:pt idx="182">
                  <c:v>0.132</c:v>
                </c:pt>
                <c:pt idx="183">
                  <c:v>0.133</c:v>
                </c:pt>
                <c:pt idx="184">
                  <c:v>0.134</c:v>
                </c:pt>
                <c:pt idx="185">
                  <c:v>0.135</c:v>
                </c:pt>
                <c:pt idx="186">
                  <c:v>0.136</c:v>
                </c:pt>
                <c:pt idx="187">
                  <c:v>0.137</c:v>
                </c:pt>
                <c:pt idx="188">
                  <c:v>0.138</c:v>
                </c:pt>
                <c:pt idx="189">
                  <c:v>0.139</c:v>
                </c:pt>
                <c:pt idx="190">
                  <c:v>0.14</c:v>
                </c:pt>
                <c:pt idx="191">
                  <c:v>0.141</c:v>
                </c:pt>
                <c:pt idx="192">
                  <c:v>0.142</c:v>
                </c:pt>
                <c:pt idx="193">
                  <c:v>0.143</c:v>
                </c:pt>
                <c:pt idx="194">
                  <c:v>0.144</c:v>
                </c:pt>
                <c:pt idx="195">
                  <c:v>0.145</c:v>
                </c:pt>
                <c:pt idx="196">
                  <c:v>0.146</c:v>
                </c:pt>
                <c:pt idx="197">
                  <c:v>0.147</c:v>
                </c:pt>
                <c:pt idx="198">
                  <c:v>0.148</c:v>
                </c:pt>
                <c:pt idx="199">
                  <c:v>0.149</c:v>
                </c:pt>
                <c:pt idx="200">
                  <c:v>0.15</c:v>
                </c:pt>
                <c:pt idx="201">
                  <c:v>0.151</c:v>
                </c:pt>
                <c:pt idx="202">
                  <c:v>0.152</c:v>
                </c:pt>
                <c:pt idx="203">
                  <c:v>0.153</c:v>
                </c:pt>
                <c:pt idx="204">
                  <c:v>0.154</c:v>
                </c:pt>
                <c:pt idx="205">
                  <c:v>0.155</c:v>
                </c:pt>
                <c:pt idx="206">
                  <c:v>0.156</c:v>
                </c:pt>
                <c:pt idx="207">
                  <c:v>0.157</c:v>
                </c:pt>
                <c:pt idx="208">
                  <c:v>0.158</c:v>
                </c:pt>
                <c:pt idx="209">
                  <c:v>0.159</c:v>
                </c:pt>
                <c:pt idx="210">
                  <c:v>0.16</c:v>
                </c:pt>
                <c:pt idx="211">
                  <c:v>0.161</c:v>
                </c:pt>
                <c:pt idx="212">
                  <c:v>0.162</c:v>
                </c:pt>
                <c:pt idx="213">
                  <c:v>0.163</c:v>
                </c:pt>
                <c:pt idx="214">
                  <c:v>0.164</c:v>
                </c:pt>
                <c:pt idx="215">
                  <c:v>0.165</c:v>
                </c:pt>
                <c:pt idx="216">
                  <c:v>0.166</c:v>
                </c:pt>
                <c:pt idx="217">
                  <c:v>0.167</c:v>
                </c:pt>
                <c:pt idx="218">
                  <c:v>0.168</c:v>
                </c:pt>
                <c:pt idx="219">
                  <c:v>0.169</c:v>
                </c:pt>
                <c:pt idx="220">
                  <c:v>0.17</c:v>
                </c:pt>
                <c:pt idx="221">
                  <c:v>0.171</c:v>
                </c:pt>
                <c:pt idx="222">
                  <c:v>0.172</c:v>
                </c:pt>
                <c:pt idx="223">
                  <c:v>0.173</c:v>
                </c:pt>
                <c:pt idx="224">
                  <c:v>0.174</c:v>
                </c:pt>
                <c:pt idx="225">
                  <c:v>0.175</c:v>
                </c:pt>
                <c:pt idx="226">
                  <c:v>0.176</c:v>
                </c:pt>
                <c:pt idx="227">
                  <c:v>0.177</c:v>
                </c:pt>
                <c:pt idx="228">
                  <c:v>0.178</c:v>
                </c:pt>
                <c:pt idx="229">
                  <c:v>0.179</c:v>
                </c:pt>
                <c:pt idx="230">
                  <c:v>0.18</c:v>
                </c:pt>
                <c:pt idx="231">
                  <c:v>0.181</c:v>
                </c:pt>
                <c:pt idx="232">
                  <c:v>0.182</c:v>
                </c:pt>
                <c:pt idx="233">
                  <c:v>0.183</c:v>
                </c:pt>
                <c:pt idx="234">
                  <c:v>0.184</c:v>
                </c:pt>
                <c:pt idx="235">
                  <c:v>0.185</c:v>
                </c:pt>
                <c:pt idx="236">
                  <c:v>0.186</c:v>
                </c:pt>
                <c:pt idx="237">
                  <c:v>0.187</c:v>
                </c:pt>
                <c:pt idx="238">
                  <c:v>0.188</c:v>
                </c:pt>
                <c:pt idx="239">
                  <c:v>0.189</c:v>
                </c:pt>
                <c:pt idx="240">
                  <c:v>0.19</c:v>
                </c:pt>
                <c:pt idx="241">
                  <c:v>0.191</c:v>
                </c:pt>
                <c:pt idx="242">
                  <c:v>0.192</c:v>
                </c:pt>
                <c:pt idx="243">
                  <c:v>0.193</c:v>
                </c:pt>
                <c:pt idx="244">
                  <c:v>0.194</c:v>
                </c:pt>
                <c:pt idx="245">
                  <c:v>0.195</c:v>
                </c:pt>
                <c:pt idx="246">
                  <c:v>0.196</c:v>
                </c:pt>
                <c:pt idx="247">
                  <c:v>0.197</c:v>
                </c:pt>
                <c:pt idx="248">
                  <c:v>0.198</c:v>
                </c:pt>
                <c:pt idx="249">
                  <c:v>0.199</c:v>
                </c:pt>
                <c:pt idx="250">
                  <c:v>0.2</c:v>
                </c:pt>
                <c:pt idx="251">
                  <c:v>More</c:v>
                </c:pt>
              </c:strCache>
            </c:strRef>
          </c:cat>
          <c:val>
            <c:numRef>
              <c:f>Sheet4!$B$2:$B$253</c:f>
              <c:numCache>
                <c:formatCode>General</c:formatCode>
                <c:ptCount val="2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3</c:v>
                </c:pt>
                <c:pt idx="42">
                  <c:v>2</c:v>
                </c:pt>
                <c:pt idx="43">
                  <c:v>8</c:v>
                </c:pt>
                <c:pt idx="44">
                  <c:v>13</c:v>
                </c:pt>
                <c:pt idx="45">
                  <c:v>28</c:v>
                </c:pt>
                <c:pt idx="46">
                  <c:v>33</c:v>
                </c:pt>
                <c:pt idx="47">
                  <c:v>44</c:v>
                </c:pt>
                <c:pt idx="48">
                  <c:v>50</c:v>
                </c:pt>
                <c:pt idx="49">
                  <c:v>65</c:v>
                </c:pt>
                <c:pt idx="50">
                  <c:v>77</c:v>
                </c:pt>
                <c:pt idx="51">
                  <c:v>95</c:v>
                </c:pt>
                <c:pt idx="52">
                  <c:v>84</c:v>
                </c:pt>
                <c:pt idx="53">
                  <c:v>81</c:v>
                </c:pt>
                <c:pt idx="54">
                  <c:v>72</c:v>
                </c:pt>
                <c:pt idx="55">
                  <c:v>66</c:v>
                </c:pt>
                <c:pt idx="56">
                  <c:v>49</c:v>
                </c:pt>
                <c:pt idx="57">
                  <c:v>69</c:v>
                </c:pt>
                <c:pt idx="58">
                  <c:v>63</c:v>
                </c:pt>
                <c:pt idx="59">
                  <c:v>55</c:v>
                </c:pt>
                <c:pt idx="60">
                  <c:v>55</c:v>
                </c:pt>
                <c:pt idx="61">
                  <c:v>57</c:v>
                </c:pt>
                <c:pt idx="62">
                  <c:v>56</c:v>
                </c:pt>
                <c:pt idx="63">
                  <c:v>58</c:v>
                </c:pt>
                <c:pt idx="64">
                  <c:v>58</c:v>
                </c:pt>
                <c:pt idx="65">
                  <c:v>54</c:v>
                </c:pt>
                <c:pt idx="66">
                  <c:v>48</c:v>
                </c:pt>
                <c:pt idx="67">
                  <c:v>60</c:v>
                </c:pt>
                <c:pt idx="68">
                  <c:v>44</c:v>
                </c:pt>
                <c:pt idx="69">
                  <c:v>65</c:v>
                </c:pt>
                <c:pt idx="70">
                  <c:v>41</c:v>
                </c:pt>
                <c:pt idx="71">
                  <c:v>43</c:v>
                </c:pt>
                <c:pt idx="72">
                  <c:v>40</c:v>
                </c:pt>
                <c:pt idx="73">
                  <c:v>43</c:v>
                </c:pt>
                <c:pt idx="74">
                  <c:v>36</c:v>
                </c:pt>
                <c:pt idx="75">
                  <c:v>33</c:v>
                </c:pt>
                <c:pt idx="76">
                  <c:v>22</c:v>
                </c:pt>
                <c:pt idx="77">
                  <c:v>19</c:v>
                </c:pt>
                <c:pt idx="78">
                  <c:v>25</c:v>
                </c:pt>
                <c:pt idx="79">
                  <c:v>30</c:v>
                </c:pt>
                <c:pt idx="80">
                  <c:v>16</c:v>
                </c:pt>
                <c:pt idx="81">
                  <c:v>22</c:v>
                </c:pt>
                <c:pt idx="82">
                  <c:v>21</c:v>
                </c:pt>
                <c:pt idx="83">
                  <c:v>21</c:v>
                </c:pt>
                <c:pt idx="84">
                  <c:v>19</c:v>
                </c:pt>
                <c:pt idx="85">
                  <c:v>19</c:v>
                </c:pt>
                <c:pt idx="86">
                  <c:v>16</c:v>
                </c:pt>
                <c:pt idx="87">
                  <c:v>14</c:v>
                </c:pt>
                <c:pt idx="88">
                  <c:v>21</c:v>
                </c:pt>
                <c:pt idx="89">
                  <c:v>15</c:v>
                </c:pt>
                <c:pt idx="90">
                  <c:v>13</c:v>
                </c:pt>
                <c:pt idx="91">
                  <c:v>22</c:v>
                </c:pt>
                <c:pt idx="92">
                  <c:v>17</c:v>
                </c:pt>
                <c:pt idx="93">
                  <c:v>10</c:v>
                </c:pt>
                <c:pt idx="94">
                  <c:v>8</c:v>
                </c:pt>
                <c:pt idx="95">
                  <c:v>13</c:v>
                </c:pt>
                <c:pt idx="96">
                  <c:v>16</c:v>
                </c:pt>
                <c:pt idx="97">
                  <c:v>17</c:v>
                </c:pt>
                <c:pt idx="98">
                  <c:v>14</c:v>
                </c:pt>
                <c:pt idx="99">
                  <c:v>9</c:v>
                </c:pt>
                <c:pt idx="100">
                  <c:v>8</c:v>
                </c:pt>
                <c:pt idx="101">
                  <c:v>11</c:v>
                </c:pt>
                <c:pt idx="102">
                  <c:v>14</c:v>
                </c:pt>
                <c:pt idx="103">
                  <c:v>4</c:v>
                </c:pt>
                <c:pt idx="104">
                  <c:v>10</c:v>
                </c:pt>
                <c:pt idx="105">
                  <c:v>6</c:v>
                </c:pt>
                <c:pt idx="106">
                  <c:v>3</c:v>
                </c:pt>
                <c:pt idx="107">
                  <c:v>2</c:v>
                </c:pt>
                <c:pt idx="108">
                  <c:v>5</c:v>
                </c:pt>
                <c:pt idx="109">
                  <c:v>6</c:v>
                </c:pt>
                <c:pt idx="110">
                  <c:v>9</c:v>
                </c:pt>
                <c:pt idx="111">
                  <c:v>6</c:v>
                </c:pt>
                <c:pt idx="112">
                  <c:v>3</c:v>
                </c:pt>
                <c:pt idx="113">
                  <c:v>7</c:v>
                </c:pt>
                <c:pt idx="114">
                  <c:v>4</c:v>
                </c:pt>
                <c:pt idx="115">
                  <c:v>5</c:v>
                </c:pt>
                <c:pt idx="116">
                  <c:v>4</c:v>
                </c:pt>
                <c:pt idx="117">
                  <c:v>8</c:v>
                </c:pt>
                <c:pt idx="118">
                  <c:v>7</c:v>
                </c:pt>
                <c:pt idx="119">
                  <c:v>8</c:v>
                </c:pt>
                <c:pt idx="120">
                  <c:v>2</c:v>
                </c:pt>
                <c:pt idx="121">
                  <c:v>3</c:v>
                </c:pt>
                <c:pt idx="122">
                  <c:v>7</c:v>
                </c:pt>
                <c:pt idx="123">
                  <c:v>5</c:v>
                </c:pt>
                <c:pt idx="124">
                  <c:v>4</c:v>
                </c:pt>
                <c:pt idx="125">
                  <c:v>1</c:v>
                </c:pt>
                <c:pt idx="126">
                  <c:v>7</c:v>
                </c:pt>
                <c:pt idx="127">
                  <c:v>4</c:v>
                </c:pt>
                <c:pt idx="128">
                  <c:v>2</c:v>
                </c:pt>
                <c:pt idx="129">
                  <c:v>0</c:v>
                </c:pt>
                <c:pt idx="130">
                  <c:v>2</c:v>
                </c:pt>
                <c:pt idx="131">
                  <c:v>2</c:v>
                </c:pt>
                <c:pt idx="132">
                  <c:v>3</c:v>
                </c:pt>
                <c:pt idx="133">
                  <c:v>6</c:v>
                </c:pt>
                <c:pt idx="134">
                  <c:v>3</c:v>
                </c:pt>
                <c:pt idx="135">
                  <c:v>7</c:v>
                </c:pt>
                <c:pt idx="136">
                  <c:v>4</c:v>
                </c:pt>
                <c:pt idx="137">
                  <c:v>3</c:v>
                </c:pt>
                <c:pt idx="138">
                  <c:v>5</c:v>
                </c:pt>
                <c:pt idx="139">
                  <c:v>5</c:v>
                </c:pt>
                <c:pt idx="140">
                  <c:v>2</c:v>
                </c:pt>
                <c:pt idx="141">
                  <c:v>4</c:v>
                </c:pt>
                <c:pt idx="142">
                  <c:v>3</c:v>
                </c:pt>
                <c:pt idx="143">
                  <c:v>2</c:v>
                </c:pt>
                <c:pt idx="144">
                  <c:v>4</c:v>
                </c:pt>
                <c:pt idx="145">
                  <c:v>1</c:v>
                </c:pt>
                <c:pt idx="146">
                  <c:v>3</c:v>
                </c:pt>
                <c:pt idx="147">
                  <c:v>2</c:v>
                </c:pt>
                <c:pt idx="148">
                  <c:v>1</c:v>
                </c:pt>
                <c:pt idx="149">
                  <c:v>2</c:v>
                </c:pt>
                <c:pt idx="150">
                  <c:v>1</c:v>
                </c:pt>
                <c:pt idx="151">
                  <c:v>2</c:v>
                </c:pt>
                <c:pt idx="152">
                  <c:v>1</c:v>
                </c:pt>
                <c:pt idx="153">
                  <c:v>1</c:v>
                </c:pt>
                <c:pt idx="154">
                  <c:v>0</c:v>
                </c:pt>
                <c:pt idx="155">
                  <c:v>0</c:v>
                </c:pt>
                <c:pt idx="156">
                  <c:v>2</c:v>
                </c:pt>
                <c:pt idx="157">
                  <c:v>0</c:v>
                </c:pt>
                <c:pt idx="158">
                  <c:v>1</c:v>
                </c:pt>
                <c:pt idx="159">
                  <c:v>1</c:v>
                </c:pt>
                <c:pt idx="160">
                  <c:v>3</c:v>
                </c:pt>
                <c:pt idx="161">
                  <c:v>0</c:v>
                </c:pt>
                <c:pt idx="162">
                  <c:v>0</c:v>
                </c:pt>
                <c:pt idx="163">
                  <c:v>1</c:v>
                </c:pt>
                <c:pt idx="164">
                  <c:v>2</c:v>
                </c:pt>
                <c:pt idx="165">
                  <c:v>1</c:v>
                </c:pt>
                <c:pt idx="166">
                  <c:v>1</c:v>
                </c:pt>
                <c:pt idx="167">
                  <c:v>0</c:v>
                </c:pt>
                <c:pt idx="168">
                  <c:v>0</c:v>
                </c:pt>
                <c:pt idx="169">
                  <c:v>1</c:v>
                </c:pt>
                <c:pt idx="170">
                  <c:v>1</c:v>
                </c:pt>
                <c:pt idx="171">
                  <c:v>0</c:v>
                </c:pt>
                <c:pt idx="172">
                  <c:v>1</c:v>
                </c:pt>
                <c:pt idx="173">
                  <c:v>3</c:v>
                </c:pt>
                <c:pt idx="174">
                  <c:v>3</c:v>
                </c:pt>
                <c:pt idx="175">
                  <c:v>0</c:v>
                </c:pt>
                <c:pt idx="176">
                  <c:v>1</c:v>
                </c:pt>
                <c:pt idx="177">
                  <c:v>4</c:v>
                </c:pt>
                <c:pt idx="178">
                  <c:v>2</c:v>
                </c:pt>
                <c:pt idx="179">
                  <c:v>0</c:v>
                </c:pt>
                <c:pt idx="180">
                  <c:v>1</c:v>
                </c:pt>
                <c:pt idx="181">
                  <c:v>1</c:v>
                </c:pt>
                <c:pt idx="182">
                  <c:v>2</c:v>
                </c:pt>
                <c:pt idx="183">
                  <c:v>1</c:v>
                </c:pt>
                <c:pt idx="184">
                  <c:v>1</c:v>
                </c:pt>
                <c:pt idx="185">
                  <c:v>0</c:v>
                </c:pt>
                <c:pt idx="186">
                  <c:v>1</c:v>
                </c:pt>
                <c:pt idx="187">
                  <c:v>3</c:v>
                </c:pt>
                <c:pt idx="188">
                  <c:v>0</c:v>
                </c:pt>
                <c:pt idx="189">
                  <c:v>0</c:v>
                </c:pt>
                <c:pt idx="190">
                  <c:v>3</c:v>
                </c:pt>
                <c:pt idx="191">
                  <c:v>2</c:v>
                </c:pt>
                <c:pt idx="192">
                  <c:v>0</c:v>
                </c:pt>
                <c:pt idx="193">
                  <c:v>1</c:v>
                </c:pt>
                <c:pt idx="194">
                  <c:v>1</c:v>
                </c:pt>
                <c:pt idx="195">
                  <c:v>3</c:v>
                </c:pt>
                <c:pt idx="196">
                  <c:v>2</c:v>
                </c:pt>
                <c:pt idx="197">
                  <c:v>1</c:v>
                </c:pt>
                <c:pt idx="198">
                  <c:v>0</c:v>
                </c:pt>
                <c:pt idx="199">
                  <c:v>1</c:v>
                </c:pt>
                <c:pt idx="200">
                  <c:v>0</c:v>
                </c:pt>
                <c:pt idx="201">
                  <c:v>1</c:v>
                </c:pt>
                <c:pt idx="202">
                  <c:v>0</c:v>
                </c:pt>
                <c:pt idx="203">
                  <c:v>0</c:v>
                </c:pt>
                <c:pt idx="204">
                  <c:v>1</c:v>
                </c:pt>
                <c:pt idx="205">
                  <c:v>0</c:v>
                </c:pt>
                <c:pt idx="206">
                  <c:v>0</c:v>
                </c:pt>
                <c:pt idx="207">
                  <c:v>1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1</c:v>
                </c:pt>
                <c:pt idx="213">
                  <c:v>1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1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1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3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1</c:v>
                </c:pt>
                <c:pt idx="241">
                  <c:v>1</c:v>
                </c:pt>
                <c:pt idx="242">
                  <c:v>0</c:v>
                </c:pt>
                <c:pt idx="243">
                  <c:v>0</c:v>
                </c:pt>
                <c:pt idx="244">
                  <c:v>1</c:v>
                </c:pt>
                <c:pt idx="245">
                  <c:v>0</c:v>
                </c:pt>
                <c:pt idx="246">
                  <c:v>1</c:v>
                </c:pt>
                <c:pt idx="247">
                  <c:v>1</c:v>
                </c:pt>
                <c:pt idx="248">
                  <c:v>0</c:v>
                </c:pt>
                <c:pt idx="249">
                  <c:v>0</c:v>
                </c:pt>
                <c:pt idx="250">
                  <c:v>1</c:v>
                </c:pt>
                <c:pt idx="251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88928592"/>
        <c:axId val="188929152"/>
      </c:barChart>
      <c:catAx>
        <c:axId val="188928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8929152"/>
        <c:crosses val="autoZero"/>
        <c:auto val="1"/>
        <c:lblAlgn val="ctr"/>
        <c:lblOffset val="100"/>
        <c:noMultiLvlLbl val="0"/>
      </c:catAx>
      <c:valAx>
        <c:axId val="1889291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8928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Back</a:t>
            </a:r>
            <a:r>
              <a:rPr lang="en-US" baseline="0" dirty="0" smtClean="0"/>
              <a:t> APD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strRef>
              <c:f>Sheet5!$A$2:$A$253</c:f>
              <c:strCache>
                <c:ptCount val="252"/>
                <c:pt idx="0">
                  <c:v>-0.05</c:v>
                </c:pt>
                <c:pt idx="1">
                  <c:v>-0.049</c:v>
                </c:pt>
                <c:pt idx="2">
                  <c:v>-0.048</c:v>
                </c:pt>
                <c:pt idx="3">
                  <c:v>-0.047</c:v>
                </c:pt>
                <c:pt idx="4">
                  <c:v>-0.046</c:v>
                </c:pt>
                <c:pt idx="5">
                  <c:v>-0.045</c:v>
                </c:pt>
                <c:pt idx="6">
                  <c:v>-0.044</c:v>
                </c:pt>
                <c:pt idx="7">
                  <c:v>-0.043</c:v>
                </c:pt>
                <c:pt idx="8">
                  <c:v>-0.042</c:v>
                </c:pt>
                <c:pt idx="9">
                  <c:v>-0.041</c:v>
                </c:pt>
                <c:pt idx="10">
                  <c:v>-0.04</c:v>
                </c:pt>
                <c:pt idx="11">
                  <c:v>-0.039</c:v>
                </c:pt>
                <c:pt idx="12">
                  <c:v>-0.038</c:v>
                </c:pt>
                <c:pt idx="13">
                  <c:v>-0.037</c:v>
                </c:pt>
                <c:pt idx="14">
                  <c:v>-0.036</c:v>
                </c:pt>
                <c:pt idx="15">
                  <c:v>-0.035</c:v>
                </c:pt>
                <c:pt idx="16">
                  <c:v>-0.034</c:v>
                </c:pt>
                <c:pt idx="17">
                  <c:v>-0.033</c:v>
                </c:pt>
                <c:pt idx="18">
                  <c:v>-0.032</c:v>
                </c:pt>
                <c:pt idx="19">
                  <c:v>-0.031</c:v>
                </c:pt>
                <c:pt idx="20">
                  <c:v>-0.03</c:v>
                </c:pt>
                <c:pt idx="21">
                  <c:v>-0.029</c:v>
                </c:pt>
                <c:pt idx="22">
                  <c:v>-0.028</c:v>
                </c:pt>
                <c:pt idx="23">
                  <c:v>-0.027</c:v>
                </c:pt>
                <c:pt idx="24">
                  <c:v>-0.026</c:v>
                </c:pt>
                <c:pt idx="25">
                  <c:v>-0.025</c:v>
                </c:pt>
                <c:pt idx="26">
                  <c:v>-0.024</c:v>
                </c:pt>
                <c:pt idx="27">
                  <c:v>-0.023</c:v>
                </c:pt>
                <c:pt idx="28">
                  <c:v>-0.022</c:v>
                </c:pt>
                <c:pt idx="29">
                  <c:v>-0.021</c:v>
                </c:pt>
                <c:pt idx="30">
                  <c:v>-0.02</c:v>
                </c:pt>
                <c:pt idx="31">
                  <c:v>-0.019</c:v>
                </c:pt>
                <c:pt idx="32">
                  <c:v>-0.018</c:v>
                </c:pt>
                <c:pt idx="33">
                  <c:v>-0.017</c:v>
                </c:pt>
                <c:pt idx="34">
                  <c:v>-0.016</c:v>
                </c:pt>
                <c:pt idx="35">
                  <c:v>-0.015</c:v>
                </c:pt>
                <c:pt idx="36">
                  <c:v>-0.014</c:v>
                </c:pt>
                <c:pt idx="37">
                  <c:v>-0.013</c:v>
                </c:pt>
                <c:pt idx="38">
                  <c:v>-0.012</c:v>
                </c:pt>
                <c:pt idx="39">
                  <c:v>-0.011</c:v>
                </c:pt>
                <c:pt idx="40">
                  <c:v>-0.01</c:v>
                </c:pt>
                <c:pt idx="41">
                  <c:v>-0.009</c:v>
                </c:pt>
                <c:pt idx="42">
                  <c:v>-0.008</c:v>
                </c:pt>
                <c:pt idx="43">
                  <c:v>-0.007</c:v>
                </c:pt>
                <c:pt idx="44">
                  <c:v>-0.006</c:v>
                </c:pt>
                <c:pt idx="45">
                  <c:v>-0.005</c:v>
                </c:pt>
                <c:pt idx="46">
                  <c:v>-0.004</c:v>
                </c:pt>
                <c:pt idx="47">
                  <c:v>-0.003</c:v>
                </c:pt>
                <c:pt idx="48">
                  <c:v>-0.002</c:v>
                </c:pt>
                <c:pt idx="49">
                  <c:v>-0.001</c:v>
                </c:pt>
                <c:pt idx="50">
                  <c:v>0</c:v>
                </c:pt>
                <c:pt idx="51">
                  <c:v>0.001</c:v>
                </c:pt>
                <c:pt idx="52">
                  <c:v>0.002</c:v>
                </c:pt>
                <c:pt idx="53">
                  <c:v>0.003</c:v>
                </c:pt>
                <c:pt idx="54">
                  <c:v>0.004</c:v>
                </c:pt>
                <c:pt idx="55">
                  <c:v>0.005</c:v>
                </c:pt>
                <c:pt idx="56">
                  <c:v>0.006</c:v>
                </c:pt>
                <c:pt idx="57">
                  <c:v>0.007</c:v>
                </c:pt>
                <c:pt idx="58">
                  <c:v>0.008</c:v>
                </c:pt>
                <c:pt idx="59">
                  <c:v>0.009</c:v>
                </c:pt>
                <c:pt idx="60">
                  <c:v>0.01</c:v>
                </c:pt>
                <c:pt idx="61">
                  <c:v>0.011</c:v>
                </c:pt>
                <c:pt idx="62">
                  <c:v>0.012</c:v>
                </c:pt>
                <c:pt idx="63">
                  <c:v>0.013</c:v>
                </c:pt>
                <c:pt idx="64">
                  <c:v>0.014</c:v>
                </c:pt>
                <c:pt idx="65">
                  <c:v>0.015</c:v>
                </c:pt>
                <c:pt idx="66">
                  <c:v>0.016</c:v>
                </c:pt>
                <c:pt idx="67">
                  <c:v>0.017</c:v>
                </c:pt>
                <c:pt idx="68">
                  <c:v>0.018</c:v>
                </c:pt>
                <c:pt idx="69">
                  <c:v>0.019</c:v>
                </c:pt>
                <c:pt idx="70">
                  <c:v>0.02</c:v>
                </c:pt>
                <c:pt idx="71">
                  <c:v>0.021</c:v>
                </c:pt>
                <c:pt idx="72">
                  <c:v>0.022</c:v>
                </c:pt>
                <c:pt idx="73">
                  <c:v>0.023</c:v>
                </c:pt>
                <c:pt idx="74">
                  <c:v>0.024</c:v>
                </c:pt>
                <c:pt idx="75">
                  <c:v>0.025</c:v>
                </c:pt>
                <c:pt idx="76">
                  <c:v>0.026</c:v>
                </c:pt>
                <c:pt idx="77">
                  <c:v>0.027</c:v>
                </c:pt>
                <c:pt idx="78">
                  <c:v>0.028</c:v>
                </c:pt>
                <c:pt idx="79">
                  <c:v>0.029</c:v>
                </c:pt>
                <c:pt idx="80">
                  <c:v>0.03</c:v>
                </c:pt>
                <c:pt idx="81">
                  <c:v>0.031</c:v>
                </c:pt>
                <c:pt idx="82">
                  <c:v>0.032</c:v>
                </c:pt>
                <c:pt idx="83">
                  <c:v>0.033</c:v>
                </c:pt>
                <c:pt idx="84">
                  <c:v>0.034</c:v>
                </c:pt>
                <c:pt idx="85">
                  <c:v>0.035</c:v>
                </c:pt>
                <c:pt idx="86">
                  <c:v>0.036</c:v>
                </c:pt>
                <c:pt idx="87">
                  <c:v>0.037</c:v>
                </c:pt>
                <c:pt idx="88">
                  <c:v>0.038</c:v>
                </c:pt>
                <c:pt idx="89">
                  <c:v>0.039</c:v>
                </c:pt>
                <c:pt idx="90">
                  <c:v>0.04</c:v>
                </c:pt>
                <c:pt idx="91">
                  <c:v>0.041</c:v>
                </c:pt>
                <c:pt idx="92">
                  <c:v>0.042</c:v>
                </c:pt>
                <c:pt idx="93">
                  <c:v>0.043</c:v>
                </c:pt>
                <c:pt idx="94">
                  <c:v>0.044</c:v>
                </c:pt>
                <c:pt idx="95">
                  <c:v>0.045</c:v>
                </c:pt>
                <c:pt idx="96">
                  <c:v>0.046</c:v>
                </c:pt>
                <c:pt idx="97">
                  <c:v>0.047</c:v>
                </c:pt>
                <c:pt idx="98">
                  <c:v>0.048</c:v>
                </c:pt>
                <c:pt idx="99">
                  <c:v>0.049</c:v>
                </c:pt>
                <c:pt idx="100">
                  <c:v>0.05</c:v>
                </c:pt>
                <c:pt idx="101">
                  <c:v>0.051</c:v>
                </c:pt>
                <c:pt idx="102">
                  <c:v>0.052</c:v>
                </c:pt>
                <c:pt idx="103">
                  <c:v>0.053</c:v>
                </c:pt>
                <c:pt idx="104">
                  <c:v>0.054</c:v>
                </c:pt>
                <c:pt idx="105">
                  <c:v>0.055</c:v>
                </c:pt>
                <c:pt idx="106">
                  <c:v>0.056</c:v>
                </c:pt>
                <c:pt idx="107">
                  <c:v>0.057</c:v>
                </c:pt>
                <c:pt idx="108">
                  <c:v>0.058</c:v>
                </c:pt>
                <c:pt idx="109">
                  <c:v>0.059</c:v>
                </c:pt>
                <c:pt idx="110">
                  <c:v>0.06</c:v>
                </c:pt>
                <c:pt idx="111">
                  <c:v>0.061</c:v>
                </c:pt>
                <c:pt idx="112">
                  <c:v>0.062</c:v>
                </c:pt>
                <c:pt idx="113">
                  <c:v>0.063</c:v>
                </c:pt>
                <c:pt idx="114">
                  <c:v>0.064</c:v>
                </c:pt>
                <c:pt idx="115">
                  <c:v>0.065</c:v>
                </c:pt>
                <c:pt idx="116">
                  <c:v>0.066</c:v>
                </c:pt>
                <c:pt idx="117">
                  <c:v>0.067</c:v>
                </c:pt>
                <c:pt idx="118">
                  <c:v>0.068</c:v>
                </c:pt>
                <c:pt idx="119">
                  <c:v>0.069</c:v>
                </c:pt>
                <c:pt idx="120">
                  <c:v>0.07</c:v>
                </c:pt>
                <c:pt idx="121">
                  <c:v>0.071</c:v>
                </c:pt>
                <c:pt idx="122">
                  <c:v>0.072</c:v>
                </c:pt>
                <c:pt idx="123">
                  <c:v>0.073</c:v>
                </c:pt>
                <c:pt idx="124">
                  <c:v>0.074</c:v>
                </c:pt>
                <c:pt idx="125">
                  <c:v>0.075</c:v>
                </c:pt>
                <c:pt idx="126">
                  <c:v>0.076</c:v>
                </c:pt>
                <c:pt idx="127">
                  <c:v>0.077</c:v>
                </c:pt>
                <c:pt idx="128">
                  <c:v>0.078</c:v>
                </c:pt>
                <c:pt idx="129">
                  <c:v>0.079</c:v>
                </c:pt>
                <c:pt idx="130">
                  <c:v>0.08</c:v>
                </c:pt>
                <c:pt idx="131">
                  <c:v>0.081</c:v>
                </c:pt>
                <c:pt idx="132">
                  <c:v>0.082</c:v>
                </c:pt>
                <c:pt idx="133">
                  <c:v>0.083</c:v>
                </c:pt>
                <c:pt idx="134">
                  <c:v>0.084</c:v>
                </c:pt>
                <c:pt idx="135">
                  <c:v>0.085</c:v>
                </c:pt>
                <c:pt idx="136">
                  <c:v>0.086</c:v>
                </c:pt>
                <c:pt idx="137">
                  <c:v>0.087</c:v>
                </c:pt>
                <c:pt idx="138">
                  <c:v>0.088</c:v>
                </c:pt>
                <c:pt idx="139">
                  <c:v>0.089</c:v>
                </c:pt>
                <c:pt idx="140">
                  <c:v>0.09</c:v>
                </c:pt>
                <c:pt idx="141">
                  <c:v>0.091</c:v>
                </c:pt>
                <c:pt idx="142">
                  <c:v>0.092</c:v>
                </c:pt>
                <c:pt idx="143">
                  <c:v>0.093</c:v>
                </c:pt>
                <c:pt idx="144">
                  <c:v>0.094</c:v>
                </c:pt>
                <c:pt idx="145">
                  <c:v>0.095</c:v>
                </c:pt>
                <c:pt idx="146">
                  <c:v>0.096</c:v>
                </c:pt>
                <c:pt idx="147">
                  <c:v>0.097</c:v>
                </c:pt>
                <c:pt idx="148">
                  <c:v>0.098</c:v>
                </c:pt>
                <c:pt idx="149">
                  <c:v>0.099</c:v>
                </c:pt>
                <c:pt idx="150">
                  <c:v>0.1</c:v>
                </c:pt>
                <c:pt idx="151">
                  <c:v>0.101</c:v>
                </c:pt>
                <c:pt idx="152">
                  <c:v>0.102</c:v>
                </c:pt>
                <c:pt idx="153">
                  <c:v>0.103</c:v>
                </c:pt>
                <c:pt idx="154">
                  <c:v>0.104</c:v>
                </c:pt>
                <c:pt idx="155">
                  <c:v>0.105</c:v>
                </c:pt>
                <c:pt idx="156">
                  <c:v>0.106</c:v>
                </c:pt>
                <c:pt idx="157">
                  <c:v>0.107</c:v>
                </c:pt>
                <c:pt idx="158">
                  <c:v>0.108</c:v>
                </c:pt>
                <c:pt idx="159">
                  <c:v>0.109</c:v>
                </c:pt>
                <c:pt idx="160">
                  <c:v>0.11</c:v>
                </c:pt>
                <c:pt idx="161">
                  <c:v>0.111</c:v>
                </c:pt>
                <c:pt idx="162">
                  <c:v>0.112</c:v>
                </c:pt>
                <c:pt idx="163">
                  <c:v>0.113</c:v>
                </c:pt>
                <c:pt idx="164">
                  <c:v>0.114</c:v>
                </c:pt>
                <c:pt idx="165">
                  <c:v>0.115</c:v>
                </c:pt>
                <c:pt idx="166">
                  <c:v>0.116</c:v>
                </c:pt>
                <c:pt idx="167">
                  <c:v>0.117</c:v>
                </c:pt>
                <c:pt idx="168">
                  <c:v>0.118</c:v>
                </c:pt>
                <c:pt idx="169">
                  <c:v>0.119</c:v>
                </c:pt>
                <c:pt idx="170">
                  <c:v>0.12</c:v>
                </c:pt>
                <c:pt idx="171">
                  <c:v>0.121</c:v>
                </c:pt>
                <c:pt idx="172">
                  <c:v>0.122</c:v>
                </c:pt>
                <c:pt idx="173">
                  <c:v>0.123</c:v>
                </c:pt>
                <c:pt idx="174">
                  <c:v>0.124</c:v>
                </c:pt>
                <c:pt idx="175">
                  <c:v>0.125</c:v>
                </c:pt>
                <c:pt idx="176">
                  <c:v>0.126</c:v>
                </c:pt>
                <c:pt idx="177">
                  <c:v>0.127</c:v>
                </c:pt>
                <c:pt idx="178">
                  <c:v>0.128</c:v>
                </c:pt>
                <c:pt idx="179">
                  <c:v>0.129</c:v>
                </c:pt>
                <c:pt idx="180">
                  <c:v>0.13</c:v>
                </c:pt>
                <c:pt idx="181">
                  <c:v>0.131</c:v>
                </c:pt>
                <c:pt idx="182">
                  <c:v>0.132</c:v>
                </c:pt>
                <c:pt idx="183">
                  <c:v>0.133</c:v>
                </c:pt>
                <c:pt idx="184">
                  <c:v>0.134</c:v>
                </c:pt>
                <c:pt idx="185">
                  <c:v>0.135</c:v>
                </c:pt>
                <c:pt idx="186">
                  <c:v>0.136</c:v>
                </c:pt>
                <c:pt idx="187">
                  <c:v>0.137</c:v>
                </c:pt>
                <c:pt idx="188">
                  <c:v>0.138</c:v>
                </c:pt>
                <c:pt idx="189">
                  <c:v>0.139</c:v>
                </c:pt>
                <c:pt idx="190">
                  <c:v>0.14</c:v>
                </c:pt>
                <c:pt idx="191">
                  <c:v>0.141</c:v>
                </c:pt>
                <c:pt idx="192">
                  <c:v>0.142</c:v>
                </c:pt>
                <c:pt idx="193">
                  <c:v>0.143</c:v>
                </c:pt>
                <c:pt idx="194">
                  <c:v>0.144</c:v>
                </c:pt>
                <c:pt idx="195">
                  <c:v>0.145</c:v>
                </c:pt>
                <c:pt idx="196">
                  <c:v>0.146</c:v>
                </c:pt>
                <c:pt idx="197">
                  <c:v>0.147</c:v>
                </c:pt>
                <c:pt idx="198">
                  <c:v>0.148</c:v>
                </c:pt>
                <c:pt idx="199">
                  <c:v>0.149</c:v>
                </c:pt>
                <c:pt idx="200">
                  <c:v>0.15</c:v>
                </c:pt>
                <c:pt idx="201">
                  <c:v>0.151</c:v>
                </c:pt>
                <c:pt idx="202">
                  <c:v>0.152</c:v>
                </c:pt>
                <c:pt idx="203">
                  <c:v>0.153</c:v>
                </c:pt>
                <c:pt idx="204">
                  <c:v>0.154</c:v>
                </c:pt>
                <c:pt idx="205">
                  <c:v>0.155</c:v>
                </c:pt>
                <c:pt idx="206">
                  <c:v>0.156</c:v>
                </c:pt>
                <c:pt idx="207">
                  <c:v>0.157</c:v>
                </c:pt>
                <c:pt idx="208">
                  <c:v>0.158</c:v>
                </c:pt>
                <c:pt idx="209">
                  <c:v>0.159</c:v>
                </c:pt>
                <c:pt idx="210">
                  <c:v>0.16</c:v>
                </c:pt>
                <c:pt idx="211">
                  <c:v>0.161</c:v>
                </c:pt>
                <c:pt idx="212">
                  <c:v>0.162</c:v>
                </c:pt>
                <c:pt idx="213">
                  <c:v>0.163</c:v>
                </c:pt>
                <c:pt idx="214">
                  <c:v>0.164</c:v>
                </c:pt>
                <c:pt idx="215">
                  <c:v>0.165</c:v>
                </c:pt>
                <c:pt idx="216">
                  <c:v>0.166</c:v>
                </c:pt>
                <c:pt idx="217">
                  <c:v>0.167</c:v>
                </c:pt>
                <c:pt idx="218">
                  <c:v>0.168</c:v>
                </c:pt>
                <c:pt idx="219">
                  <c:v>0.169</c:v>
                </c:pt>
                <c:pt idx="220">
                  <c:v>0.17</c:v>
                </c:pt>
                <c:pt idx="221">
                  <c:v>0.171</c:v>
                </c:pt>
                <c:pt idx="222">
                  <c:v>0.172</c:v>
                </c:pt>
                <c:pt idx="223">
                  <c:v>0.173</c:v>
                </c:pt>
                <c:pt idx="224">
                  <c:v>0.174</c:v>
                </c:pt>
                <c:pt idx="225">
                  <c:v>0.175</c:v>
                </c:pt>
                <c:pt idx="226">
                  <c:v>0.176</c:v>
                </c:pt>
                <c:pt idx="227">
                  <c:v>0.177</c:v>
                </c:pt>
                <c:pt idx="228">
                  <c:v>0.178</c:v>
                </c:pt>
                <c:pt idx="229">
                  <c:v>0.179</c:v>
                </c:pt>
                <c:pt idx="230">
                  <c:v>0.18</c:v>
                </c:pt>
                <c:pt idx="231">
                  <c:v>0.181</c:v>
                </c:pt>
                <c:pt idx="232">
                  <c:v>0.182</c:v>
                </c:pt>
                <c:pt idx="233">
                  <c:v>0.183</c:v>
                </c:pt>
                <c:pt idx="234">
                  <c:v>0.184</c:v>
                </c:pt>
                <c:pt idx="235">
                  <c:v>0.185</c:v>
                </c:pt>
                <c:pt idx="236">
                  <c:v>0.186</c:v>
                </c:pt>
                <c:pt idx="237">
                  <c:v>0.187</c:v>
                </c:pt>
                <c:pt idx="238">
                  <c:v>0.188</c:v>
                </c:pt>
                <c:pt idx="239">
                  <c:v>0.189</c:v>
                </c:pt>
                <c:pt idx="240">
                  <c:v>0.19</c:v>
                </c:pt>
                <c:pt idx="241">
                  <c:v>0.191</c:v>
                </c:pt>
                <c:pt idx="242">
                  <c:v>0.192</c:v>
                </c:pt>
                <c:pt idx="243">
                  <c:v>0.193</c:v>
                </c:pt>
                <c:pt idx="244">
                  <c:v>0.194</c:v>
                </c:pt>
                <c:pt idx="245">
                  <c:v>0.195</c:v>
                </c:pt>
                <c:pt idx="246">
                  <c:v>0.196</c:v>
                </c:pt>
                <c:pt idx="247">
                  <c:v>0.197</c:v>
                </c:pt>
                <c:pt idx="248">
                  <c:v>0.198</c:v>
                </c:pt>
                <c:pt idx="249">
                  <c:v>0.199</c:v>
                </c:pt>
                <c:pt idx="250">
                  <c:v>0.2</c:v>
                </c:pt>
                <c:pt idx="251">
                  <c:v>More</c:v>
                </c:pt>
              </c:strCache>
            </c:strRef>
          </c:cat>
          <c:val>
            <c:numRef>
              <c:f>Sheet5!$B$2:$B$253</c:f>
              <c:numCache>
                <c:formatCode>General</c:formatCode>
                <c:ptCount val="25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2</c:v>
                </c:pt>
                <c:pt idx="51">
                  <c:v>7</c:v>
                </c:pt>
                <c:pt idx="52">
                  <c:v>30</c:v>
                </c:pt>
                <c:pt idx="53">
                  <c:v>65</c:v>
                </c:pt>
                <c:pt idx="54">
                  <c:v>118</c:v>
                </c:pt>
                <c:pt idx="55">
                  <c:v>137</c:v>
                </c:pt>
                <c:pt idx="56">
                  <c:v>201</c:v>
                </c:pt>
                <c:pt idx="57">
                  <c:v>227</c:v>
                </c:pt>
                <c:pt idx="58">
                  <c:v>220</c:v>
                </c:pt>
                <c:pt idx="59">
                  <c:v>178</c:v>
                </c:pt>
                <c:pt idx="60">
                  <c:v>154</c:v>
                </c:pt>
                <c:pt idx="61">
                  <c:v>129</c:v>
                </c:pt>
                <c:pt idx="62">
                  <c:v>135</c:v>
                </c:pt>
                <c:pt idx="63">
                  <c:v>116</c:v>
                </c:pt>
                <c:pt idx="64">
                  <c:v>61</c:v>
                </c:pt>
                <c:pt idx="65">
                  <c:v>70</c:v>
                </c:pt>
                <c:pt idx="66">
                  <c:v>33</c:v>
                </c:pt>
                <c:pt idx="67">
                  <c:v>43</c:v>
                </c:pt>
                <c:pt idx="68">
                  <c:v>38</c:v>
                </c:pt>
                <c:pt idx="69">
                  <c:v>49</c:v>
                </c:pt>
                <c:pt idx="70">
                  <c:v>30</c:v>
                </c:pt>
                <c:pt idx="71">
                  <c:v>17</c:v>
                </c:pt>
                <c:pt idx="72">
                  <c:v>25</c:v>
                </c:pt>
                <c:pt idx="73">
                  <c:v>12</c:v>
                </c:pt>
                <c:pt idx="74">
                  <c:v>22</c:v>
                </c:pt>
                <c:pt idx="75">
                  <c:v>23</c:v>
                </c:pt>
                <c:pt idx="76">
                  <c:v>15</c:v>
                </c:pt>
                <c:pt idx="77">
                  <c:v>18</c:v>
                </c:pt>
                <c:pt idx="78">
                  <c:v>23</c:v>
                </c:pt>
                <c:pt idx="79">
                  <c:v>13</c:v>
                </c:pt>
                <c:pt idx="80">
                  <c:v>7</c:v>
                </c:pt>
                <c:pt idx="81">
                  <c:v>13</c:v>
                </c:pt>
                <c:pt idx="82">
                  <c:v>10</c:v>
                </c:pt>
                <c:pt idx="83">
                  <c:v>17</c:v>
                </c:pt>
                <c:pt idx="84">
                  <c:v>12</c:v>
                </c:pt>
                <c:pt idx="85">
                  <c:v>6</c:v>
                </c:pt>
                <c:pt idx="86">
                  <c:v>8</c:v>
                </c:pt>
                <c:pt idx="87">
                  <c:v>9</c:v>
                </c:pt>
                <c:pt idx="88">
                  <c:v>9</c:v>
                </c:pt>
                <c:pt idx="89">
                  <c:v>10</c:v>
                </c:pt>
                <c:pt idx="90">
                  <c:v>7</c:v>
                </c:pt>
                <c:pt idx="91">
                  <c:v>7</c:v>
                </c:pt>
                <c:pt idx="92">
                  <c:v>9</c:v>
                </c:pt>
                <c:pt idx="93">
                  <c:v>6</c:v>
                </c:pt>
                <c:pt idx="94">
                  <c:v>4</c:v>
                </c:pt>
                <c:pt idx="95">
                  <c:v>2</c:v>
                </c:pt>
                <c:pt idx="96">
                  <c:v>1</c:v>
                </c:pt>
                <c:pt idx="97">
                  <c:v>4</c:v>
                </c:pt>
                <c:pt idx="98">
                  <c:v>10</c:v>
                </c:pt>
                <c:pt idx="99">
                  <c:v>7</c:v>
                </c:pt>
                <c:pt idx="100">
                  <c:v>2</c:v>
                </c:pt>
                <c:pt idx="101">
                  <c:v>5</c:v>
                </c:pt>
                <c:pt idx="102">
                  <c:v>7</c:v>
                </c:pt>
                <c:pt idx="103">
                  <c:v>5</c:v>
                </c:pt>
                <c:pt idx="104">
                  <c:v>4</c:v>
                </c:pt>
                <c:pt idx="105">
                  <c:v>5</c:v>
                </c:pt>
                <c:pt idx="106">
                  <c:v>9</c:v>
                </c:pt>
                <c:pt idx="107">
                  <c:v>5</c:v>
                </c:pt>
                <c:pt idx="108">
                  <c:v>2</c:v>
                </c:pt>
                <c:pt idx="109">
                  <c:v>0</c:v>
                </c:pt>
                <c:pt idx="110">
                  <c:v>3</c:v>
                </c:pt>
                <c:pt idx="111">
                  <c:v>0</c:v>
                </c:pt>
                <c:pt idx="112">
                  <c:v>0</c:v>
                </c:pt>
                <c:pt idx="113">
                  <c:v>3</c:v>
                </c:pt>
                <c:pt idx="114">
                  <c:v>4</c:v>
                </c:pt>
                <c:pt idx="115">
                  <c:v>2</c:v>
                </c:pt>
                <c:pt idx="116">
                  <c:v>4</c:v>
                </c:pt>
                <c:pt idx="117">
                  <c:v>1</c:v>
                </c:pt>
                <c:pt idx="118">
                  <c:v>0</c:v>
                </c:pt>
                <c:pt idx="119">
                  <c:v>4</c:v>
                </c:pt>
                <c:pt idx="120">
                  <c:v>1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4</c:v>
                </c:pt>
                <c:pt idx="127">
                  <c:v>1</c:v>
                </c:pt>
                <c:pt idx="128">
                  <c:v>2</c:v>
                </c:pt>
                <c:pt idx="129">
                  <c:v>2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2</c:v>
                </c:pt>
                <c:pt idx="134">
                  <c:v>0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0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0</c:v>
                </c:pt>
                <c:pt idx="143">
                  <c:v>2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0</c:v>
                </c:pt>
                <c:pt idx="148">
                  <c:v>1</c:v>
                </c:pt>
                <c:pt idx="149">
                  <c:v>0</c:v>
                </c:pt>
                <c:pt idx="150">
                  <c:v>2</c:v>
                </c:pt>
                <c:pt idx="151">
                  <c:v>0</c:v>
                </c:pt>
                <c:pt idx="152">
                  <c:v>0</c:v>
                </c:pt>
                <c:pt idx="153">
                  <c:v>3</c:v>
                </c:pt>
                <c:pt idx="154">
                  <c:v>0</c:v>
                </c:pt>
                <c:pt idx="155">
                  <c:v>2</c:v>
                </c:pt>
                <c:pt idx="156">
                  <c:v>0</c:v>
                </c:pt>
                <c:pt idx="157">
                  <c:v>1</c:v>
                </c:pt>
                <c:pt idx="158">
                  <c:v>0</c:v>
                </c:pt>
                <c:pt idx="159">
                  <c:v>0</c:v>
                </c:pt>
                <c:pt idx="160">
                  <c:v>1</c:v>
                </c:pt>
                <c:pt idx="161">
                  <c:v>0</c:v>
                </c:pt>
                <c:pt idx="162">
                  <c:v>0</c:v>
                </c:pt>
                <c:pt idx="163">
                  <c:v>1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1</c:v>
                </c:pt>
                <c:pt idx="169">
                  <c:v>0</c:v>
                </c:pt>
                <c:pt idx="170">
                  <c:v>0</c:v>
                </c:pt>
                <c:pt idx="171">
                  <c:v>1</c:v>
                </c:pt>
                <c:pt idx="172">
                  <c:v>0</c:v>
                </c:pt>
                <c:pt idx="173">
                  <c:v>1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1</c:v>
                </c:pt>
                <c:pt idx="186">
                  <c:v>0</c:v>
                </c:pt>
                <c:pt idx="187">
                  <c:v>0</c:v>
                </c:pt>
                <c:pt idx="188">
                  <c:v>1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1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1</c:v>
                </c:pt>
                <c:pt idx="211">
                  <c:v>1</c:v>
                </c:pt>
                <c:pt idx="212">
                  <c:v>0</c:v>
                </c:pt>
                <c:pt idx="213">
                  <c:v>1</c:v>
                </c:pt>
                <c:pt idx="214">
                  <c:v>0</c:v>
                </c:pt>
                <c:pt idx="215">
                  <c:v>1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1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1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1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90519376"/>
        <c:axId val="190519936"/>
      </c:barChart>
      <c:catAx>
        <c:axId val="190519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0519936"/>
        <c:crosses val="autoZero"/>
        <c:auto val="1"/>
        <c:lblAlgn val="ctr"/>
        <c:lblOffset val="100"/>
        <c:noMultiLvlLbl val="0"/>
      </c:catAx>
      <c:valAx>
        <c:axId val="19051993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0519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EDD3-B20C-4D74-8655-8DB440EE3C31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0557-CAFC-44FC-98BA-1F0FFFAA4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9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EDD3-B20C-4D74-8655-8DB440EE3C31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0557-CAFC-44FC-98BA-1F0FFFAA4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2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EDD3-B20C-4D74-8655-8DB440EE3C31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0557-CAFC-44FC-98BA-1F0FFFAA4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9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EDD3-B20C-4D74-8655-8DB440EE3C31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0557-CAFC-44FC-98BA-1F0FFFAA4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4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EDD3-B20C-4D74-8655-8DB440EE3C31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0557-CAFC-44FC-98BA-1F0FFFAA4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4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EDD3-B20C-4D74-8655-8DB440EE3C31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0557-CAFC-44FC-98BA-1F0FFFAA4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6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EDD3-B20C-4D74-8655-8DB440EE3C31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0557-CAFC-44FC-98BA-1F0FFFAA4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8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EDD3-B20C-4D74-8655-8DB440EE3C31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0557-CAFC-44FC-98BA-1F0FFFAA4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4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EDD3-B20C-4D74-8655-8DB440EE3C31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0557-CAFC-44FC-98BA-1F0FFFAA4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1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EDD3-B20C-4D74-8655-8DB440EE3C31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0557-CAFC-44FC-98BA-1F0FFFAA4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9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EDD3-B20C-4D74-8655-8DB440EE3C31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50557-CAFC-44FC-98BA-1F0FFFAA4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5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EEDD3-B20C-4D74-8655-8DB440EE3C31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50557-CAFC-44FC-98BA-1F0FFFAA4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3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Comic Sans MS" pitchFamily="66" charset="0"/>
              </a:rPr>
              <a:t>DESY </a:t>
            </a:r>
            <a:r>
              <a:rPr lang="en-US" sz="2400" dirty="0" smtClean="0">
                <a:latin typeface="Comic Sans MS" pitchFamily="66" charset="0"/>
              </a:rPr>
              <a:t>Beam </a:t>
            </a:r>
            <a:r>
              <a:rPr lang="en-US" sz="2400" dirty="0" smtClean="0">
                <a:latin typeface="Comic Sans MS" pitchFamily="66" charset="0"/>
              </a:rPr>
              <a:t>T</a:t>
            </a:r>
            <a:r>
              <a:rPr lang="en-US" sz="2400" dirty="0" smtClean="0">
                <a:latin typeface="Comic Sans MS" pitchFamily="66" charset="0"/>
              </a:rPr>
              <a:t>est Analysis</a:t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dirty="0" smtClean="0">
                <a:latin typeface="Comic Sans MS" pitchFamily="66" charset="0"/>
              </a:rPr>
              <a:t>C. Lu, Mar. 11, 2014 </a:t>
            </a:r>
            <a:endParaRPr lang="en-US" sz="2400" dirty="0">
              <a:latin typeface="Comic Sans MS" pitchFamily="66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143000"/>
            <a:ext cx="838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" y="6400800"/>
            <a:ext cx="838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62400" y="1905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 # 36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4419600" cy="301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927" y="2514600"/>
            <a:ext cx="4320073" cy="300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0" y="1371600"/>
            <a:ext cx="3204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APD signal peak </a:t>
            </a:r>
            <a:r>
              <a:rPr lang="en-US" dirty="0">
                <a:latin typeface="Comic Sans MS" pitchFamily="66" charset="0"/>
              </a:rPr>
              <a:t>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8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DESY beam test </a:t>
            </a:r>
            <a:endParaRPr lang="en-US" sz="2400" dirty="0">
              <a:latin typeface="Comic Sans MS" pitchFamily="66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143000"/>
            <a:ext cx="838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" y="6400800"/>
            <a:ext cx="838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62400" y="1905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 # 41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1371600"/>
            <a:ext cx="6497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APD signal peak </a:t>
            </a:r>
            <a:r>
              <a:rPr lang="en-US" dirty="0" smtClean="0">
                <a:latin typeface="Comic Sans MS" pitchFamily="66" charset="0"/>
              </a:rPr>
              <a:t>distribution: Min-ion peak has disappeared</a:t>
            </a: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685879"/>
              </p:ext>
            </p:extLst>
          </p:nvPr>
        </p:nvGraphicFramePr>
        <p:xfrm>
          <a:off x="395968" y="2209800"/>
          <a:ext cx="4254393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130002"/>
              </p:ext>
            </p:extLst>
          </p:nvPr>
        </p:nvGraphicFramePr>
        <p:xfrm>
          <a:off x="4650361" y="2274332"/>
          <a:ext cx="4312664" cy="3168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1767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DESY beam test</a:t>
            </a:r>
            <a:endParaRPr lang="en-US" sz="2400" dirty="0">
              <a:latin typeface="Comic Sans MS" pitchFamily="66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143000"/>
            <a:ext cx="838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" y="6400800"/>
            <a:ext cx="838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8432738"/>
              </p:ext>
            </p:extLst>
          </p:nvPr>
        </p:nvGraphicFramePr>
        <p:xfrm>
          <a:off x="838200" y="3276600"/>
          <a:ext cx="3533775" cy="238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803741"/>
              </p:ext>
            </p:extLst>
          </p:nvPr>
        </p:nvGraphicFramePr>
        <p:xfrm>
          <a:off x="4572000" y="3276600"/>
          <a:ext cx="3476625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62400" y="252470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 # 42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4478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run #36 to run #42 the time span is ~ 5 hours</a:t>
            </a:r>
            <a:r>
              <a:rPr lang="en-US" dirty="0" smtClean="0"/>
              <a:t>.  Last good run is #40.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5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85800" y="838200"/>
            <a:ext cx="7848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76300" y="282192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Comic Sans MS" pitchFamily="66" charset="0"/>
              </a:rPr>
              <a:t>Wenteq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amplifier (test at Princeton)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06" y="990600"/>
            <a:ext cx="6351587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34290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20mV/div</a:t>
            </a:r>
          </a:p>
          <a:p>
            <a:r>
              <a:rPr lang="en-US" dirty="0" smtClean="0"/>
              <a:t>2ns/div</a:t>
            </a:r>
          </a:p>
          <a:p>
            <a:r>
              <a:rPr lang="en-US" dirty="0" smtClean="0"/>
              <a:t>Peak ~ 60mV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28800" y="1219200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Fe-55 signal, 64mm^2 APD, HV = -1750V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75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85800" y="838200"/>
            <a:ext cx="7848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76300" y="282192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omic Sans MS" pitchFamily="66" charset="0"/>
              </a:rPr>
              <a:t>r</a:t>
            </a:r>
            <a:r>
              <a:rPr lang="en-US" sz="2400" dirty="0" err="1" smtClean="0">
                <a:latin typeface="Comic Sans MS" pitchFamily="66" charset="0"/>
              </a:rPr>
              <a:t>ms</a:t>
            </a:r>
            <a:r>
              <a:rPr lang="en-US" sz="2400" dirty="0" smtClean="0">
                <a:latin typeface="Comic Sans MS" pitchFamily="66" charset="0"/>
              </a:rPr>
              <a:t> noise with </a:t>
            </a:r>
            <a:r>
              <a:rPr lang="en-US" sz="2400" dirty="0" err="1" smtClean="0">
                <a:latin typeface="Comic Sans MS" pitchFamily="66" charset="0"/>
              </a:rPr>
              <a:t>Wenteq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amplifier (test at Princeton)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3429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20mV/div</a:t>
            </a:r>
          </a:p>
          <a:p>
            <a:r>
              <a:rPr lang="en-US" dirty="0" smtClean="0"/>
              <a:t>2ns/div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094690"/>
            <a:ext cx="53149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4800600"/>
            <a:ext cx="361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</a:t>
            </a:r>
            <a:r>
              <a:rPr lang="en-US" dirty="0" err="1" smtClean="0"/>
              <a:t>ms</a:t>
            </a:r>
            <a:r>
              <a:rPr lang="en-US" dirty="0" smtClean="0"/>
              <a:t> noise ~ 3.3mV, S/N ~ 60/3.3 = 18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895600" y="5943600"/>
            <a:ext cx="838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3" idx="7"/>
          </p:cNvCxnSpPr>
          <p:nvPr/>
        </p:nvCxnSpPr>
        <p:spPr>
          <a:xfrm flipH="1">
            <a:off x="3611048" y="5105400"/>
            <a:ext cx="1875352" cy="8716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53566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94</TotalTime>
  <Words>117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Comic Sans MS</vt:lpstr>
      <vt:lpstr>blank</vt:lpstr>
      <vt:lpstr>DESY Beam Test Analysis C. Lu, Mar. 11, 2014 </vt:lpstr>
      <vt:lpstr>DESY beam test </vt:lpstr>
      <vt:lpstr>DESY beam test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Peak distribution</dc:title>
  <dc:creator>changguo</dc:creator>
  <cp:lastModifiedBy>Kirk T McDonald</cp:lastModifiedBy>
  <cp:revision>8</cp:revision>
  <dcterms:created xsi:type="dcterms:W3CDTF">2014-03-11T14:08:27Z</dcterms:created>
  <dcterms:modified xsi:type="dcterms:W3CDTF">2014-03-11T16:15:44Z</dcterms:modified>
</cp:coreProperties>
</file>